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</p:sldMasterIdLst>
  <p:notesMasterIdLst>
    <p:notesMasterId r:id="rId15"/>
  </p:notesMasterIdLst>
  <p:handoutMasterIdLst>
    <p:handoutMasterId r:id="rId16"/>
  </p:handoutMasterIdLst>
  <p:sldIdLst>
    <p:sldId id="256" r:id="rId6"/>
    <p:sldId id="259" r:id="rId7"/>
    <p:sldId id="257" r:id="rId8"/>
    <p:sldId id="261" r:id="rId9"/>
    <p:sldId id="258" r:id="rId10"/>
    <p:sldId id="262" r:id="rId11"/>
    <p:sldId id="263" r:id="rId12"/>
    <p:sldId id="264" r:id="rId13"/>
    <p:sldId id="265" r:id="rId14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6622"/>
    <a:srgbClr val="A5FFA7"/>
    <a:srgbClr val="000000"/>
    <a:srgbClr val="0066FF"/>
    <a:srgbClr val="FFA5A5"/>
    <a:srgbClr val="C3FFA5"/>
    <a:srgbClr val="4F51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65" autoAdjust="0"/>
    <p:restoredTop sz="64965" autoAdjust="0"/>
  </p:normalViewPr>
  <p:slideViewPr>
    <p:cSldViewPr>
      <p:cViewPr>
        <p:scale>
          <a:sx n="59" d="100"/>
          <a:sy n="59" d="100"/>
        </p:scale>
        <p:origin x="-1536" y="-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70"/>
    </p:cViewPr>
  </p:sorterViewPr>
  <p:notesViewPr>
    <p:cSldViewPr>
      <p:cViewPr varScale="1">
        <p:scale>
          <a:sx n="59" d="100"/>
          <a:sy n="59" d="100"/>
        </p:scale>
        <p:origin x="-2886" y="-7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5875F-706E-40BB-864A-2D06F0E4670E}" type="datetimeFigureOut">
              <a:rPr lang="en-AU" smtClean="0"/>
              <a:pPr/>
              <a:t>28/06/2012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7C706E-6FD6-4D71-9E13-AB34AFBF8A80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70321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DF49B5-0C03-42A4-A086-8D97D52D2493}" type="datetimeFigureOut">
              <a:rPr lang="en-AU" smtClean="0"/>
              <a:pPr/>
              <a:t>28/06/2012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F02B4-1092-4461-B0F9-3B294B1D8DE8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63863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F02B4-1092-4461-B0F9-3B294B1D8DE8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57221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5C24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00450"/>
            <a:ext cx="7772400" cy="17526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creen chart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creen table - 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0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0096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8AB32"/>
              </a:solidFill>
            </a:endParaRP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85800" y="3600450"/>
            <a:ext cx="7772400" cy="17526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800">
                <a:solidFill>
                  <a:srgbClr val="4F515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smtClean="0"/>
              <a:t>Click to edit Master subtitle style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 Com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0096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8AB32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142976" y="1643050"/>
            <a:ext cx="6929486" cy="2816296"/>
          </a:xfrm>
          <a:prstGeom prst="rect">
            <a:avLst/>
          </a:prstGeom>
        </p:spPr>
        <p:txBody>
          <a:bodyPr vert="horz" anchor="ctr"/>
          <a:lstStyle>
            <a:lvl1pPr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observation. THIS SLIDE SHOULD BE USED SPARINGLY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0096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AB80F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143108" y="1571612"/>
            <a:ext cx="5143536" cy="2714644"/>
          </a:xfrm>
          <a:prstGeom prst="rect">
            <a:avLst/>
          </a:prstGeom>
        </p:spPr>
        <p:txBody>
          <a:bodyPr vert="horz" anchor="ctr"/>
          <a:lstStyle>
            <a:lvl1pPr algn="l">
              <a:defRPr sz="2800" b="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even an observation. THIS SLIDE SHOULD BE USED SPARINGLY</a:t>
            </a:r>
            <a:endParaRPr lang="en-US" dirty="0"/>
          </a:p>
        </p:txBody>
      </p:sp>
      <p:pic>
        <p:nvPicPr>
          <p:cNvPr id="6" name="Picture 5" descr="Quotes_darkgra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28596" y="357166"/>
            <a:ext cx="1357322" cy="1063671"/>
          </a:xfrm>
          <a:prstGeom prst="rect">
            <a:avLst/>
          </a:prstGeom>
        </p:spPr>
      </p:pic>
      <p:pic>
        <p:nvPicPr>
          <p:cNvPr id="7" name="Picture 6" descr="End_Quotes_darkgra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345811" y="4929198"/>
            <a:ext cx="1332906" cy="1044537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 Comm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0096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9600" dirty="0">
              <a:solidFill>
                <a:srgbClr val="4D4D4D"/>
              </a:solidFill>
              <a:latin typeface="Arial Rounded MT Bold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385514" y="1612835"/>
            <a:ext cx="6502891" cy="2809039"/>
          </a:xfrm>
          <a:prstGeom prst="rect">
            <a:avLst/>
          </a:prstGeom>
        </p:spPr>
        <p:txBody>
          <a:bodyPr vert="horz" anchor="ctr"/>
          <a:lstStyle>
            <a:lvl1pPr algn="l"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an observation. THIS SLIDE SHOULD BE USED SPARINGLY</a:t>
            </a:r>
            <a:endParaRPr lang="en-US" dirty="0"/>
          </a:p>
        </p:txBody>
      </p:sp>
      <p:pic>
        <p:nvPicPr>
          <p:cNvPr id="5" name="Picture 4" descr="Brackets_darkgra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8289" y="690562"/>
            <a:ext cx="904875" cy="444817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Com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5C24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AB80F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142976" y="1643050"/>
            <a:ext cx="6929486" cy="2816296"/>
          </a:xfrm>
          <a:prstGeom prst="rect">
            <a:avLst/>
          </a:prstGeom>
        </p:spPr>
        <p:txBody>
          <a:bodyPr vert="horz" anchor="ctr"/>
          <a:lstStyle>
            <a:lvl1pPr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observation. THIS SLIDE SHOULD BE USED SPARINGLY.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Quot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5C24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AB80F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357422" y="1571612"/>
            <a:ext cx="5429288" cy="2571768"/>
          </a:xfrm>
          <a:prstGeom prst="rect">
            <a:avLst/>
          </a:prstGeom>
        </p:spPr>
        <p:txBody>
          <a:bodyPr vert="horz" anchor="ctr"/>
          <a:lstStyle>
            <a:lvl1pPr algn="l">
              <a:defRPr sz="2800" b="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observation. THIS SLIDE SHOULD BE USED SPARINGLY.</a:t>
            </a:r>
            <a:endParaRPr lang="en-US" dirty="0"/>
          </a:p>
        </p:txBody>
      </p:sp>
      <p:pic>
        <p:nvPicPr>
          <p:cNvPr id="6" name="Picture 5" descr="Quotes_lightgra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14350" y="404813"/>
            <a:ext cx="1414444" cy="1108434"/>
          </a:xfrm>
          <a:prstGeom prst="rect">
            <a:avLst/>
          </a:prstGeom>
        </p:spPr>
      </p:pic>
      <p:pic>
        <p:nvPicPr>
          <p:cNvPr id="7" name="Picture 6" descr="End_Quotes_lightgra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215206" y="4786322"/>
            <a:ext cx="1443789" cy="113143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Comm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5C24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9600" dirty="0">
              <a:solidFill>
                <a:srgbClr val="4D4D4D"/>
              </a:solidFill>
              <a:latin typeface="Arial Rounded MT Bold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385514" y="1612835"/>
            <a:ext cx="6502891" cy="2809039"/>
          </a:xfrm>
          <a:prstGeom prst="rect">
            <a:avLst/>
          </a:prstGeom>
        </p:spPr>
        <p:txBody>
          <a:bodyPr vert="horz" anchor="ctr"/>
          <a:lstStyle>
            <a:lvl1pPr algn="l"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an observation. THIS SLIDE SHOULD BE USED SPARINGLY.</a:t>
            </a:r>
            <a:endParaRPr lang="en-US" dirty="0"/>
          </a:p>
        </p:txBody>
      </p:sp>
      <p:pic>
        <p:nvPicPr>
          <p:cNvPr id="5" name="Picture 4" descr="Brackets_lightgra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7" y="728662"/>
            <a:ext cx="904875" cy="444817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YOB Logo_Tagline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57356" y="2714620"/>
            <a:ext cx="5561663" cy="1102924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1419225"/>
            <a:ext cx="8229600" cy="4762500"/>
          </a:xfrm>
          <a:prstGeom prst="rect">
            <a:avLst/>
          </a:prstGeom>
        </p:spPr>
        <p:txBody>
          <a:bodyPr/>
          <a:lstStyle>
            <a:lvl1pPr marL="266700" indent="-266700">
              <a:spcBef>
                <a:spcPts val="600"/>
              </a:spcBef>
              <a:spcAft>
                <a:spcPts val="600"/>
              </a:spcAft>
              <a:defRPr sz="2400">
                <a:solidFill>
                  <a:srgbClr val="4F5150"/>
                </a:solidFill>
              </a:defRPr>
            </a:lvl1pPr>
            <a:lvl2pPr marL="539750" indent="-274638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2000">
                <a:solidFill>
                  <a:srgbClr val="4F5150"/>
                </a:solidFill>
              </a:defRPr>
            </a:lvl2pPr>
            <a:lvl3pPr marL="804863" indent="-265113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4F5150"/>
                </a:solidFill>
              </a:defRPr>
            </a:lvl3pPr>
            <a:lvl4pPr marL="1162050" indent="-357188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4F5150"/>
                </a:solidFill>
              </a:defRPr>
            </a:lvl4pPr>
            <a:lvl5pPr marL="1435100" indent="-273050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4F515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4"/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57200" y="1419225"/>
            <a:ext cx="8229600" cy="47625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able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able Placeholder 6"/>
          <p:cNvSpPr>
            <a:spLocks noGrp="1"/>
          </p:cNvSpPr>
          <p:nvPr>
            <p:ph type="tbl" sz="quarter" idx="12"/>
          </p:nvPr>
        </p:nvSpPr>
        <p:spPr>
          <a:xfrm>
            <a:off x="457200" y="1419225"/>
            <a:ext cx="8229600" cy="47625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hart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457200" y="1419225"/>
            <a:ext cx="8229600" cy="47625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hart + Copy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 7"/>
          <p:cNvSpPr>
            <a:spLocks noGrp="1"/>
          </p:cNvSpPr>
          <p:nvPr>
            <p:ph type="chart" sz="quarter" idx="14"/>
          </p:nvPr>
        </p:nvSpPr>
        <p:spPr>
          <a:xfrm>
            <a:off x="457200" y="1419225"/>
            <a:ext cx="4914900" cy="47625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5667375" y="1419225"/>
            <a:ext cx="3019425" cy="4762500"/>
          </a:xfrm>
          <a:prstGeom prst="rect">
            <a:avLst/>
          </a:prstGeom>
        </p:spPr>
        <p:txBody>
          <a:bodyPr/>
          <a:lstStyle>
            <a:lvl1pPr marL="265113" indent="-265113" algn="l" defTabSz="457200" rtl="0" eaLnBrk="1" latinLnBrk="0" hangingPunct="1">
              <a:spcBef>
                <a:spcPts val="600"/>
              </a:spcBef>
              <a:spcAft>
                <a:spcPts val="600"/>
              </a:spcAft>
              <a:defRPr lang="en-US" sz="1800" kern="1200" dirty="0" smtClean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1pPr>
            <a:lvl2pPr marL="539750" indent="-274638" algn="l" defTabSz="457200" rtl="0" eaLnBrk="1" latinLnBrk="0" hangingPunct="1">
              <a:spcBef>
                <a:spcPts val="600"/>
              </a:spcBef>
              <a:spcAft>
                <a:spcPts val="600"/>
              </a:spcAft>
              <a:defRPr lang="en-US" sz="1800" kern="1200" dirty="0" smtClean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2pPr>
            <a:lvl3pPr algn="l" defTabSz="457200" rtl="0" eaLnBrk="1" latinLnBrk="0" hangingPunct="1">
              <a:spcBef>
                <a:spcPct val="20000"/>
              </a:spcBef>
              <a:defRPr lang="en-US" sz="2400" kern="1200" dirty="0" smtClean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3pPr>
            <a:lvl4pPr algn="l" defTabSz="457200" rtl="0" eaLnBrk="1" latinLnBrk="0" hangingPunct="1">
              <a:spcBef>
                <a:spcPct val="20000"/>
              </a:spcBef>
              <a:defRPr lang="en-US" sz="2400" kern="1200" dirty="0" smtClean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4pPr>
            <a:lvl5pPr algn="l" defTabSz="457200" rtl="0" eaLnBrk="1" latinLnBrk="0" hangingPunct="1">
              <a:spcBef>
                <a:spcPct val="20000"/>
              </a:spcBef>
              <a:defRPr lang="en-AU" sz="2400" kern="1200" dirty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14301" y="133350"/>
            <a:ext cx="8905874" cy="590708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2"/>
          </p:nvPr>
        </p:nvSpPr>
        <p:spPr>
          <a:xfrm>
            <a:off x="114300" y="133350"/>
            <a:ext cx="8905875" cy="59070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creen Picture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3999" cy="6858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lang="en-AU" sz="2400" kern="120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gi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YOB Image.gif"/>
          <p:cNvPicPr>
            <a:picLocks noChangeAspect="1"/>
          </p:cNvPicPr>
          <p:nvPr userDrawn="1"/>
        </p:nvPicPr>
        <p:blipFill>
          <a:blip r:embed="rId21" cstate="print"/>
          <a:stretch>
            <a:fillRect/>
          </a:stretch>
        </p:blipFill>
        <p:spPr>
          <a:xfrm>
            <a:off x="7236296" y="6309320"/>
            <a:ext cx="1838325" cy="5238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7" r:id="rId13"/>
    <p:sldLayoutId id="2147483674" r:id="rId14"/>
    <p:sldLayoutId id="2147483675" r:id="rId15"/>
    <p:sldLayoutId id="2147483678" r:id="rId16"/>
    <p:sldLayoutId id="2147483679" r:id="rId17"/>
    <p:sldLayoutId id="2147483680" r:id="rId18"/>
    <p:sldLayoutId id="2147483676" r:id="rId19"/>
  </p:sldLayoutIdLst>
  <p:transition>
    <p:fade thruBlk="1"/>
  </p:transition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2204864"/>
            <a:ext cx="7772400" cy="1152129"/>
          </a:xfrm>
        </p:spPr>
        <p:txBody>
          <a:bodyPr/>
          <a:lstStyle/>
          <a:p>
            <a:r>
              <a:rPr lang="en-AU" sz="4000" dirty="0" smtClean="0"/>
              <a:t>AD CODING COMPETITION 2012</a:t>
            </a:r>
            <a:endParaRPr lang="en-AU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4941168"/>
            <a:ext cx="7772400" cy="699914"/>
          </a:xfrm>
        </p:spPr>
        <p:txBody>
          <a:bodyPr/>
          <a:lstStyle/>
          <a:p>
            <a:r>
              <a:rPr lang="en-AU" dirty="0" smtClean="0"/>
              <a:t>28 June 2012</a:t>
            </a:r>
          </a:p>
          <a:p>
            <a:r>
              <a:rPr lang="en-AU" dirty="0" smtClean="0"/>
              <a:t>AIDAN &amp; PAVAN</a:t>
            </a:r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It’s all about….</a:t>
            </a:r>
            <a:endParaRPr lang="en-AU" dirty="0"/>
          </a:p>
        </p:txBody>
      </p:sp>
      <p:sp>
        <p:nvSpPr>
          <p:cNvPr id="4" name="AutoShape 2" descr="data:image/jpeg;base64,/9j/4AAQSkZJRgABAQAAAQABAAD/2wCEAAkGBhQSDw8QDxQQEBAQFhAVEBAPFhUQFA8QFBEVFRcQFhcYHCYfFxkkGhcSHy8gJCcpOC4sFR4xNTAqNSYrLSkBCQoKBQUFDQUFDSkYEhgpKSkpKSkpKSkpKSkpKSkpKSkpKSkpKSkpKSkpKSkpKSkpKSkpKSkpKSkpKSkpKSkpKf/AABEIAO0A1QMBIgACEQEDEQH/xAAcAAEAAwEAAwEAAAAAAAAAAAAABgcIBQEDBAL/xABJEAABAwIBBwgGBgcHBQEAAAABAAIDBBEFBgcSITE1dAgTQVFhcYGzFCIygrG0I3KDkZKhQlJUk6LD0RYzU2KUo9MVGENjcyX/xAAUAQEAAAAAAAAAAAAAAAAAAAAA/8QAFBEBAAAAAAAAAAAAAAAAAAAAAP/aAAwDAQACEQMRAD8AvFERAREQERfJimKxU0L56h7Iooxd73mwHZ2k7ABrPQg+tFSeUPKPa1zmUFNzjRsmqXFgd2iNuu3e4dwXIouUlVBw5+lpXs6REZInfe4vH5INBoojkPnOpMTGjC4xVAF3U01g+w2uYRqe3tGsdIClyAiIgIiICIiAiLw94AJJAA1knUAB0lAJUVxXOnhlO4slrIdIbRFpT2PUeaa6x7FSGdPO1LXSyU1K90dAwlvq3aaq2rTf06B6G9Ws69lb3Qa6wjOdhtS4Mhq4S86g2TSgLiegCUNuewKULDt1aWabO5JSSx0da8yUTyGsfIbupCdQIJ/8XWOjaNhBDSCICiAiIgIiICIiAiIgLMGefLp1bXyU7HH0Sjc5jGjZJK31XzHr13aOwf5itN1LyGPLdZDXEDtA1LET3Ekk6ydZJ6SelB+UREH0UFe+GWOaFzo5Y3BzHt1FrhsIWuM3+VYxHD4KrUJCCyZo2NmZqcB1A6nDscFj9aB5NkzjR1zD7DZoy36zorO/JrEFxIiICIiAiIgKEZ5sXdT4LVlhs+bQhB7JXAP/AINMeKm6gmezCzNglVoAl0JimsP1WPGmfBhcfBBldERAREQa3zVYu6pwahlkN3hhjcTrJML3RXPWSGg+Klih+aPDHQYJQMeLOcx0pHZNI6Rv8LmqYICIiAiIgIiICIiAVkLONkq7D8SqICCIy4yU56HQPJLbd2tp7Wla9Uay5yDp8Up+anBZIy5hnYBpwuO36zTYXadthsIBAZBRT7KHMniVM483F6XF+jJTHSJHbGfXB8CO0rk0WbHE5XBraKqaT0ysMLfxSWCCLrVWZvJZ1DhUbZQWzVDjPK06izTADGHqIY1tx0ElRjNzmKFNIyqxIslmYQ6OnZ60cbhrDnuPtuHVawI/SVwICIiAiIgIiIC/E8Ie1zHgOa8Frmu1hzSLFpHSCF+1+XPA2kDv1IMsZzs2UuGTufG1z6GR30Mw183fZDIehw2An2h23Agq27MI3tcx+g9jgQ5rrOa4HaCDqIUFxXMthM7i4RGBx1n0eQxt8Gm7R4AIMuKw81Wa+TEJ2Tztcygjdd7ner6QWn+5Z1g7C4bBfpVxYRmawqBwfzXPuGw1MhlHizUw+IKnMZY0BrdBrWgBobYBoGwADYEHsY0AAAAAagBqAHUvK/LZAdhB7ta/SAiIgIiICIiAiKl89Odd0Ln4bQPLZLWqp2GxjuP7lh6HW2uGy9hrvYJplbnboKBzo5JDNO3U6CmAkcw9TySGsPYTfsUDn5S4ueboSW9BfPok+AjNvvVGkrwgu/8A7mHfsDf9Qf8AiT/uYd+wN/1B/wCJUgiC7xymHfsDf9Qf+Jd7AeUPRTODKqOakJ/TNp4x3loDh+FZyRBtyiro5o2SwvZLG8XZJGQ5rh1gjavesl5vM40+FzgtLpKV5HP05Opw2F7L+y8Dp6bWPZqnCsUjqYIqiBwfFK0OY4dLT8D0EdBBCD60REBfPiGIRwRSTTOEcUTS573bGtAuSvoVH8ojK8jmcMiNtICapsdov9FGfEF5HYxBFsu89lVVyPjo3vo6UEhojOhNKP1nvGtt/wBVpG3Xfaq5mqHPJc9znuO0vJcT4letEHm6XXhEHm6XXhEH7jlLTdpLSNhbqI+5TPJXO9iFE5v0zqmEbYKkmQW6mvPrM8DbsKhKINgZEZdU+J0/PU50XtsJoH204XHoPW067OG23QQQJGsdZE5WSYdWxVUVy1p0ZowbCWEkaUZ+I6iAeha/oqtssUcsZDo5Wtexw2OY5oc13iCEHuREQEREHJyrxwUdDVVRt9BG9zQdjpLWY3xcWjxWN6mpdI98khL3vc5z3O1lz3G5ce0kkrQnKKx3m6CCkabOqpNJw64oQHEfjdF+FZ2QEUmyazfVNbTVNXCYWQUulzr5nFnsxl7rWab2bY+IUZQEREBEUryQzbVWJRTS0hgPMkNeyR5Y+5bpCw0SLHWBr2goIor15OWU7iKnDnm4YOfgB/RBcGytHZcxm3a7rVFkW1FSrNdjvomL0UpNmOeIpOgc3N9GSewFwd7qDXCIiDw9wAJOoDaT0DrWN8s8eNbiFXVG5Esjiy/REPVjb4MDQtL53Mf9EwereDaSZvMR/Wm9UkdoZzjvdWTkBF1slcnX19ZBRwkNfMSNJ1yGNa0uc426AAV8mK0BgqJ4HEOMMkkZcNQcY3lpIv0akHyIiICIiAi+/AsKNVVU9K1wY6okjja51yGl7g0E26Na6mXWRb8Mqm00kjJXOjZJpRgtFnOcLa+n1fzQRxanzI4iZcEpQ43MJliuf1WSEtHg0tHgssLTHJ+3N9vP8GILLREQERfNiVc2CGaeTUyFj5Hn/KxpcfyBQZqz7476RjEkYN2UjGQi2zT9t579J2j7irpfTide6eeaeTW+Z75Hn/M9xcfzK9+T2Emqq6ambe88scdx+iHOALvAXPggt+uH/TcjI2ezNiJbe3T6QdM/7DA3xVIK4OUTiw5+hoI7BlNEXlrdgMh0GNt2Mj/jVPoCIiArT5PWOc1iclMTZtXEQB1yw3e3+DnlVi6mTGMmkraWqF/oJY3kD9JgcNJvi3SHig62dDA/RMXrYgLMdIZY+gaEw5wAdg0i33VFgVdPKNwcF1DXs1tka6F7hsNvpIz4h0v4VSqDZGRWOemYdR1V7uliYZP/AKt9WQfjDl21UHJyx3ToqmjcfWp5A9gP+HMNYHc9jj76t8oKF5SGP6U1HQtOqNrp5QNmm8ljAe0Na8++qWUgy+x/03E6ypBux8jhEf8A0s9SP+FrT4qPoLn5OGT+lPV1zhqia2GIn9d50nkdoa1g+0VYZYbyxDiarz3rTOaPJ/0TB6RhFpJm8/L9aazgD2hnNt91Zmyw3liHE1XnvQcdERAREQSHN5vjDOKpvNapdyht7x8NB5kqiObzfGGcVTea1S7lDb3j4aDzJUFYLTHJ+3N9vP8ABizOtMcn7c328/wYgstERAVd59sd9HweSNps+reyEW26HtvPdot0ffViLO3KKx3nK+CkabtpY9Jw6pZiCQfcbGfeQVKrP5P2B89irqgj1aSJzgejnZPo2j8JlPuqsFeebcf9OyYxDET6slRzpid9X6CH/dc8+KCr84mN+l4rXVAN2ulc2M9cUf0bD4taD4qOLyV4QEREBERBfs3/AOnkaDqdNRMB6yHUhsT3mC595UErt5OmLhwr8Pk9Zr2tmaw7CD9FKPEGJVHlDhJpauppnXvBLJHc9Ia4gO8RY+KCX5j8d9HxmFhNmVTXwOv+s6zmeOm1o95XznPx/wBDwismBs9zDFF0HnJfUBHaAS73Vk2hq3RSxyxmz4nMew9T2ODmn7wFb+frLBtRT4XDCfUnjbWOHZI3RiHeLzfkgpors5F4Ca3EKSl2iWRofboib60h8GBy4quPk45P6dTVVrhqgYIoyf8AElN3Edoa232iC/2tsABqA2AdA6ljXLDeWIcTVee9bLWNMsN5YhxNV570HHREQEREEhzeb4wziqbzWqXcobe8fDQeZKojm83xhnFU3mtUu5Q294+Gg8yVBWC0xyftzfbz/BizOtMcn7c328/wYgstERB4e4AEnUBrJPQOtY0yuxs1lfV1RuRNK9zL9Ed7Mb4MDR4LXmUNK+Wjq4ov7ySGdkfR67onNb+ZCxdJGWktcCCCQQdRBGogjoKDzFGXOa1oJc4gNA2kk2A+9XfnpkFDg2F4Uw6zoc5b9JtPGASfrSPDvdUDzPZOmrxel9UmKmdz8p6GiPWwHvk0Bbv6l9ufXG+fxiWMG7KRkcIts0rabz36TyPdQV4iIgIiICIiCXZqcc9FxiikJsyR/MydA0JhoXPYHFrvdUh5QWB8zijagCzauJrif/bH9G4fhER95Vkx1iCNRGwjoPWr8zp05xPJ2ixKMaUkIjlk0deix7NCce7IGk9jCgoFe6oq3v0NNxdoNaxl9eixuxo7NZXpRAWrczuAeiYPSgi0lQDUSd8ti37oxGPBZqyRwI1lfS0ovaaRjXkbWx3vI7wYHHwWyY4w0BrQAAAABqAA1AIP0saZYbyxDiarz3rZaxplhvLEOJqvPeg46IiAiIgkObzfGGcVTea1S7lDb3j4aDzJVEc3m+MM4qm81ql3KG3vHw0HmSoKwWmOT9ub7ef4MWZ1pjk/bm+3n+DEFloiICheU2aHD66YzyxujmcbyPgdzfOHrcLFpPba56SpoiDgYRk9SYVSTejxiGKNrpZn3LnvDGlxc5ztZsL26BfVZZFxSvdPPNPJ7cz5JH/We4uP5laaz3436Pg07QbPqnMgb3OJc/8Aga8eKy2gIiICIiAiIgLRXJ7xgTYbPRyWd6NIfVcLjmZwXWI6Rpib71nVWVmDxzmMXEJNmVcb4+znGjnGHv8AVc330Fq1eYfDHzc7zc0YJuYY5C2M9YsQXAdgcOyy5GUvJ4pppOcopnUYNrxFnPx97buDm+JPgrbRBBs32aenwsulDnVFS4aPPPAYGMO1rGAnRvquSSdXQFOURAWNMsN5YhxNV571stY0yw3liHE1XnvQcdEUyzQUjJcboY5WMkjcZ9JkjQ9rrU0pF2uBB1gHwQQ1F28t4WsxTEWMDWMbVVTWtaA1rWiZwDQBqAA6FxEEhzeb4wziqbzWqyeUTkvKZoMQY0uh5tsMxaL809r3Oa53UHB9r9be0XrbN5vjDOKpvNatgOYCCCAQRYg6wQeghBiGOMucGtBLnEBoAuXEmwAA2lavzTZNSUOEwQzjRmeXyyMO1hkdcMPaGht+2671FkzSwv5yCmpYpP8AEihjjd+JrQV00BERAREQUByj8b0qmjo2nVDG6V4H68rtFoPaGsJ99U2pHnExv0vFa6oBux0rmxkbDFH9Gwjva0HxUcQEREBERAREQF9uDYm6nqaeoZ7UEkcje0scHW8bW8V8S8oNu0lS2SOORhuyRrXsPW1wBB+4he1QTMpjnpODU4Ju+mLoH9gjsWf7bo/uU7QEREBY0yw3liHE1XnvWy1jTLDeWIcTVee9Bx1N8y2/qDvqPlZlCFN8y2/qDvqPlZkHGy93tifF1fnvXBXey93tifF1fnvXBQSHN5vjDOKpvNatghY+zeb4wziqbzWrYIQeUREBERAREQc/+z1N+z037qP+if2epv2em/dR/wBF0EQV5niwaBmB1z44YGPAp7OZGxrheqiGogXGolZfWrM9W4a/up/m4VlNB1skmA4jQBwBBqaUEEXBBmZcEHaFa/KNw6KJmG81HHHpOqtLm2NZpWENr2GvaVVWR+8sP4ml89it3lMexhn1qv4QIKKVq8nmijlxCrbKxkgFPcCRrXgHno9diFVStzk37xq+G/nxoL3/ALPU37PTfuo/6J/Z6m/Z6b91H/RdBEHopaGOIERMjjBNyI2tYCes2C96IgIiICxplhvLEOJqvPetlrGmWG8sQ4mq896Djqb5lt/UHfUfKzKEKb5lt/UHfUfKzIONl7vbE+Lq/PeuCu9l7vbE+Lq/PeuCgkObzfGGcVTea1bBCx9m83xhnFU3mtWwQg8oiICIiAiIgIiIIRnq3DX91P8ANwrKa1Znq3DX91P83CspoOxkfvLD+JpfPYrd5THsYZ9ar+ECqLI/eWH8TS+exW7ymPYwz61X8IEFFK3OTfvGr4b+fGqjVucm/eNXw38+NBodERAREQEREBY0yw3liHE1XnvWy1jTLDeWIcTVee9Bx1N8y2/qDvqPlZlCFN8y2/qDvqPlZkHGy93tifF1fnvXBXey93tifF1fnvXBQSHN5vjDOKpvNatghY+zeb4wziqbzWrYIQeUREBERAREQEREEIz1bhr+6n+bhWU1qzPVuGv7qf5uFZTQdjI/eWH8TS+exW7ymPYwz61X8IFUWR+8sP4ml89it3lMexhn1qv4QIKKVucm/eNXw38+NVGrc5N+8avhv58aDQ6IiAiIgIiICxplhvLEOJqvPetlrGmWG8sQ4mq896Djqb5lt/UHfUfKzKEKb5lt/UHfUfKzIONl7vbE+Lq/PeuCu9l7vbE+Lq/PeuCgkObzfGGcVTea1bBCx9m83xhnFU3mtWwQg8oiICIiAiIgIiIIRnq3DX91P83CsprVmercNf3U/wA1CspoOxkfvLD+JpfPYrd5THsYZ9ar+ECqLI7eWH8TS+exW7ymPYwz61X8IEFFK3OTfvGr4b+fGqjVucm/eNXw38+NBodERAREQEREBY0yw3liHE1XnvWy1jbLSMtxPEWnURVVVx9u9BxVN8y2/qDvqPlZlCFOcycZOPUNh7PpBPYPRZRf7yPvQcTL3e2J8XV+e9cFSHOHCW4viYcLH0qpPg6VzgfuIKjyCQ5vN8YZxVN5rVsELIObeIuxjDANZ9JgPg14cT9wK18EHlERAREQEREBERBzMpsCZW0dRSSGzZ2FukNZY7a19umzg027FlfH821fSSujkppngEhssDHTRyDoLXNHT1Gx7FrtEGeM0eaepdWwVtbE+ngp3CRjZgWSTSt1ssw6w0GziSNdgBe5Is/O1kG7E6FrYNEVNO4yQhxsJLts6InouLEHraL2FypwiDHE2Q1e2TmnUdZzl7aIhkdfuIFiO0FXzmUzcy4fFNUVYDKipDGiK4JhiaSbOI1aTiQSOjRHTcCzrIgIiICIiAiIgKjs8eaSaaofiGHsMvO2NTTs9sPAtzrB+kCALga769d9V4ogxlDklWPfzbaWrL9mgIZLg9o0dXir7zNZrX4eH1dYAKqVugyIEO9HiJBOkRqL3EDZsA26za0kQU9nkzSyVcpr6BofMQ0VEFwDLoiwlYTqLtEAEdIaLa9tJuyTrA/mzSVYk2aHMy6V+7RWzUsgpnMzmnlpphiFe3m5GtcKeA63MLxYyvt7J0SQG/5je2pXMiICIiAiIg//2Q=="/>
          <p:cNvSpPr>
            <a:spLocks noChangeAspect="1" noChangeArrowheads="1"/>
          </p:cNvSpPr>
          <p:nvPr/>
        </p:nvSpPr>
        <p:spPr bwMode="auto">
          <a:xfrm>
            <a:off x="63500" y="-1092200"/>
            <a:ext cx="2028825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" name="AutoShape 4" descr="data:image/jpeg;base64,/9j/4AAQSkZJRgABAQAAAQABAAD/2wCEAAkGBhQSDw8QDxQQEBAQFhAVEBAPFhUQFA8QFBEVFRcQFhcYHCYfFxkkGhcSHy8gJCcpOC4sFR4xNTAqNSYrLSkBCQoKBQUFDQUFDSkYEhgpKSkpKSkpKSkpKSkpKSkpKSkpKSkpKSkpKSkpKSkpKSkpKSkpKSkpKSkpKSkpKSkpKf/AABEIAO0A1QMBIgACEQEDEQH/xAAcAAEAAwEAAwEAAAAAAAAAAAAABgcIBQEDBAL/xABJEAABAwIBBwgGBgcHBQEAAAABAAIDBBEFBgcSITE1dAgTQVFhcYGzFCIygrG0I3KDkZKhQlJUk6LD0RYzU2KUo9MVGENjcyX/xAAUAQEAAAAAAAAAAAAAAAAAAAAA/8QAFBEBAAAAAAAAAAAAAAAAAAAAAP/aAAwDAQACEQMRAD8AvFERAREQERfJimKxU0L56h7Iooxd73mwHZ2k7ABrPQg+tFSeUPKPa1zmUFNzjRsmqXFgd2iNuu3e4dwXIouUlVBw5+lpXs6REZInfe4vH5INBoojkPnOpMTGjC4xVAF3U01g+w2uYRqe3tGsdIClyAiIgIiICIiAiLw94AJJAA1knUAB0lAJUVxXOnhlO4slrIdIbRFpT2PUeaa6x7FSGdPO1LXSyU1K90dAwlvq3aaq2rTf06B6G9Ws69lb3Qa6wjOdhtS4Mhq4S86g2TSgLiegCUNuewKULDt1aWabO5JSSx0da8yUTyGsfIbupCdQIJ/8XWOjaNhBDSCICiAiIgIiICIiAiIgLMGefLp1bXyU7HH0Sjc5jGjZJK31XzHr13aOwf5itN1LyGPLdZDXEDtA1LET3Ekk6ydZJ6SelB+UREH0UFe+GWOaFzo5Y3BzHt1FrhsIWuM3+VYxHD4KrUJCCyZo2NmZqcB1A6nDscFj9aB5NkzjR1zD7DZoy36zorO/JrEFxIiICIiAiIgKEZ5sXdT4LVlhs+bQhB7JXAP/AINMeKm6gmezCzNglVoAl0JimsP1WPGmfBhcfBBldERAREQa3zVYu6pwahlkN3hhjcTrJML3RXPWSGg+Klih+aPDHQYJQMeLOcx0pHZNI6Rv8LmqYICIiAiIgIiICIiAVkLONkq7D8SqICCIy4yU56HQPJLbd2tp7Wla9Uay5yDp8Up+anBZIy5hnYBpwuO36zTYXadthsIBAZBRT7KHMniVM483F6XF+jJTHSJHbGfXB8CO0rk0WbHE5XBraKqaT0ysMLfxSWCCLrVWZvJZ1DhUbZQWzVDjPK06izTADGHqIY1tx0ElRjNzmKFNIyqxIslmYQ6OnZ60cbhrDnuPtuHVawI/SVwICIiAiIgIiIC/E8Ie1zHgOa8Frmu1hzSLFpHSCF+1+XPA2kDv1IMsZzs2UuGTufG1z6GR30Mw183fZDIehw2An2h23Agq27MI3tcx+g9jgQ5rrOa4HaCDqIUFxXMthM7i4RGBx1n0eQxt8Gm7R4AIMuKw81Wa+TEJ2Tztcygjdd7ner6QWn+5Z1g7C4bBfpVxYRmawqBwfzXPuGw1MhlHizUw+IKnMZY0BrdBrWgBobYBoGwADYEHsY0AAAAAagBqAHUvK/LZAdhB7ta/SAiIgIiICIiAiKl89Odd0Ln4bQPLZLWqp2GxjuP7lh6HW2uGy9hrvYJplbnboKBzo5JDNO3U6CmAkcw9TySGsPYTfsUDn5S4ueboSW9BfPok+AjNvvVGkrwgu/8A7mHfsDf9Qf8AiT/uYd+wN/1B/wCJUgiC7xymHfsDf9Qf+Jd7AeUPRTODKqOakJ/TNp4x3loDh+FZyRBtyiro5o2SwvZLG8XZJGQ5rh1gjavesl5vM40+FzgtLpKV5HP05Opw2F7L+y8Dp6bWPZqnCsUjqYIqiBwfFK0OY4dLT8D0EdBBCD60REBfPiGIRwRSTTOEcUTS573bGtAuSvoVH8ojK8jmcMiNtICapsdov9FGfEF5HYxBFsu89lVVyPjo3vo6UEhojOhNKP1nvGtt/wBVpG3Xfaq5mqHPJc9znuO0vJcT4letEHm6XXhEHm6XXhEH7jlLTdpLSNhbqI+5TPJXO9iFE5v0zqmEbYKkmQW6mvPrM8DbsKhKINgZEZdU+J0/PU50XtsJoH204XHoPW067OG23QQQJGsdZE5WSYdWxVUVy1p0ZowbCWEkaUZ+I6iAeha/oqtssUcsZDo5Wtexw2OY5oc13iCEHuREQEREHJyrxwUdDVVRt9BG9zQdjpLWY3xcWjxWN6mpdI98khL3vc5z3O1lz3G5ce0kkrQnKKx3m6CCkabOqpNJw64oQHEfjdF+FZ2QEUmyazfVNbTVNXCYWQUulzr5nFnsxl7rWab2bY+IUZQEREBEUryQzbVWJRTS0hgPMkNeyR5Y+5bpCw0SLHWBr2goIor15OWU7iKnDnm4YOfgB/RBcGytHZcxm3a7rVFkW1FSrNdjvomL0UpNmOeIpOgc3N9GSewFwd7qDXCIiDw9wAJOoDaT0DrWN8s8eNbiFXVG5Esjiy/REPVjb4MDQtL53Mf9EwereDaSZvMR/Wm9UkdoZzjvdWTkBF1slcnX19ZBRwkNfMSNJ1yGNa0uc426AAV8mK0BgqJ4HEOMMkkZcNQcY3lpIv0akHyIiICIiAi+/AsKNVVU9K1wY6okjja51yGl7g0E26Na6mXWRb8Mqm00kjJXOjZJpRgtFnOcLa+n1fzQRxanzI4iZcEpQ43MJliuf1WSEtHg0tHgssLTHJ+3N9vP8GILLREQERfNiVc2CGaeTUyFj5Hn/KxpcfyBQZqz7476RjEkYN2UjGQi2zT9t579J2j7irpfTide6eeaeTW+Z75Hn/M9xcfzK9+T2Emqq6ambe88scdx+iHOALvAXPggt+uH/TcjI2ezNiJbe3T6QdM/7DA3xVIK4OUTiw5+hoI7BlNEXlrdgMh0GNt2Mj/jVPoCIiArT5PWOc1iclMTZtXEQB1yw3e3+DnlVi6mTGMmkraWqF/oJY3kD9JgcNJvi3SHig62dDA/RMXrYgLMdIZY+gaEw5wAdg0i33VFgVdPKNwcF1DXs1tka6F7hsNvpIz4h0v4VSqDZGRWOemYdR1V7uliYZP/AKt9WQfjDl21UHJyx3ToqmjcfWp5A9gP+HMNYHc9jj76t8oKF5SGP6U1HQtOqNrp5QNmm8ljAe0Na8++qWUgy+x/03E6ypBux8jhEf8A0s9SP+FrT4qPoLn5OGT+lPV1zhqia2GIn9d50nkdoa1g+0VYZYbyxDiarz3rTOaPJ/0TB6RhFpJm8/L9aazgD2hnNt91Zmyw3liHE1XnvQcdERAREQSHN5vjDOKpvNapdyht7x8NB5kqiObzfGGcVTea1S7lDb3j4aDzJUFYLTHJ+3N9vP8ABizOtMcn7c328/wYgstERAVd59sd9HweSNps+reyEW26HtvPdot0ffViLO3KKx3nK+CkabtpY9Jw6pZiCQfcbGfeQVKrP5P2B89irqgj1aSJzgejnZPo2j8JlPuqsFeebcf9OyYxDET6slRzpid9X6CH/dc8+KCr84mN+l4rXVAN2ulc2M9cUf0bD4taD4qOLyV4QEREBERBfs3/AOnkaDqdNRMB6yHUhsT3mC595UErt5OmLhwr8Pk9Zr2tmaw7CD9FKPEGJVHlDhJpauppnXvBLJHc9Ia4gO8RY+KCX5j8d9HxmFhNmVTXwOv+s6zmeOm1o95XznPx/wBDwismBs9zDFF0HnJfUBHaAS73Vk2hq3RSxyxmz4nMew9T2ODmn7wFb+frLBtRT4XDCfUnjbWOHZI3RiHeLzfkgpors5F4Ca3EKSl2iWRofboib60h8GBy4quPk45P6dTVVrhqgYIoyf8AElN3Edoa232iC/2tsABqA2AdA6ljXLDeWIcTVee9bLWNMsN5YhxNV570HHREQEREEhzeb4wziqbzWqXcobe8fDQeZKojm83xhnFU3mtUu5Q294+Gg8yVBWC0xyftzfbz/BizOtMcn7c328/wYgstERB4e4AEnUBrJPQOtY0yuxs1lfV1RuRNK9zL9Ed7Mb4MDR4LXmUNK+Wjq4ov7ySGdkfR67onNb+ZCxdJGWktcCCCQQdRBGogjoKDzFGXOa1oJc4gNA2kk2A+9XfnpkFDg2F4Uw6zoc5b9JtPGASfrSPDvdUDzPZOmrxel9UmKmdz8p6GiPWwHvk0Bbv6l9ufXG+fxiWMG7KRkcIts0rabz36TyPdQV4iIgIiICIiCXZqcc9FxiikJsyR/MydA0JhoXPYHFrvdUh5QWB8zijagCzauJrif/bH9G4fhER95Vkx1iCNRGwjoPWr8zp05xPJ2ixKMaUkIjlk0deix7NCce7IGk9jCgoFe6oq3v0NNxdoNaxl9eixuxo7NZXpRAWrczuAeiYPSgi0lQDUSd8ti37oxGPBZqyRwI1lfS0ovaaRjXkbWx3vI7wYHHwWyY4w0BrQAAAABqAA1AIP0saZYbyxDiarz3rZaxplhvLEOJqvPeg46IiAiIgkObzfGGcVTea1S7lDb3j4aDzJVEc3m+MM4qm81ql3KG3vHw0HmSoKwWmOT9ub7ef4MWZ1pjk/bm+3n+DEFloiICheU2aHD66YzyxujmcbyPgdzfOHrcLFpPba56SpoiDgYRk9SYVSTejxiGKNrpZn3LnvDGlxc5ztZsL26BfVZZFxSvdPPNPJ7cz5JH/We4uP5laaz3436Pg07QbPqnMgb3OJc/8Aga8eKy2gIiICIiAiIgLRXJ7xgTYbPRyWd6NIfVcLjmZwXWI6Rpib71nVWVmDxzmMXEJNmVcb4+znGjnGHv8AVc330Fq1eYfDHzc7zc0YJuYY5C2M9YsQXAdgcOyy5GUvJ4pppOcopnUYNrxFnPx97buDm+JPgrbRBBs32aenwsulDnVFS4aPPPAYGMO1rGAnRvquSSdXQFOURAWNMsN5YhxNV571stY0yw3liHE1XnvQcdEUyzQUjJcboY5WMkjcZ9JkjQ9rrU0pF2uBB1gHwQQ1F28t4WsxTEWMDWMbVVTWtaA1rWiZwDQBqAA6FxEEhzeb4wziqbzWqyeUTkvKZoMQY0uh5tsMxaL809r3Oa53UHB9r9be0XrbN5vjDOKpvNatgOYCCCAQRYg6wQeghBiGOMucGtBLnEBoAuXEmwAA2lavzTZNSUOEwQzjRmeXyyMO1hkdcMPaGht+2671FkzSwv5yCmpYpP8AEihjjd+JrQV00BERAREQUByj8b0qmjo2nVDG6V4H68rtFoPaGsJ99U2pHnExv0vFa6oBux0rmxkbDFH9Gwjva0HxUcQEREBERAREQF9uDYm6nqaeoZ7UEkcje0scHW8bW8V8S8oNu0lS2SOORhuyRrXsPW1wBB+4he1QTMpjnpODU4Ju+mLoH9gjsWf7bo/uU7QEREBY0yw3liHE1XnvWy1jTLDeWIcTVee9Bx1N8y2/qDvqPlZlCFN8y2/qDvqPlZkHGy93tifF1fnvXBXey93tifF1fnvXBQSHN5vjDOKpvNatghY+zeb4wziqbzWrYIQeUREBERAREQc/+z1N+z037qP+if2epv2em/dR/wBF0EQV5niwaBmB1z44YGPAp7OZGxrheqiGogXGolZfWrM9W4a/up/m4VlNB1skmA4jQBwBBqaUEEXBBmZcEHaFa/KNw6KJmG81HHHpOqtLm2NZpWENr2GvaVVWR+8sP4ml89it3lMexhn1qv4QIKKVq8nmijlxCrbKxkgFPcCRrXgHno9diFVStzk37xq+G/nxoL3/ALPU37PTfuo/6J/Z6m/Z6b91H/RdBEHopaGOIERMjjBNyI2tYCes2C96IgIiICxplhvLEOJqvPetlrGmWG8sQ4mq896Djqb5lt/UHfUfKzKEKb5lt/UHfUfKzIONl7vbE+Lq/PeuCu9l7vbE+Lq/PeuCgkObzfGGcVTea1bBCx9m83xhnFU3mtWwQg8oiICIiAiIgIiIIRnq3DX91P8ANwrKa1Znq3DX91P83CspoOxkfvLD+JpfPYrd5THsYZ9ar+ECqLI/eWH8TS+exW7ymPYwz61X8IEFFK3OTfvGr4b+fGqjVucm/eNXw38+NBodERAREQEREBY0yw3liHE1XnvWy1jTLDeWIcTVee9Bx1N8y2/qDvqPlZlCFN8y2/qDvqPlZkHGy93tifF1fnvXBXey93tifF1fnvXBQSHN5vjDOKpvNatghY+zeb4wziqbzWrYIQeUREBERAREQEREEIz1bhr+6n+bhWU1qzPVuGv7qf5uFZTQdjI/eWH8TS+exW7ymPYwz61X8IFUWR+8sP4ml89it3lMexhn1qv4QIKKVucm/eNXw38+NVGrc5N+8avhv58aDQ6IiAiIgIiICxplhvLEOJqvPetlrGmWG8sQ4mq896Djqb5lt/UHfUfKzKEKb5lt/UHfUfKzIONl7vbE+Lq/PeuCu9l7vbE+Lq/PeuCgkObzfGGcVTea1bBCx9m83xhnFU3mtWwQg8oiICIiAiIgIiIIRnq3DX91P83CsprVmercNf3U/wA1CspoOxkfvLD+JpfPYrd5THsYZ9ar+ECqLI7eWH8TS+exW7ymPYwz61X8IEFFK3OTfvGr4b+fGqjVucm/eNXw38+NBodERAREQEREBY0yw3liHE1XnvWy1jbLSMtxPEWnURVVVx9u9BxVN8y2/qDvqPlZlCFOcycZOPUNh7PpBPYPRZRf7yPvQcTL3e2J8XV+e9cFSHOHCW4viYcLH0qpPg6VzgfuIKjyCQ5vN8YZxVN5rVsELIObeIuxjDANZ9JgPg14cT9wK18EHlERAREQEREBERBzMpsCZW0dRSSGzZ2FukNZY7a19umzg027FlfH821fSSujkppngEhssDHTRyDoLXNHT1Gx7FrtEGeM0eaepdWwVtbE+ngp3CRjZgWSTSt1ssw6w0GziSNdgBe5Is/O1kG7E6FrYNEVNO4yQhxsJLts6InouLEHraL2FypwiDHE2Q1e2TmnUdZzl7aIhkdfuIFiO0FXzmUzcy4fFNUVYDKipDGiK4JhiaSbOI1aTiQSOjRHTcCzrIgIiICIiAiIgKjs8eaSaaofiGHsMvO2NTTs9sPAtzrB+kCALga769d9V4ogxlDklWPfzbaWrL9mgIZLg9o0dXir7zNZrX4eH1dYAKqVugyIEO9HiJBOkRqL3EDZsA26za0kQU9nkzSyVcpr6BofMQ0VEFwDLoiwlYTqLtEAEdIaLa9tJuyTrA/mzSVYk2aHMy6V+7RWzUsgpnMzmnlpphiFe3m5GtcKeA63MLxYyvt7J0SQG/5je2pXMiICIiAiIg//2Q=="/>
          <p:cNvSpPr>
            <a:spLocks noChangeAspect="1" noChangeArrowheads="1"/>
          </p:cNvSpPr>
          <p:nvPr/>
        </p:nvSpPr>
        <p:spPr bwMode="auto">
          <a:xfrm>
            <a:off x="215900" y="-939800"/>
            <a:ext cx="2028825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726" y="1345336"/>
            <a:ext cx="1596857" cy="1776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 descr="https://encrypted-tbn0.google.com/images?q=tbn:ANd9GcSCUKSEkAP9iQgwhFzk7OKnU696BabICsxqGeDoTvmYQ4AnbYw19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81" y="4509120"/>
            <a:ext cx="2295525" cy="199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3" descr="data:image/jpeg;base64,/9j/4AAQSkZJRgABAQAAAQABAAD/2wCEAAkGBhQQEBQUEhIVEBQVDxQVFBQVFBUPFhQUFBQVFBQUFBQXHCYeFxkkGRQUHy8gIycpLCwsFR4xNTAqNSYrLCkBCQoKBQUFDQUFDSkYEhgpKSkpKSkpKSkpKSkpKSkpKSkpKSkpKSkpKSkpKSkpKSkpKSkpKSkpKSkpKSkpKSkpKf/AABEIAMsA+QMBIgACEQEDEQH/xAAcAAABBQEBAQAAAAAAAAAAAAAEAAIDBQYHAQj/xABEEAABAwIDBAcFBgMECwAAAAABAAIDBBEFITEGEkFRBxMiYXGBkRSSk6GxIzJCUsHRYnLwM0NzghUWF1NjorLC0uHx/8QAFAEBAAAAAAAAAAAAAAAAAAAAAP/EABQRAQAAAAAAAAAAAAAAAAAAAAD/2gAMAwEAAhEDEQA/ANu2Q8yp2SHmVA0KZgQEMkPNEMeeaHjCIYEE7HnmpmuPNQsCnaEErXFSNcVG0KZgQPBTwvAE8BB6AvbL0JIEkkkgSSSSBJJJIEvLL1JA0phUpTHNQROULnFEEKF4QQOceaie481M4KFwQDvceage880S9qHeEAsjzzQ75DzKJkCGkCCB0h5n1S3zzPqvHL1BOwKZgULERGgnjCIYFDGEQwIJWBTtCiYFO0IHtCma1MYFM0IPWhSLwBeoEkkkgSSrsXx6KlbeR2dsmjU/sO9cs2i6TZHv7B3G3yA08+aDsYcvV8/S9JUgFt+x8c1DT7X1800YgM0jy8Bga11ib6E6W53yte6D6HSTWXsL62z8U5AkkkkCSKSSCNwUbwp3BROCAZyheES8KF4QDPCHkainBDvCASRqGkCMkCGkCARwXtl68L2yCRoU8agYiIkBEaJjQ8aIiQTsCnYoWKdiCVgUrUxqkY6+mfzQPSUJq2j8Q9U41DRq4DzCCRZ7bHaQUkPZ/tH3DO4cXeX1V9JMGtLibAAknuC47tViJqZ3vOlrNH5WjQfr4koMzjeOveSZHE3OpOpVJQ4ZJiEoiivqLuAvui+XiTwH7J+MN62RsTO04uDWgcXOIaB6kLuuxuy0NCDHG3KPs7xzLpC1pllceZNmjkGADigrtmeianp2gyDffYX8e92p8rBbCDA4WAbsTRbQ2uRbMG5zRwXqBpC9a669QwmG/bn+iAlJJJAkkkkCUblImOCCF4UDwiXhQPCAZ4UDwiHhQPCAWQIaRFSIeRAK8JWXrwlZB4womMoRhRUZQFxomNCxomMoCGKUyBouUOZQ0XKocVxpwOVr8OQQW1XXX+8bDlfJKCRpGTuFsjbJc9rdpS69zuuBzHI/sVDS7UFjgN7X9NUHSWwbuhuOSd1bc7AX8FnKXaoFuZUFZtcxmfG+qDQzPFi11w06i5AKzmM7I9Y1xheLkZBxuPUZ/VEs2qimaASBwVPV4y6nd2HXaSbZ6cbIIOjbYB4rXVFU0DqD9m0kO3pDpJl+Fo0PM/wrpcA3ZHj/AIhPk7P9fkuZybebtnDsvGhGRH7+C3GDY17XTsqQADcskA0Dmm1/DMeqDRtk4d30t+6kugIpb2Pf9cvrZTGU8kBBf9FX3vM0d5PyKdNVgXJ8B+v9dybhbC68h45N8OJ+XyQWSSSSBJJJIEmuTl45BE5QPCmcoXoB3qCRESIeRAPIhpETIhpEAz17ZePXqCBhRURQLHIuJyA2MoqMoOJKprA0WCBuJ1dhrwWKxTEMyjsYxXULIV9YSdbIAcblv2gbOA9RyPMLLybQODt0tJcDcWz+nD90fjMj7HtD0QOBxBrd93ac4m5OenBBp6evc2Mbxu45nuJ4DuCrcRxN1ib3t/QUT6ngNEBI/ffa+QN3foEFqzEjHGLnO1z46ryLG3SOtc8z5aKmraq5+QHMomkZ1be86oCKqVznBrQXOcQGgZlzibADvJsF9GbG7PexUMUDzvODSZTqC95LngdwJsO4LmPQ9seZ5/bZW/ZREiG/45tC8dzBcX/Mf4V2xBQ4dUDefEc917m38DkUTWVYDQeJb8z/APQs5PXbtZU7trhxtr94Rg/VYrBdrqmeaMOc4scW3BY0Mzsd1pAuCADx4FBv4puuqGw37NyXfytzPqbDzWtAssFsZLv18l/w07iPN7Qt8gSSSSBJJJIEmuTkxxQMch3qZygegheoHqZ6geUA8hQ0iIkKGkQQPSumyFJAFG5HU7Sf34IajoycyLDgOf7IueTdHggfPVBgy15qgxHEcioq/E1Q11XkgGr68k2VLUzH+tVJUVOuqAebnigBr2l11np2ZlaqVvAC/Ic1HFgd83DNBlWh35j4XNkfTTG1rWV27Au5exYNYoAKai6w9rIj7pGoP6rofR50Xsrg6WoncWMkDTEwbhfkHdqS+TTe2QvrmFmocP3V0Lo2x9lM98ch3GybtnHRr23A3jwBBtfuQdTpaVsTGsjaGMa0Na1o3Q1oyAA4BTLxrrr1Bx7bLG3UuJTRNj6wyND2kOsQHstmLagtJWUw2rla+NzY7mPPItG8N3dOffdaDpbfbFIbW/sm30vbO17tyGvFw8DcKowSYDfs+O+4c9+AW9yLeQb7omf7T19Vbdu4QgXBzb233t3lq6KsN0QA+wuvY3qHm4aW72me84NL/HdAysL2utygSSSSBJJJIEVG4pzio3FBG8qBxUjyoXlBG8oeQqV5Q7yghkKGkKmkKGkcghkSuo3uXu8gOmqQAqPEa9Mqq5Z7EsR70EdXU2JuqyqmuhKzELqufXd9/BAROUFNKeHqV5JUX4nzyUBcB4+qAymG7mc3c+7uVhHUBUBrs8zZO/0oOY9UGg68JpqAs+7E7phxC2ptfTv8EGh9qBRVNPxWcbJIdIpLcfs3nLyCI9vc212Pb4sePqEG/wAL2vqKYBrJOyNGu7bR4A6eSsD0o1Iy3Iiee476by5nFj7TlvD1/RPdjIHFBabcY/NVvZKYwJGZExvc0OA0PVkkNcOY1GugKocIxipmmbF7VJTB53TJJIWsYOZDMz+/EaqeLGN++6C+2u6C+3jbRSl793f6mUNGr+qkDR/m3bfNB9CbJ4GyjpWRMkdPlvOmcd50rnZl5NzlpbPIAK5WO6KmzDDm9c1zQZHGEOG6eqNrZHMAu3iL8DystigSSSSBLwlIlMcUHhKjc5eucoXOQNeVC8p7yoHuQMeUPIVI9yGkKCORyFkcpZXIWRyCN7krqJ70t5BkqrE9c1msQxC91DXYlrnxKpJ6u6Aieq5IV1R6qAzLS7K7DSVlnvJhg/NbtSf4YPD+I5croKaip5Z3iOFjpXnRrBvHxPId5yXQdneh5z7PrZS0f7mIi/g+XQeDb+K22B4PDSR7kEYjbxIzc883uObj4q4jegEw3Y2igFo6SEd7mCVx8XSXKPOzlI771JTnxgiP/apY3qdj0FJN0bYbIbmiiB/h34h6McArTCNk6OkN6elhid+ZrBv++bu+aNa5SNegJBTgVCHJ4cgFq8Dp5v7WCGX+eJj/APqCqX9G2Gk3NBTX/wAJoHpooNqekikw+7ZJOslA/sY7OcL6bx0Z559y5JtF08Vct2wBlK3m37STXTfdl6BB3+komQtDImNjYNGsaGNHgGiylEg5jLvXyBiW2tXUP3pamZ9jcfaOsM75AGwzVa7F5bkmR9ye12jmdc+aD7TXq+PsL26rKY/ZVUzeYEjrehyW/wBnOn6pjs2pY2pZcXdlFJbTUdknxCD6CTS5ZjZfpEpMQsIn9XIf7qSzHn+XOzvJaMuQOJTHOXjnqJz0Cc5RPck5yic5B45yhe5Oe5Dvega9yGkenyOQ0j0Ecr0JI5SSvQsr0DJHpb6gkkS6xBxSpqrk+J+qG37qK5c6wBc4usAMyTfgFudmNnBDaSWzpdQNRH4c3d/Dggk2S2KB3Zalt+LYj8jJ/wCPryXSIHqkglVjTyoLiGRGRvVVDIjYpEFixyIjcgI3ohj0BzXKQOQjXpldiUdPE6WVwYxgu4n6DmToAgMqq1kMbpJHCNjRdznGwAC4pt100SSkxUhdBELguvuyyZkaj7jbWyGffwWc6Q+kaSvks1zo4Gu+zj0/zvHF/wBL2CwZBJQT1OIueTc669/jzULYiUbTYYXW4a3Nirakwjuv2gBfiXZfUIKWHDHONuZH1tn6pPw13foCdeK6Fh+BaEZktZrmARlc89dFDJgpLADk433TlqCLgn9UHPfYjYHmbW8F62A8Vq5qO2YZc9sgaC190AedzfxVaaEglu6RYAknQcR8z8kFdTVDo3A3tbTPiuvbBdMjmWirXOkZkGy2u9n83GQd+otxXKpqbdIGpsd752+SayPdzvb10ug+uIapsjGvY4Pa5oc1wNw4HQg8Qk5y4F0edIb6KQRylzqdx7TdTGT+Ng4d4458V3Rk4cA5pDmuAIIzBBFwR3WQSOconOXjnqFz0Hr3od71696HkegbI9CyPTpHoWSRAyWRCSSJ8sqDklQeSSJ28hXvT99Bg8EwZsHaPakOrvy9zf34rQQSKsY7PzRkL0FxBIrGCRUsEisIJEFzBIjopFTwyo6GRBaxyIhj1XRvRMciA8S2FybDiTlYc1xbpL24NW8xRO+wjdlb+8doZCPp3Z8Vs+kfaAwU3VMNnzbzSb2IjH3vW9vVchfTF2aDPSRknirOgod5uY0zz18uKJ/0S69w0nvIOXfkrzDKC2o459n5ZIH4XQW3cjyOmQIt88vVXNNQD7xADQ4WseXE8tFLS09iDrkBrw10VjAzLPI24C2XAfVBO2jAAsBobcf65eZXsVL2N0kDM+Vi02Hda6mib2W8r3569981G0HO2RvxJNxfjzQU9bSlryG2NjdpIuAMrtPj8lUHDwCbgkk5Z66kX9de5aKoILnAZGw017kCYiCTbuF+VssygylThtnaHPNxGm7mT5X+iAqKa3n8stMv0WyNPvagoCqw6+jTbTkgyQiz1FxxJ89f1XUeiza8tPs0zjuOP2RJFmPzJbfkfr4rDTYVY6H5JkEfVuBB3SOIFrWQfRjnqF71UbNY6KqmZJe7gN2Th2xqbX46+aPfIg9kkQ0ki9kkQ0j0DZHoWWROkkQcsiBssiFkevZXoWSRAnyJ/WIN8ifvoM605+aKhcg26+aJiKCxhcjoXqrhcj4SgtIZEdDIqqFyMiegtYpETHIq2N6JZIg5jtviXW18g1DLRt4/d1/5iVHT0wyyuqWWp6ypc4neLnucXfmub3z0C0VCdEBtLh4da/DRW1PhQv8A+7qSghFgrungCCuGG9yeaDLyV0yBPNOgqGUhDbJj6T6q8dALJjoMkFEKC5PfZeHDVd9TmkYkGfdhoUM1APldaGWMKuqQEGYqaMBUeIw2ufPvWmr3LO4h9QgvejXF92V8J0eN4Wv95t/TInhwXQXyLimy9UY6yIi9+tAyzuCbEA+B0XYpHoPXyIaSRKR6Gkeg8lehJHp8jkLI5AyV6ElenyPQsjkDXvUm8hXvUm8gqG6+aIjXYB0WUX5ZPiFOHRhRflk+IUHKIkZC5dOHRrRj8MnxCpB0eUg/C/4hQc5ici4nLfN2CpR+F/vlSDYim5P98oMRG9Kvn3YZHAXtE82te/ZOVuK3Q2Np+TvfK8m2Mp3sc0h1nNLT2yMiLHNB8vUGbzdarDnLq8XQphzTcNm+M79kbF0V0TNGyfEJQYOhqQFeU1ULLUs6O6QaCT4hU8ew9M3QP98oM9HUhTCVaEbJQcne8U8bLw8ne8UGc61MfMtP/qxDyd7xTTstDyd7xQZR0wUbqsLWnZKDk73imnY2n5P98oMRU1aqKuu710p+w9MdQ/3yoJOjqkdqJPiFBx+sq7qnrZcl3B3RbRH8MnxCoJOiKgdkWy/Fcg4Dg1SWVsThn9uzL/MF2t7kdT9C+HMkbIGS7zXBwvKSLg3FxZaM7KQHg73igwsj0O9y6AdkYOTveKYdjKfk73yg5zI5CyOXTXbDUx4P98ph2BpT+F/vlByuRyGe5dad0d0h/C/4hTD0bUZ/DJ8QoOPvcpd5dYPRlR/lk+IV7/s0o+UnxCg1aSSSBJJJIEkkkgSSSSBLlVRLSmqrDiEkrKxuJNbRtje8TinPV+z+yxg2c0nf3rA/i3uC6qmlgvewuNDbP1QcyqNv5xXyRxzNfHvV8ZjdHGwxOpYHyMIAeZDdzDm+wcDdrQM1cbHbQ1MtSyKokZKJcJp6wbsYi6t8jtxzG2J3m6HPO9+GS2vVDWwv4Dlb6L0MHIaW8uSDlWD4pUiR8EEwh67E8ac55jE5HUSMdHuhxsM3HXgq7anbSapoXiSeOm3sKopmxBlnVT6g3mMbid4BhaBZt7XJdcLsojHIceHPVedUOQyFhkMhyQcuxLa6SnbUNikbTvditcGkRxkP6mONwDnzPDWuJcMgHOdazQLEq22kxN1RhNBM6wdNVYY9+4bNvJLEXAd1yclvDGOQ1vpx5+KW4LWsLDhbkg5tTbYVgMcj5WPZNHigEfVBvVmic/qnB17uJDQCDl9VH/rnWxRvMksby/DaCq6zqLNpvapupmdutN5GMbd+fLkum9WOQ48OeqW4OQ0tpw5eCDmx28nghfUGRtbS09Y6F08cQHtDJIGmJ7Sw7t2VDmxOLeyd7mFFiO29XTz08UkzOtb7C2phMcUTHGqeBKWvc/feGh1gWNDW7vaJ0HThGLWsLcrZeiRjBNyATa17cNbIOQDbCppoyw1bc8RxESzPbFeF0EjjDC4SyBrQ8XcATfdbZnNXmN4aat1C8nqqysZEetErrUjYI+vmNLHcEudfd8+1kLHoRhb+UZm5yGZ5pxb8kHqSSSBJJJIEkkkgSSSSBJJJIP/Z"/>
          <p:cNvSpPr>
            <a:spLocks noChangeAspect="1" noChangeArrowheads="1"/>
          </p:cNvSpPr>
          <p:nvPr/>
        </p:nvSpPr>
        <p:spPr bwMode="auto">
          <a:xfrm>
            <a:off x="63500" y="-933450"/>
            <a:ext cx="23717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7" name="AutoShape 17" descr="data:image/jpeg;base64,/9j/4AAQSkZJRgABAQAAAQABAAD/2wCEAAkGBhQREBQUDxQUFBQUFBQUEBQUFRQUFBQVFBQVFBQUFRQXHCYeFxkjGRQUHy8gJCcpLCwsFR4xNTAqNSYrLCkBCQoKBQUFDQUFDSkYEhgpKSkpKSkpKSkpKSkpKSkpKSkpKSkpKSkpKSkpKSkpKSkpKSkpKSkpKSkpKSkpKSkpKf/AABEIAMIBAwMBIgACEQEDEQH/xAAcAAACAgMBAQAAAAAAAAAAAAADBAAFAQIGBwj/xABEEAACAQIDBQQIAQgIBwAAAAABAgADEQQFIRIxQVFhBgdxgRMiMpGhscHwchQjJDNCUtHxQ1Nic5KisuEIFRZjgpPT/8QAFAEBAAAAAAAAAAAAAAAAAAAAAP/EABQRAQAAAAAAAAAAAAAAAAAAAAD/2gAMAwEAAhEDEQA/AO2QQ6CCQQ6CAVBGEECgjCCARRDKINBDqIGyiFUTVRCqIGyrCATCibgQIBNwJAJmBLSSSQJJJJAkkkkCSWkkgYImhEJMEQBEQbLDETRhAXYQLLGWECwgLusA4jLCBcQFXWL1FjbiLVBAVcQDiMuIBxAXIkmxkgOJDpA0xDpAOgh0EFTEOggFQQyiDQQyCARRCqJoohVEDZRCATCibQJJJJAkkwTbfOT7S9vqeHBWkQz/AL37I8Ofy8YHWyTxap3l1b3LX5axXE96Nf8AZqW/8jA9zknnXdP2qxGMNcVtp6abJWoeDkm6bXHSxtw05z0WBJJJIEkkkgYIgyIWasIAHECwjDCBcQF3EC4jLiAcQFnEWqCNuIvUEBRxAOI04i7iAswkmzSQGkjFOL04xTgMU4wggEh6cA6wywSQyQCoIVRNEhFgbiZmLzMCTV3ABJ0AFyTuAE2nJdvs52KXoUPrOPXtvC8B5n4DrA5btd26eozLSJFIaKNxbqf4TzvMszuTc3PGWmZnZBJ5aeM37AdjVxTPXqnaWnUSnSQgFalV9bvfQqgs5X9rQbr3DHY3u5rY4l6t1pb1BuNDuvx14AcOU9UyjuwwlAD1Ax/CBr8T8Z02XYRKVNUpjQDzPMnqY1AUwOWpQXZpDZW99m5tfoDujIbnNppVItrA3kg6NS4+EJAkkkkCTBmZIAmEE4hmg3EBdhAMIw8C8BZxF6gjTxepAVqCLuIzUEXcQF2kmWkgGpxinFaZjVMwGqcYpxanGacA6Q6QCRLMM1CaDdxPPoID2IxttF8z/CBo1mvcOff9JyeN7SA3C6W0I5RCj2mKnfxsYHc1dsm5O105eEyq3HtMOgJHwlPgO0SuNTDVs4Ti1usCx/KmQ6MbddR8ZQZ7kbVyXVrsdSD8gRHaGeUqgsSLyux+NaidtDdeI5dfCB5x2lyiv6ZaXo3u7BadhcOx0AUjS89cyLsyMDg8PRFiyvt1mH7VR0YMR0Fwo6ASkHatG9r1WG5gdkjzlxk3apMUTQJu9iabaets62NtAdL++B0tFtIYNK7CV/fx8RGqVSw8NPd9iAxBYk+rNTiOMUxeI2VA42H2IB8tPqn8R+QjkBgqOwgB37z4nX/byh4EkkkgSSSSBo0G0I0G0ADwDw7QLwF3gKkYeLvAWqRd4zUi7wF23yTLb5iBmmY1TMSptGqRgO0zGacUpmHNUKNYG2Kr2HznJ5vmEsM0zLQzjMyx9yeMBLOa1/WU2YfEcj96Tm6ufDVWJU/EH74xzMseQNFM5YUTiatnFkXU8yeA6QO0ybPmYX4DQnm3Tp/GGxmfMAQDKWgq0k2UsF4W0tffFsXirAkwLLAZw202u7f4nU/SOntaw9Xa48ZzNOpsU9fabU+cVoqXfoPa/hA6GtmBK33fTlOk7psLUr5gHF9igrPUPV1ZEXxJLHwQzisRUJsqgkmwUAXJJ0AA4kk/GfQPYDsqMBg1psB6V/zmIP8AbYezfkosvkTxgWGZAU3V+DmzfitofMA+6MoQdeYv7tD8xEe1rWw4blUQjzNvqZzub9slwgpgqWLKx9oIAAVuSSDxG7rA6LF4zZ46DU/T46+U1yRPSsareypsg/tDe3luHnOR/wCovT0DUAK3NiCQeAOjDeNb36ztOyg/Q6J/eXa/xEt9YFtJJJAkkkkCSSSQNGg3hGgngBaBeFcwLwAPAVDDPAOYC9SLvD1DF3MALb5JhjMQB0mjdIxHDAndLJAFGm/n97oB1bZFz7pW4/Md+sFjsx6ygx2O0MAWZZle+s53F4qFxde5lZXqnhAWx2IJGk55sUyMdnjv0vOgqU7jWVVfAl29XzMBL/nVTkD7x9YSljtsjbI04cLwzZMRImWEHdAy77ZtxO7jaN5dl9ZmWlSpPUdj6oQFix1PDzhKGXG951nZCv6HF0HbQLUXaPJSbN8CYHYd3Hdk2HcYnHgemGtGlcMKelttyNC+psBou/U22fTJBJA5vt/UC4MsTYLUpljwA2ra+ZE8u7R5nRrNRG2HCo9yDxZqehv+G89X7dUw2XYkMdkGkRe4FtRxYgeRIvung+BdTTW9t7Ak+jvbrt1FgdHgM3pjDFNpVO25C3A0sALDgNPhPY+z+GNPCUEf2lpUw3iFF54jUw9E18EottGtTN19GzEgg2FNdote24HzE9+gSSSSBJJJIEmDMzVjA0YwTmEYwLGANzAOYVzAOYAnMXqGGcxeoYAKhi7mGqGLOYA2Mk0Y6yQLOlQVFsPvxiWNxQAmtfG6SizDHQFcbirkyqxdaYxuM5b+PWVlTH/fGAPEb4m5A3wtbEdInUYnhAIrbeg0HE/wljQpKBp5Ss9OB4wyYq0CyNITU0BEmx3WDOZdYFnsgTek0pxjr8Yxh8YN58oHpHZrt29BQlX85TGi6+ug5A8R0O7nwnXUu3uEI1qFejI+niVBE8XpZgLTd8aLQPVu0Xa/C1cNWpU66h3QhSfSUlJPD0hQgX3a3HPS88PwebLSXZPpNGbRDRPHcdtG94ls2IW0qcZk9GobnQ9IHWdl8bUzDFUKVGnX2KbK1ZmqKKSKNb1Fp01DXtYLcX43F57pPEO7rtQ2BqJQuDh6lSxXZUFWqG22CACdbXvfTwE9vgSSSSBJJJgmBCZoxmSYNmgasYFjN2aBdoGjmBczdjAOYA3MXqNCVGi9RoAajRd2hKjRd2gDY6yQbNJAqq+P0nPZlmPKCxWZab5QYvHXJgGxGNiT4q8Wq1r74AvygO/lfK8xSqNUcJSRndtAqAszeCjWdR2Y7tatez4smjTOoQfrWHgdEHjc9OM9SyPIqGEXZw1NUv7R3u34nOp+UDzPK+6jG1gGqmlhwRezsXfzVNB/ilo3crXt6uLpX60nHyaeoI0OjQPHMb3L45f1VXD1R+J6Z9zKR8ZjBdy2OY/nHw9IcTtvUPkqrY+8T2pWhFaB5vh+4mhsj0uKrs3EotJF8lIYj3mMnuNw3DE4kf8Ap/8AnPQw03BgeX4juMH9Djag/vKSOP8AKUlVie5jHD9XiMM/4hVp/JWns4aAxuY06K7VaolNf3nYKPeYHkOXdyWLZv0rE0aa/wDZD1XPMXcKF8dfCdBT7kcOCNrE4k89aIv/AJI1m3fTl9AsEZ6xFx+bX1SbE6MxAIuLXF985uv/AMQ9Ox2MK176bVUWK8Tou+B0+V90WFoYha3pK1QIQyU6hQrtDcWKqC1jrb5zup49S/4iKd/WwjAabqov10KTpsq758vrWDNUokj+lX1QeW0hP2IHdyQGEx1Oqu3RdKincyMGHvEKWgZJmhMhM0LQIzQbNIzQbNAwzQLNNmaBdoGrtAO02doB2gaVGitRoSo0WqPAHUaLVGm9R4s7wNWeZgGeSB5VisbK56t4F6141leWviH2aY/Ex9lRzJ+nGBjB4V6zhKSlmO4D4kngOpnqHZPsbTw1nqWqVt+1+zT6IDx/tHXlaadnsop4ZNlNWPtufaY/Qch/OdBQqQLak8bpvKylUjlJ4D6NGEeI03jCNAcVoRWiqPCq8BlWmK2KWmpeowRVF2ZiAoHMk7pW5vnlLCUWq4htlF8yx4Ko4nQ6dJ4F287y6mOeykpRGiUgdOHrP+82ngOHUPQu2HfUtMFMAAW/rqgOyOqUzq3i1h0M8cz3tXVxVQvWqPVY8WJNgbaAblGnCUtSqXJ+7QlDCknXjYfzMDSpXJ36TQqdd5sdPr9JcUMq2rm3C/lpc6btSJanIAAo0BNxu6Lr0HK/MwOQII+/lN6VQ8Ly/q5NZvArcHrYb+uunSK1sttrbex04iwO/ru+MA2R9pq+GfaoVKlPUXKMVvb94DRvMT2Hsd31rU2aeYAKdwroDbh7acOpHuniZw30sOuhmKQK7oH17SxKuodGDKwDKym4YHcQRvEjNPnrsN3iVsEwViXoXO3SJ3c2Qn2W+B48x7nlWc08VSWrQbaVvIg8VYcCOUB5mg2aYZoJmgZZoF2kZoF3gYdovUebVHi1R4GtR4rUebVHitR4GtR4tUeZqPFXqQIzyQLPJA8mynK2xD2Gij235dBzPSegZXhUooEpiwHvJ4kniZX4OmEUKgAAGgEsKLwLejUlhQqSmoVJYUakC4o1I5TqSpo1I9SqQLOm8YR5XU3jNOpAfVoPHZklCk1Wq2yiC7H5AcyTYAczNEeeR94/a04iqaVI/maRI0PtvuLeWoH+8DnO3nberja12Nqa3FKmLWQePFjbUnynI0k2z8uUcr0jfWHy/Am458t3wO6Brl+W3OunP7+svsPkugtusCTb5+GkbwOX2u27jYA/Zl7Qwei3uQNRrYnW484CeVZXqTs7yw8NVYfC8szlykpcbybkkaggWv52PS4j+BFmKnUHcbncb84XZAINiTfz4X3/AHrA57H5QQQSbFSNpt+mpHDmd+vPnKTGZPYEk+tqoG/U2O0epF/hO7xQBpkbN9BfQ8NbWPS8pa+EAGt9q2+x14i9uv1gcicvKKDYk9RY3Ov1+ErVwp4+LcfDzO+drXw20vreQ3kC3L74yrq5eRfiSbnlbcB1tA5yoLdBxt8BedV2B7Yvga3rbRpPpVTwuAyj94fHWUmIwtr8fI6fQeEWWn01vvvb33H1ED6Yw2OSqivSYMjC6sNxEyzTzLux7TFT+TVCdltaV+D7yunBvmOs9Hd4GXeAd5h3gHeBKjxapUmalSLVKkDWpUilV5tUqRWrUga1KkXd5l3iz1IGzPMRcvJApKbRuk8RpmNUjAsaLx+i8q6LR2i0C1o1I7SqSqovHaTwLSnUjKVJW0qkaSpAS7YZ1+T4RyCdt/zdO28Ft58hf4TyKnhCxvb6zru87HkvRpg+yrO1jxY2Fxw0HHnKLLluo574Ca5OWGth5fw+9Y3gsj2d2vl9Bul5g8Pc85d4fB3tApsLgCB06afO949Sw5vfiL8+fjLqngtIUYKBV0F9byhKtHTlr97pZLgtbzLYSBTYinoxA14/HS8TqYQsBfTT46H58J0LYK99JBgtIHMVMCeF9D1tr0g2wBta/wANOE6k4KDbCDlA4zEZV1ldVyz7/lO2xNCU+LpgQOYos1Nwy2BBuunI3+c9oynM/T0KdXdtLc/iGjfEGeOZlYa++dl3b5ntU6lIn2SGUcbHQ25jd74Hbu8A7zDvF3eBKjxao8zUeLVKkDSrUitR5s7xaq8DWo8Wd5mo8AzQIWkgS8kCtSM04ugjFOA1SMcotEqUbpGA/SaN0niFJo1TMCwpvGUeIU2jCPA827f4raxzAaWCKdTr6oN9fHhJl7aCV3ad746qTb9Yd3TQD75R3AHdA6vLRpOgwqCcxgq1rS7wuO5wL2mghhTlfRxcaTEiAwtO0waU0GIEwcRAjJMBYNsTAvirQGGEUrMBNHxkr8TjOUDXF1BKHG1dYfGYyVGIrwK7Mtxlp3bVScS1t3o2J66gbudzKXMauh8D8o33b1D+W6f1dTa67vraB6q7wDvMu0C7QNKjxao0JUaLVGgDqNFajQtRorUMAbtF3aEcxdzAwWkgy0xAAkYpySQGKZjdKSSAzTjVMySQGKZjCmSSB5b2qH6fV/EP9IjGXcJJIHQYcaCWGG4ffOSSBZ0DpGQZJIBLyMZJIAnMG+6SSAlUP1iuIMkkCpxP374jXGkkkCpxo3yx7tx+lv8A3Tf6lkkgejMYJzJJAXcxZzMyQFqhi1QySQFqhgHMkkARkkkgf//Z"/>
          <p:cNvSpPr>
            <a:spLocks noChangeAspect="1" noChangeArrowheads="1"/>
          </p:cNvSpPr>
          <p:nvPr/>
        </p:nvSpPr>
        <p:spPr bwMode="auto">
          <a:xfrm>
            <a:off x="63500" y="-895350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455653"/>
            <a:ext cx="246697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s://encrypted-tbn0.google.com/images?q=tbn:ANd9GcRfSyNzkUxWP7VXSrOSAozlbi7razR3oLm6lb4nTtBjmKjJ7s0mG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348880"/>
            <a:ext cx="2869086" cy="190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422890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Getting Started..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555930" y="2636912"/>
            <a:ext cx="88924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dirty="0"/>
              <a:t>https://github.com/ptpavankumar/Competition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28963" y="4581128"/>
            <a:ext cx="91323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dirty="0"/>
              <a:t>https://www.yammer.com/myob.com/groups/adcodingcompetition</a:t>
            </a:r>
          </a:p>
        </p:txBody>
      </p:sp>
      <p:pic>
        <p:nvPicPr>
          <p:cNvPr id="5" name="Picture 4" descr="https://encrypted-tbn0.google.com/images?q=tbn:ANd9GcQ7d89HuivyoVuu43d0uQ4ZyDI8OPeyA1FBHL9n1ZhQjMDQlb5pv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30" y="3645024"/>
            <a:ext cx="940283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encrypted-tbn1.google.com/images?q=tbn:ANd9GcQrHrV8S_HKhUN9YTJrka90euKNng8NLf7KBCcy4Ol54pGsDj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57" y="1835079"/>
            <a:ext cx="1475231" cy="650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815715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challenge</a:t>
            </a:r>
            <a:endParaRPr lang="en-AU" dirty="0"/>
          </a:p>
        </p:txBody>
      </p:sp>
      <p:pic>
        <p:nvPicPr>
          <p:cNvPr id="3074" name="Picture 2" descr="http://3.bp.blogspot.com/-Mdgwf-fjY8o/T3NV7kP22wI/AAAAAAAADyI/TTvZEfX8UU8/s1600/haka_rugb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340768"/>
            <a:ext cx="6552728" cy="472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955981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encrypted-tbn1.google.com/images?q=tbn:ANd9GcQrHrV8S_HKhUN9YTJrka90euKNng8NLf7KBCcy4Ol54pGsDj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1"/>
            <a:ext cx="2613552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gephi.org/wp-content/uploads/2010/03/neo4j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103" y="1268760"/>
            <a:ext cx="4978837" cy="130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re-cycledair.com/wp-content/uploads/2012/04/heroku-Logo-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2852936"/>
            <a:ext cx="4024994" cy="1260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behrang.github.com/presentations/node.js/2011-09-07/pictures/cov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522" y="3098478"/>
            <a:ext cx="2188502" cy="1641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encrypted-tbn1.google.com/images?q=tbn:ANd9GcQ_JJXgSqYHWkqe5UbERUDXlPR39ALJfKQOeTHEUI578byeWFW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978" y="4653136"/>
            <a:ext cx="3028950" cy="1514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</p:spPr>
        <p:txBody>
          <a:bodyPr/>
          <a:lstStyle/>
          <a:p>
            <a:r>
              <a:rPr lang="en-AU" smtClean="0"/>
              <a:t>The tools…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1764890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Key Note !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6267554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FAQ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b="1" dirty="0">
                <a:solidFill>
                  <a:srgbClr val="FF0000"/>
                </a:solidFill>
              </a:rPr>
              <a:t>How long will the competition run for</a:t>
            </a:r>
            <a:r>
              <a:rPr lang="en-AU" b="1" dirty="0" smtClean="0">
                <a:solidFill>
                  <a:srgbClr val="FF0000"/>
                </a:solidFill>
              </a:rPr>
              <a:t>?</a:t>
            </a:r>
            <a:endParaRPr lang="en-AU" dirty="0">
              <a:solidFill>
                <a:srgbClr val="FF0000"/>
              </a:solidFill>
            </a:endParaRPr>
          </a:p>
          <a:p>
            <a:r>
              <a:rPr lang="en-AU" b="1" dirty="0">
                <a:solidFill>
                  <a:srgbClr val="FF0000"/>
                </a:solidFill>
              </a:rPr>
              <a:t>What’s the prize?</a:t>
            </a:r>
            <a:endParaRPr lang="en-AU" dirty="0">
              <a:solidFill>
                <a:srgbClr val="FF0000"/>
              </a:solidFill>
            </a:endParaRPr>
          </a:p>
          <a:p>
            <a:r>
              <a:rPr lang="en-AU" b="1" dirty="0">
                <a:solidFill>
                  <a:srgbClr val="FF0000"/>
                </a:solidFill>
              </a:rPr>
              <a:t>Who are the judges?</a:t>
            </a:r>
            <a:endParaRPr lang="en-AU" dirty="0">
              <a:solidFill>
                <a:srgbClr val="FF0000"/>
              </a:solidFill>
            </a:endParaRPr>
          </a:p>
          <a:p>
            <a:r>
              <a:rPr lang="en-AU" b="1" dirty="0">
                <a:solidFill>
                  <a:srgbClr val="FF0000"/>
                </a:solidFill>
              </a:rPr>
              <a:t>Who can enter?</a:t>
            </a:r>
            <a:endParaRPr lang="en-AU" dirty="0">
              <a:solidFill>
                <a:srgbClr val="FF0000"/>
              </a:solidFill>
            </a:endParaRPr>
          </a:p>
          <a:p>
            <a:r>
              <a:rPr lang="en-AU" b="1" dirty="0">
                <a:solidFill>
                  <a:srgbClr val="FF0000"/>
                </a:solidFill>
              </a:rPr>
              <a:t>So how much will it costs me to build my app?</a:t>
            </a:r>
            <a:endParaRPr lang="en-AU" dirty="0">
              <a:solidFill>
                <a:srgbClr val="FF0000"/>
              </a:solidFill>
            </a:endParaRPr>
          </a:p>
          <a:p>
            <a:r>
              <a:rPr lang="en-AU" b="1" dirty="0">
                <a:solidFill>
                  <a:srgbClr val="FF0000"/>
                </a:solidFill>
              </a:rPr>
              <a:t>When will I get time to build my app</a:t>
            </a:r>
            <a:r>
              <a:rPr lang="en-AU" b="1" dirty="0" smtClean="0">
                <a:solidFill>
                  <a:srgbClr val="FF0000"/>
                </a:solidFill>
              </a:rPr>
              <a:t>?</a:t>
            </a:r>
            <a:endParaRPr lang="en-A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57038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FAQ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b="1" dirty="0" smtClean="0">
                <a:solidFill>
                  <a:srgbClr val="FF0000"/>
                </a:solidFill>
              </a:rPr>
              <a:t>What </a:t>
            </a:r>
            <a:r>
              <a:rPr lang="en-AU" b="1" dirty="0">
                <a:solidFill>
                  <a:srgbClr val="FF0000"/>
                </a:solidFill>
              </a:rPr>
              <a:t>the judging criteria?</a:t>
            </a:r>
            <a:endParaRPr lang="en-AU" dirty="0">
              <a:solidFill>
                <a:srgbClr val="FF0000"/>
              </a:solidFill>
            </a:endParaRPr>
          </a:p>
          <a:p>
            <a:pPr marL="881063" lvl="2" indent="-342900"/>
            <a:r>
              <a:rPr lang="en-AU" b="1" dirty="0" smtClean="0"/>
              <a:t>Collaboration</a:t>
            </a:r>
          </a:p>
          <a:p>
            <a:pPr marL="881063" lvl="2" indent="-342900"/>
            <a:r>
              <a:rPr lang="en-AU" b="1" dirty="0" smtClean="0"/>
              <a:t>Innovation</a:t>
            </a:r>
          </a:p>
          <a:p>
            <a:pPr marL="881063" lvl="2" indent="-342900"/>
            <a:r>
              <a:rPr lang="en-AU" b="1" dirty="0" smtClean="0"/>
              <a:t>Presentation </a:t>
            </a:r>
          </a:p>
          <a:p>
            <a:pPr marL="881063" lvl="2" indent="-342900"/>
            <a:r>
              <a:rPr lang="en-AU" b="1" dirty="0" smtClean="0"/>
              <a:t>working </a:t>
            </a:r>
            <a:r>
              <a:rPr lang="en-AU" b="1" dirty="0"/>
              <a:t>solution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2818285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73272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MYOB">
      <a:dk1>
        <a:srgbClr val="4F5150"/>
      </a:dk1>
      <a:lt1>
        <a:sysClr val="window" lastClr="FFFFFF"/>
      </a:lt1>
      <a:dk2>
        <a:srgbClr val="777777"/>
      </a:dk2>
      <a:lt2>
        <a:srgbClr val="FFFFFF"/>
      </a:lt2>
      <a:accent1>
        <a:srgbClr val="5C247B"/>
      </a:accent1>
      <a:accent2>
        <a:srgbClr val="A366D0"/>
      </a:accent2>
      <a:accent3>
        <a:srgbClr val="CFAFE7"/>
      </a:accent3>
      <a:accent4>
        <a:srgbClr val="C0C0C0"/>
      </a:accent4>
      <a:accent5>
        <a:srgbClr val="777777"/>
      </a:accent5>
      <a:accent6>
        <a:srgbClr val="4D4D4D"/>
      </a:accent6>
      <a:hlink>
        <a:srgbClr val="3F3F3F"/>
      </a:hlink>
      <a:folHlink>
        <a:srgbClr val="3F3F3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rca:RCAuthoringProperties xmlns:rca="urn:sharePointPublishingRcaProperties">
  <rca:Converter rca:guid="6dfdc5b4-2a28-4a06-b0c6-ad3901e3a807">
    <rca:property rca:type="InheritParentSettings">False</rca:property>
    <rca:property rca:type="SelectedPageLayout">24</rca:property>
    <rca:property rca:type="SelectedPageField">f55c4d88-1f2e-4ad9-aaa8-819af4ee7ee8</rca:property>
    <rca:property rca:type="SelectedStylesField">a932ec3f-94c1-48b1-b6dc-41aaa6eb7e54</rca:property>
    <rca:property rca:type="CreatePageWithSourceDocument">True</rca:property>
    <rca:property rca:type="AllowChangeLocationConfig">True</rca:property>
    <rca:property rca:type="ConfiguredPageLocation">http://intranet.myob.com</rca:property>
    <rca:property rca:type="CreateSynchronously">True</rca:property>
    <rca:property rca:type="AllowChangeProcessingConfig">False</rca:property>
    <rca:property rca:type="ConverterSpecificSettings"/>
  </rca:Converter>
</rca:RCAuthoring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F338DB30D3EB4ABE65D2479CCF85A9" ma:contentTypeVersion="0" ma:contentTypeDescription="Create a new document." ma:contentTypeScope="" ma:versionID="e08cca4bbb452052ee8557012e0ce1d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BDEC00FF-5F1B-415D-9C89-173832172D95}">
  <ds:schemaRefs>
    <ds:schemaRef ds:uri="http://purl.org/dc/dcmitype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1808454-9866-4B7E-A1D8-23F2207FA89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DE6E84-255A-45E8-8353-BCD6A4998E02}">
  <ds:schemaRefs>
    <ds:schemaRef ds:uri="urn:sharePointPublishingRcaProperties"/>
  </ds:schemaRefs>
</ds:datastoreItem>
</file>

<file path=customXml/itemProps4.xml><?xml version="1.0" encoding="utf-8"?>
<ds:datastoreItem xmlns:ds="http://schemas.openxmlformats.org/officeDocument/2006/customXml" ds:itemID="{F96B973E-9A82-4B20-85B6-76BB7E7B85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20868</TotalTime>
  <Words>87</Words>
  <Application>Microsoft Office PowerPoint</Application>
  <PresentationFormat>On-screen Show (4:3)</PresentationFormat>
  <Paragraphs>25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1_Office Theme</vt:lpstr>
      <vt:lpstr>AD CODING COMPETITION 2012</vt:lpstr>
      <vt:lpstr>It’s all about….</vt:lpstr>
      <vt:lpstr>Getting Started..</vt:lpstr>
      <vt:lpstr>The challenge</vt:lpstr>
      <vt:lpstr>The tools…</vt:lpstr>
      <vt:lpstr>Key Note ! </vt:lpstr>
      <vt:lpstr>FAQ</vt:lpstr>
      <vt:lpstr>FAQ</vt:lpstr>
      <vt:lpstr>PowerPoint Presentation</vt:lpstr>
    </vt:vector>
  </TitlesOfParts>
  <Company>MYOB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Evaluation - MYOB Assets</dc:title>
  <dc:creator>Aidan casey</dc:creator>
  <cp:lastModifiedBy>AIDAN</cp:lastModifiedBy>
  <cp:revision>662</cp:revision>
  <dcterms:created xsi:type="dcterms:W3CDTF">2010-05-18T03:27:16Z</dcterms:created>
  <dcterms:modified xsi:type="dcterms:W3CDTF">2012-06-28T12:44:49Z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0x01010084F338DB30D3EB4ABE65D2479CCF85A9</vt:lpwstr>
  </property>
  <property fmtid="{D5CDD505-2E9C-101B-9397-08002B2CF9AE}" pid="3" name="SDLC Type">
    <vt:lpwstr>Detailed Requirements</vt:lpwstr>
  </property>
</Properties>
</file>