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B750-06CE-422F-8242-8D8A1AAF6412}" type="datetimeFigureOut">
              <a:rPr lang="zh-CN" altLang="en-US" smtClean="0"/>
              <a:t>2013/3/15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B60F-5486-4B84-90E6-335CDE4352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B750-06CE-422F-8242-8D8A1AAF6412}" type="datetimeFigureOut">
              <a:rPr lang="zh-CN" altLang="en-US" smtClean="0"/>
              <a:t>2013/3/15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B60F-5486-4B84-90E6-335CDE4352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B750-06CE-422F-8242-8D8A1AAF6412}" type="datetimeFigureOut">
              <a:rPr lang="zh-CN" altLang="en-US" smtClean="0"/>
              <a:t>2013/3/15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B60F-5486-4B84-90E6-335CDE4352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B750-06CE-422F-8242-8D8A1AAF6412}" type="datetimeFigureOut">
              <a:rPr lang="zh-CN" altLang="en-US" smtClean="0"/>
              <a:t>2013/3/15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B60F-5486-4B84-90E6-335CDE4352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B750-06CE-422F-8242-8D8A1AAF6412}" type="datetimeFigureOut">
              <a:rPr lang="zh-CN" altLang="en-US" smtClean="0"/>
              <a:t>2013/3/15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B60F-5486-4B84-90E6-335CDE4352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B750-06CE-422F-8242-8D8A1AAF6412}" type="datetimeFigureOut">
              <a:rPr lang="zh-CN" altLang="en-US" smtClean="0"/>
              <a:t>2013/3/15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B60F-5486-4B84-90E6-335CDE4352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B750-06CE-422F-8242-8D8A1AAF6412}" type="datetimeFigureOut">
              <a:rPr lang="zh-CN" altLang="en-US" smtClean="0"/>
              <a:t>2013/3/15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B60F-5486-4B84-90E6-335CDE4352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B750-06CE-422F-8242-8D8A1AAF6412}" type="datetimeFigureOut">
              <a:rPr lang="zh-CN" altLang="en-US" smtClean="0"/>
              <a:t>2013/3/15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B60F-5486-4B84-90E6-335CDE4352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B750-06CE-422F-8242-8D8A1AAF6412}" type="datetimeFigureOut">
              <a:rPr lang="zh-CN" altLang="en-US" smtClean="0"/>
              <a:t>2013/3/15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B60F-5486-4B84-90E6-335CDE4352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B750-06CE-422F-8242-8D8A1AAF6412}" type="datetimeFigureOut">
              <a:rPr lang="zh-CN" altLang="en-US" smtClean="0"/>
              <a:t>2013/3/15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B60F-5486-4B84-90E6-335CDE4352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B750-06CE-422F-8242-8D8A1AAF6412}" type="datetimeFigureOut">
              <a:rPr lang="zh-CN" altLang="en-US" smtClean="0"/>
              <a:t>2013/3/15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0EEB60F-5486-4B84-90E6-335CDE4352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50EB750-06CE-422F-8242-8D8A1AAF6412}" type="datetimeFigureOut">
              <a:rPr lang="zh-CN" altLang="en-US" smtClean="0"/>
              <a:t>2013/3/15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0EEB60F-5486-4B84-90E6-335CDE4352A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PtPHP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V1.0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2895600"/>
            <a:ext cx="2819400" cy="707886"/>
          </a:xfrm>
          <a:prstGeom prst="rect">
            <a:avLst/>
          </a:prstGeom>
          <a:noFill/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</a:rPr>
              <a:t>PtPHP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</TotalTime>
  <Words>4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Flow</vt:lpstr>
      <vt:lpstr>PtPHP</vt:lpstr>
      <vt:lpstr>logo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PtPHP</dc:title>
  <dc:creator>joseph</dc:creator>
  <cp:lastModifiedBy>joseph</cp:lastModifiedBy>
  <cp:revision>2</cp:revision>
  <dcterms:created xsi:type="dcterms:W3CDTF">2013-03-15T18:06:31Z</dcterms:created>
  <dcterms:modified xsi:type="dcterms:W3CDTF">2013-03-15T18:19:10Z</dcterms:modified>
</cp:coreProperties>
</file>