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1/30/25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52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1/30/25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53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1/30/25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97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1/30/25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45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1/30/25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44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1/30/25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991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1/30/25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37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1/30/25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465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1/30/25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4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1/30/25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89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1/30/25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46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256A2-DE0C-7447-B687-786F38514E8C}" type="datetimeFigureOut">
              <a:rPr lang="en-US" smtClean="0"/>
              <a:t>1/30/25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6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/>
          <p:cNvGrpSpPr/>
          <p:nvPr/>
        </p:nvGrpSpPr>
        <p:grpSpPr>
          <a:xfrm>
            <a:off x="189913" y="2690336"/>
            <a:ext cx="8858711" cy="1430978"/>
            <a:chOff x="189913" y="3203128"/>
            <a:chExt cx="8858711" cy="1430978"/>
          </a:xfrm>
        </p:grpSpPr>
        <p:grpSp>
          <p:nvGrpSpPr>
            <p:cNvPr id="10" name="Group 9"/>
            <p:cNvGrpSpPr/>
            <p:nvPr/>
          </p:nvGrpSpPr>
          <p:grpSpPr>
            <a:xfrm>
              <a:off x="189913" y="3387736"/>
              <a:ext cx="8858711" cy="1246370"/>
              <a:chOff x="189913" y="1721177"/>
              <a:chExt cx="8858711" cy="1246370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189913" y="1721177"/>
                <a:ext cx="1246302" cy="1246370"/>
                <a:chOff x="1436215" y="1721177"/>
                <a:chExt cx="1246302" cy="1246370"/>
              </a:xfrm>
            </p:grpSpPr>
            <p:sp>
              <p:nvSpPr>
                <p:cNvPr id="4" name="Oval 3"/>
                <p:cNvSpPr/>
                <p:nvPr/>
              </p:nvSpPr>
              <p:spPr>
                <a:xfrm>
                  <a:off x="1436215" y="1721177"/>
                  <a:ext cx="1246302" cy="1246370"/>
                </a:xfrm>
                <a:prstGeom prst="ellipse">
                  <a:avLst/>
                </a:prstGeom>
                <a:noFill/>
                <a:ln w="381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TextBox 4"/>
                <p:cNvSpPr txBox="1"/>
                <p:nvPr/>
              </p:nvSpPr>
              <p:spPr>
                <a:xfrm>
                  <a:off x="1673605" y="2052185"/>
                  <a:ext cx="76294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latin typeface="Times New Roman"/>
                      <a:cs typeface="Times New Roman"/>
                    </a:rPr>
                    <a:t>User</a:t>
                  </a:r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7802322" y="1721177"/>
                <a:ext cx="1246302" cy="1246370"/>
                <a:chOff x="1436215" y="1721177"/>
                <a:chExt cx="1246302" cy="1246370"/>
              </a:xfrm>
            </p:grpSpPr>
            <p:sp>
              <p:nvSpPr>
                <p:cNvPr id="8" name="Oval 7"/>
                <p:cNvSpPr/>
                <p:nvPr/>
              </p:nvSpPr>
              <p:spPr>
                <a:xfrm>
                  <a:off x="1436215" y="1721177"/>
                  <a:ext cx="1246302" cy="1246370"/>
                </a:xfrm>
                <a:prstGeom prst="ellipse">
                  <a:avLst/>
                </a:prstGeom>
                <a:noFill/>
                <a:ln w="381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1673605" y="2052185"/>
                  <a:ext cx="76294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latin typeface="Times New Roman"/>
                      <a:cs typeface="Times New Roman"/>
                    </a:rPr>
                    <a:t>User</a:t>
                  </a:r>
                </a:p>
              </p:txBody>
            </p:sp>
          </p:grpSp>
        </p:grpSp>
        <p:grpSp>
          <p:nvGrpSpPr>
            <p:cNvPr id="20" name="Group 19"/>
            <p:cNvGrpSpPr/>
            <p:nvPr/>
          </p:nvGrpSpPr>
          <p:grpSpPr>
            <a:xfrm>
              <a:off x="3885481" y="3381165"/>
              <a:ext cx="1483694" cy="1246370"/>
              <a:chOff x="3703297" y="1721177"/>
              <a:chExt cx="1483694" cy="124637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3703297" y="1721177"/>
                <a:ext cx="1483694" cy="1246370"/>
              </a:xfrm>
              <a:prstGeom prst="rect">
                <a:avLst/>
              </a:prstGeom>
              <a:noFill/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`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726309" y="2113529"/>
                <a:ext cx="14606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err="1">
                    <a:latin typeface="Times New Roman"/>
                    <a:cs typeface="Times New Roman"/>
                  </a:rPr>
                  <a:t>OCRacle</a:t>
                </a:r>
                <a:endParaRPr lang="en-US" sz="2400" dirty="0">
                  <a:latin typeface="Times New Roman"/>
                  <a:cs typeface="Times New Roman"/>
                </a:endParaRPr>
              </a:p>
            </p:txBody>
          </p:sp>
        </p:grpSp>
        <p:cxnSp>
          <p:nvCxnSpPr>
            <p:cNvPr id="25" name="Straight Arrow Connector 24"/>
            <p:cNvCxnSpPr>
              <a:stCxn id="4" idx="6"/>
              <a:endCxn id="18" idx="1"/>
            </p:cNvCxnSpPr>
            <p:nvPr/>
          </p:nvCxnSpPr>
          <p:spPr>
            <a:xfrm flipV="1">
              <a:off x="1436215" y="4004350"/>
              <a:ext cx="2449266" cy="6571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5369175" y="4010921"/>
              <a:ext cx="2449266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700488" y="3210912"/>
              <a:ext cx="192071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Times New Roman"/>
                  <a:cs typeface="Times New Roman"/>
                </a:rPr>
                <a:t>Inputs:</a:t>
              </a:r>
            </a:p>
            <a:p>
              <a:r>
                <a:rPr lang="en-US" sz="1400" dirty="0">
                  <a:latin typeface="Times New Roman"/>
                  <a:cs typeface="Times New Roman"/>
                </a:rPr>
                <a:t>Image containing</a:t>
              </a:r>
            </a:p>
            <a:p>
              <a:r>
                <a:rPr lang="en-US" sz="1400" dirty="0">
                  <a:latin typeface="Times New Roman"/>
                  <a:cs typeface="Times New Roman"/>
                </a:rPr>
                <a:t>Latin alphabet character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700730" y="3203128"/>
              <a:ext cx="1770036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Times New Roman"/>
                  <a:cs typeface="Times New Roman"/>
                </a:rPr>
                <a:t>Outputs:</a:t>
              </a:r>
            </a:p>
            <a:p>
              <a:r>
                <a:rPr lang="en-US" sz="1400" dirty="0">
                  <a:latin typeface="Times New Roman"/>
                  <a:cs typeface="Times New Roman"/>
                </a:rPr>
                <a:t>- Character Prediction</a:t>
              </a:r>
            </a:p>
            <a:p>
              <a:r>
                <a:rPr lang="en-US" sz="1400" dirty="0">
                  <a:latin typeface="Times New Roman"/>
                  <a:cs typeface="Times New Roman"/>
                </a:rPr>
                <a:t>- Confidence Score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1099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19</Words>
  <Application>Microsoft Macintosh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Company>McMaster University, Faculty of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Spencer Smith</dc:creator>
  <cp:lastModifiedBy>Phillip Tran</cp:lastModifiedBy>
  <cp:revision>9</cp:revision>
  <dcterms:created xsi:type="dcterms:W3CDTF">2016-09-17T12:04:26Z</dcterms:created>
  <dcterms:modified xsi:type="dcterms:W3CDTF">2025-01-30T19:40:41Z</dcterms:modified>
</cp:coreProperties>
</file>