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23FA91B-6679-436D-BDAE-74DA3D447D0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83320"/>
            <a:ext cx="907164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Portland Crime Analysis: 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2004-2014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3108960"/>
            <a:ext cx="9071640" cy="304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Crime statistics from data gathered by the Portland Police Bureau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The “Ferguson Effect”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822960" y="630936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TextShape 3"/>
          <p:cNvSpPr txBox="1"/>
          <p:nvPr/>
        </p:nvSpPr>
        <p:spPr>
          <a:xfrm>
            <a:off x="4937760" y="786384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TextShape 4"/>
          <p:cNvSpPr txBox="1"/>
          <p:nvPr/>
        </p:nvSpPr>
        <p:spPr>
          <a:xfrm>
            <a:off x="822960" y="6309360"/>
            <a:ext cx="841248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Pre-Ferguson mean: 2.46 robberies per 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Post-Ferguson mean: 2.29 robberies per 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262520" y="1768680"/>
            <a:ext cx="75538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83680"/>
            <a:ext cx="9071640" cy="129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Effect of Neighborhood Racial Demographics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22960" y="630936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TextShape 3"/>
          <p:cNvSpPr txBox="1"/>
          <p:nvPr/>
        </p:nvSpPr>
        <p:spPr>
          <a:xfrm>
            <a:off x="4937760" y="786384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TextShape 4"/>
          <p:cNvSpPr txBox="1"/>
          <p:nvPr/>
        </p:nvSpPr>
        <p:spPr>
          <a:xfrm>
            <a:off x="822960" y="6309360"/>
            <a:ext cx="8412480" cy="88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Correlation coefficient for percent white: -0.347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Correlation coefficient for percent black or African American: 0.169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Correlation coefficient for percent not white: 0.342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262160" y="1768680"/>
            <a:ext cx="755388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Crime Reports per Year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262520" y="1768680"/>
            <a:ext cx="75538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Homicides per Year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262160" y="1768680"/>
            <a:ext cx="7553880" cy="4384080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822960" y="630936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TextShape 3"/>
          <p:cNvSpPr txBox="1"/>
          <p:nvPr/>
        </p:nvSpPr>
        <p:spPr>
          <a:xfrm>
            <a:off x="4937760" y="786384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TextShape 4"/>
          <p:cNvSpPr txBox="1"/>
          <p:nvPr/>
        </p:nvSpPr>
        <p:spPr>
          <a:xfrm>
            <a:off x="822960" y="6309360"/>
            <a:ext cx="841248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Mean homicides per year: 26.4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Standard deviation: 4.74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Burglaries per Year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822960" y="630936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TextShape 3"/>
          <p:cNvSpPr txBox="1"/>
          <p:nvPr/>
        </p:nvSpPr>
        <p:spPr>
          <a:xfrm>
            <a:off x="4937760" y="786384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TextShape 4"/>
          <p:cNvSpPr txBox="1"/>
          <p:nvPr/>
        </p:nvSpPr>
        <p:spPr>
          <a:xfrm>
            <a:off x="822960" y="6309360"/>
            <a:ext cx="841248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Mean burglaries per year: 4783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Standard deviation: 1071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262520" y="1768680"/>
            <a:ext cx="75538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DUII Offenses per Year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262160" y="1768680"/>
            <a:ext cx="7553880" cy="4384080"/>
          </a:xfrm>
          <a:prstGeom prst="rect">
            <a:avLst/>
          </a:prstGeom>
          <a:ln>
            <a:noFill/>
          </a:ln>
        </p:spPr>
      </p:pic>
      <p:sp>
        <p:nvSpPr>
          <p:cNvPr id="57" name="TextShape 2"/>
          <p:cNvSpPr txBox="1"/>
          <p:nvPr/>
        </p:nvSpPr>
        <p:spPr>
          <a:xfrm>
            <a:off x="822960" y="630936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TextShape 3"/>
          <p:cNvSpPr txBox="1"/>
          <p:nvPr/>
        </p:nvSpPr>
        <p:spPr>
          <a:xfrm>
            <a:off x="4937760" y="786384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TextShape 4"/>
          <p:cNvSpPr txBox="1"/>
          <p:nvPr/>
        </p:nvSpPr>
        <p:spPr>
          <a:xfrm>
            <a:off x="822960" y="6309360"/>
            <a:ext cx="841248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Mean homicides per year: 1943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Standard deviation: 274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83320"/>
            <a:ext cx="9071640" cy="129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Liquor Law and Drug Offenses per Year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262160" y="1768680"/>
            <a:ext cx="7553880" cy="438408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822960" y="630936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TextShape 3"/>
          <p:cNvSpPr txBox="1"/>
          <p:nvPr/>
        </p:nvSpPr>
        <p:spPr>
          <a:xfrm>
            <a:off x="4937760" y="7863840"/>
            <a:ext cx="180720" cy="3556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83320"/>
            <a:ext cx="9071640" cy="129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Correlation Between Liquor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Law and Drug Offenses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262160" y="1768680"/>
            <a:ext cx="7553880" cy="4384080"/>
          </a:xfrm>
          <a:prstGeom prst="rect">
            <a:avLst/>
          </a:prstGeom>
          <a:ln>
            <a:noFill/>
          </a:ln>
        </p:spPr>
      </p:pic>
      <p:sp>
        <p:nvSpPr>
          <p:cNvPr id="66" name="TextShape 2"/>
          <p:cNvSpPr txBox="1"/>
          <p:nvPr/>
        </p:nvSpPr>
        <p:spPr>
          <a:xfrm>
            <a:off x="822960" y="630936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TextShape 3"/>
          <p:cNvSpPr txBox="1"/>
          <p:nvPr/>
        </p:nvSpPr>
        <p:spPr>
          <a:xfrm>
            <a:off x="4937760" y="786384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TextShape 4"/>
          <p:cNvSpPr txBox="1"/>
          <p:nvPr/>
        </p:nvSpPr>
        <p:spPr>
          <a:xfrm>
            <a:off x="822960" y="6309360"/>
            <a:ext cx="841248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 = -0.707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83320"/>
            <a:ext cx="9071640" cy="129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Correlation Between Population and Total Crime Reports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822960" y="630936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TextShape 3"/>
          <p:cNvSpPr txBox="1"/>
          <p:nvPr/>
        </p:nvSpPr>
        <p:spPr>
          <a:xfrm>
            <a:off x="4937760" y="786384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TextShape 4"/>
          <p:cNvSpPr txBox="1"/>
          <p:nvPr/>
        </p:nvSpPr>
        <p:spPr>
          <a:xfrm>
            <a:off x="822960" y="6309360"/>
            <a:ext cx="841248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 = -0.799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262520" y="1768680"/>
            <a:ext cx="75538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83320"/>
            <a:ext cx="9071640" cy="129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Relationship Between Unemployment and Larceny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822960" y="630936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TextShape 3"/>
          <p:cNvSpPr txBox="1"/>
          <p:nvPr/>
        </p:nvSpPr>
        <p:spPr>
          <a:xfrm>
            <a:off x="4937760" y="786384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TextShape 4"/>
          <p:cNvSpPr txBox="1"/>
          <p:nvPr/>
        </p:nvSpPr>
        <p:spPr>
          <a:xfrm>
            <a:off x="822960" y="6309360"/>
            <a:ext cx="841248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 = -0.382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262160" y="1768680"/>
            <a:ext cx="755388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LibreOffice/5.3.2.2$Linux_X86_64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2017-04-26T15:31:40Z</dcterms:created>
  <dc:creator/>
  <dc:description/>
  <dc:language>en-US</dc:language>
  <cp:lastModifiedBy/>
  <dcterms:modified xsi:type="dcterms:W3CDTF">2017-04-27T05:53:08Z</dcterms:modified>
  <cp:revision>2</cp:revision>
  <dc:subject/>
  <dc:title/>
</cp:coreProperties>
</file>