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AA0C-6350-314E-8B41-8B1C89C84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EE75-8CF3-BB4C-A1BB-8FAC8D03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C09B-04A6-714A-A50F-528E29E4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CF2B2-4C39-A941-9DB1-CFC4D950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CA3D-7E09-3A4C-99B3-0975BD3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BEC-511F-F746-B814-034D06C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714C-D658-524E-B6F2-750C5BC35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5E40-4762-8F40-B9D0-F205971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A304-F8B2-1F41-A84C-540B2A6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904B-1CCD-7647-BCDF-960D11B2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86BF8-0168-9747-A5A5-020C79A8F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03A8E-E7C5-C045-B3A7-1FAB43903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7680-110E-6545-A77B-006DF1B5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825B-0E2C-1A49-A3FD-38F4D676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3FF5-306F-4641-999B-22B0F873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8D29-CC35-8F4C-917D-B0158341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9C54-9133-DB43-BD39-6AA887C1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593A-867F-564B-A2DF-5672D4F9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A823-22F4-AA45-99D4-707F7D77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DFFE-DFD1-2F4F-BFF3-9CBC306D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47DA-06C9-1A44-B5DF-7DE940EB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EBFC-DA6C-4B4A-ACFE-EA6B667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7D57-34A9-4948-9E09-D764657F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D1D-F686-394A-992C-393D41D4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7FF8-62C7-B044-9C40-14C32198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432C-2F9B-3A4C-9FB8-85C58096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0795-1FD3-F142-9405-E032E05F3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34F6-FA02-254D-AFD6-2197E403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7450-E53E-7449-A86E-1B318FC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E08A-62E3-F34F-BA54-400FBD00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F1D3-03A2-BF41-92F1-F8091685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604E-1F0F-F34B-81E9-789D2C2F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10A0-0B16-C444-8100-9DE517F24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2786-D6E6-7D43-8C5D-292E65E1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F4E08-291F-C747-A385-28B04C676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27292-2A6E-AB44-AB6A-A54EE30B1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F0D63-02B9-2946-A07C-BD33DF46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9AA4-27D4-1842-919C-A1C444D9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6647D-385C-4246-987B-8F17BBEA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96D7-D3CB-774D-8FF5-99C35A52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B8EF-78B7-0E4A-9B14-38BA728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D436-6C21-664E-BB46-AF97373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95D2-7068-5147-83FB-BA0D7355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1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FFAB2-872A-A449-AE76-93E9BA11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FEFD8-3AD6-4448-A024-4E7BAB6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BEFAE-46E0-7B45-BE4C-AF810817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9578-29F8-534C-93F3-E9282FA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C2B6-3560-8146-B0C5-50AAB9E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10FAC-DF52-C541-BAA2-F58937E9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5CB50-E50B-9F44-B09E-51019AC6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8890-57FA-D34F-B681-1EE8E7E9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8367-6E78-7C4C-9F7E-E349450A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663D-EA5F-984B-AD26-72C4AC03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F0A83-9DF9-8643-B813-7D73F1DF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5C6E9-CC8F-8D47-8BB4-08D6FD2B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9964-D02A-824D-A99D-4C24CF90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0A06-6F21-994D-8814-B10CC5B2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0F78-D28A-5D4E-898B-1587829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8FC75-3CF0-5A4A-A9F8-035EC43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CEB8-137F-CA46-9F61-06236C7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2ED3-5678-1141-9421-9F680BFD4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77AB-CF4A-1344-AA19-0D1B2871878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9B95-B118-3944-AA54-E6BBDB717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71BE-1B15-7741-828F-BB9F86CA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D47A-C812-0941-A968-20979DB486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A6D0E-560B-3249-9BDD-BB2BAE0F7816}"/>
              </a:ext>
            </a:extLst>
          </p:cNvPr>
          <p:cNvCxnSpPr/>
          <p:nvPr/>
        </p:nvCxnSpPr>
        <p:spPr>
          <a:xfrm>
            <a:off x="621609" y="4817762"/>
            <a:ext cx="1519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0C5823-1983-4045-B895-DB9135A973C7}"/>
              </a:ext>
            </a:extLst>
          </p:cNvPr>
          <p:cNvSpPr txBox="1"/>
          <p:nvPr/>
        </p:nvSpPr>
        <p:spPr>
          <a:xfrm>
            <a:off x="826749" y="16544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BeamDyn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DAE3A5-BB1D-E44A-956B-C1C0B4375568}"/>
              </a:ext>
            </a:extLst>
          </p:cNvPr>
          <p:cNvCxnSpPr>
            <a:cxnSpLocks/>
          </p:cNvCxnSpPr>
          <p:nvPr/>
        </p:nvCxnSpPr>
        <p:spPr>
          <a:xfrm flipV="1">
            <a:off x="621609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C69D80-7938-3741-9E7A-7543A0FD12A8}"/>
              </a:ext>
            </a:extLst>
          </p:cNvPr>
          <p:cNvCxnSpPr>
            <a:cxnSpLocks/>
          </p:cNvCxnSpPr>
          <p:nvPr/>
        </p:nvCxnSpPr>
        <p:spPr>
          <a:xfrm flipV="1">
            <a:off x="621609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F32008-6EE0-354B-B8F3-9F8481C76D49}"/>
              </a:ext>
            </a:extLst>
          </p:cNvPr>
          <p:cNvCxnSpPr>
            <a:cxnSpLocks/>
          </p:cNvCxnSpPr>
          <p:nvPr/>
        </p:nvCxnSpPr>
        <p:spPr>
          <a:xfrm flipV="1">
            <a:off x="883878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D34716F-C938-8145-B293-F670BDAD8A55}"/>
              </a:ext>
            </a:extLst>
          </p:cNvPr>
          <p:cNvSpPr/>
          <p:nvPr/>
        </p:nvSpPr>
        <p:spPr>
          <a:xfrm>
            <a:off x="914243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B1AC75-8750-F747-B1B8-B5D7436B9238}"/>
              </a:ext>
            </a:extLst>
          </p:cNvPr>
          <p:cNvCxnSpPr>
            <a:cxnSpLocks/>
          </p:cNvCxnSpPr>
          <p:nvPr/>
        </p:nvCxnSpPr>
        <p:spPr>
          <a:xfrm>
            <a:off x="2806839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782882-D477-F640-9263-F28BB82D9228}"/>
              </a:ext>
            </a:extLst>
          </p:cNvPr>
          <p:cNvSpPr txBox="1"/>
          <p:nvPr/>
        </p:nvSpPr>
        <p:spPr>
          <a:xfrm>
            <a:off x="2895600" y="27356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Fx</a:t>
            </a:r>
            <a:r>
              <a:rPr lang="en-US" sz="1200" b="1" dirty="0">
                <a:solidFill>
                  <a:schemeClr val="accent4"/>
                </a:solidFill>
              </a:rPr>
              <a:t> = -1.e+7 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410C36-820F-EF47-A8F9-032B68178AE3}"/>
              </a:ext>
            </a:extLst>
          </p:cNvPr>
          <p:cNvCxnSpPr>
            <a:cxnSpLocks/>
          </p:cNvCxnSpPr>
          <p:nvPr/>
        </p:nvCxnSpPr>
        <p:spPr>
          <a:xfrm>
            <a:off x="2808657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CD066F-D238-5644-BE8E-12903EB9884B}"/>
              </a:ext>
            </a:extLst>
          </p:cNvPr>
          <p:cNvCxnSpPr>
            <a:cxnSpLocks/>
          </p:cNvCxnSpPr>
          <p:nvPr/>
        </p:nvCxnSpPr>
        <p:spPr>
          <a:xfrm flipH="1">
            <a:off x="2635902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F395D5-62D3-DD45-8B9C-9F48CE243B2F}"/>
              </a:ext>
            </a:extLst>
          </p:cNvPr>
          <p:cNvSpPr txBox="1"/>
          <p:nvPr/>
        </p:nvSpPr>
        <p:spPr>
          <a:xfrm>
            <a:off x="2933902" y="3251829"/>
            <a:ext cx="130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u_x =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7CF26E-0FDD-B443-9B9C-F9CE5A495BFB}"/>
              </a:ext>
            </a:extLst>
          </p:cNvPr>
          <p:cNvSpPr txBox="1"/>
          <p:nvPr/>
        </p:nvSpPr>
        <p:spPr>
          <a:xfrm>
            <a:off x="2061197" y="302356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u_z 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FAA41-75BA-884C-907D-14DD5D7DC0AA}"/>
              </a:ext>
            </a:extLst>
          </p:cNvPr>
          <p:cNvSpPr txBox="1"/>
          <p:nvPr/>
        </p:nvSpPr>
        <p:spPr>
          <a:xfrm>
            <a:off x="1824737" y="487558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5131C-9702-4443-BD6B-843F2190D351}"/>
              </a:ext>
            </a:extLst>
          </p:cNvPr>
          <p:cNvSpPr txBox="1"/>
          <p:nvPr/>
        </p:nvSpPr>
        <p:spPr>
          <a:xfrm>
            <a:off x="2887456" y="301015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</a:rPr>
              <a:t>u_y</a:t>
            </a:r>
            <a:r>
              <a:rPr lang="en-US" sz="1200" b="1" dirty="0">
                <a:solidFill>
                  <a:schemeClr val="accent1"/>
                </a:solidFill>
              </a:rPr>
              <a:t> 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03558-1900-2943-A924-1BC2015CCD6E}"/>
              </a:ext>
            </a:extLst>
          </p:cNvPr>
          <p:cNvSpPr txBox="1"/>
          <p:nvPr/>
        </p:nvSpPr>
        <p:spPr>
          <a:xfrm>
            <a:off x="1595644" y="3600027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4425C2-7DF6-C244-A6BA-D799D8479A14}"/>
              </a:ext>
            </a:extLst>
          </p:cNvPr>
          <p:cNvSpPr txBox="1"/>
          <p:nvPr/>
        </p:nvSpPr>
        <p:spPr>
          <a:xfrm>
            <a:off x="328976" y="32818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374389-5B2A-D341-A883-375515554FF0}"/>
              </a:ext>
            </a:extLst>
          </p:cNvPr>
          <p:cNvCxnSpPr>
            <a:cxnSpLocks/>
          </p:cNvCxnSpPr>
          <p:nvPr/>
        </p:nvCxnSpPr>
        <p:spPr>
          <a:xfrm flipH="1">
            <a:off x="4378818" y="4817762"/>
            <a:ext cx="463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40184C-8D2A-AD48-9FD0-53A8F4E0B403}"/>
              </a:ext>
            </a:extLst>
          </p:cNvPr>
          <p:cNvSpPr txBox="1"/>
          <p:nvPr/>
        </p:nvSpPr>
        <p:spPr>
          <a:xfrm>
            <a:off x="4378818" y="165443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Cp-Lambda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E67E0-856C-FB47-86E9-847F403C9E90}"/>
              </a:ext>
            </a:extLst>
          </p:cNvPr>
          <p:cNvCxnSpPr>
            <a:cxnSpLocks/>
          </p:cNvCxnSpPr>
          <p:nvPr/>
        </p:nvCxnSpPr>
        <p:spPr>
          <a:xfrm flipV="1">
            <a:off x="4834078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6578AA-D166-784C-95B1-5CA644D15783}"/>
              </a:ext>
            </a:extLst>
          </p:cNvPr>
          <p:cNvCxnSpPr>
            <a:cxnSpLocks/>
          </p:cNvCxnSpPr>
          <p:nvPr/>
        </p:nvCxnSpPr>
        <p:spPr>
          <a:xfrm flipV="1">
            <a:off x="4834078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074E7E-C529-8B41-B2CE-7023EDE54E58}"/>
              </a:ext>
            </a:extLst>
          </p:cNvPr>
          <p:cNvCxnSpPr>
            <a:cxnSpLocks/>
          </p:cNvCxnSpPr>
          <p:nvPr/>
        </p:nvCxnSpPr>
        <p:spPr>
          <a:xfrm flipV="1">
            <a:off x="5096347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EB31B0D5-D85D-924A-A21B-D36C4C1CFEA3}"/>
              </a:ext>
            </a:extLst>
          </p:cNvPr>
          <p:cNvSpPr/>
          <p:nvPr/>
        </p:nvSpPr>
        <p:spPr>
          <a:xfrm>
            <a:off x="5126712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D7C6AA-D3D4-2E4A-BD75-ECCA87254611}"/>
              </a:ext>
            </a:extLst>
          </p:cNvPr>
          <p:cNvCxnSpPr>
            <a:cxnSpLocks/>
          </p:cNvCxnSpPr>
          <p:nvPr/>
        </p:nvCxnSpPr>
        <p:spPr>
          <a:xfrm>
            <a:off x="7019308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ED7EE0-C31E-2C4E-A66B-4FA012A8131B}"/>
              </a:ext>
            </a:extLst>
          </p:cNvPr>
          <p:cNvSpPr txBox="1"/>
          <p:nvPr/>
        </p:nvSpPr>
        <p:spPr>
          <a:xfrm>
            <a:off x="7108069" y="2746566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Fz</a:t>
            </a:r>
            <a:r>
              <a:rPr lang="en-US" sz="1200" b="1" dirty="0">
                <a:solidFill>
                  <a:schemeClr val="accent4"/>
                </a:solidFill>
              </a:rPr>
              <a:t> = -1.e+7 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A7940-77B0-2E41-ABCD-EE589C4D6666}"/>
              </a:ext>
            </a:extLst>
          </p:cNvPr>
          <p:cNvCxnSpPr>
            <a:cxnSpLocks/>
          </p:cNvCxnSpPr>
          <p:nvPr/>
        </p:nvCxnSpPr>
        <p:spPr>
          <a:xfrm>
            <a:off x="7029077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106A69-6898-664A-B3D0-B6AD3202A58F}"/>
              </a:ext>
            </a:extLst>
          </p:cNvPr>
          <p:cNvCxnSpPr>
            <a:cxnSpLocks/>
          </p:cNvCxnSpPr>
          <p:nvPr/>
        </p:nvCxnSpPr>
        <p:spPr>
          <a:xfrm flipH="1">
            <a:off x="6864273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9C0E6A-399F-D942-8930-489EF86594A2}"/>
              </a:ext>
            </a:extLst>
          </p:cNvPr>
          <p:cNvSpPr txBox="1"/>
          <p:nvPr/>
        </p:nvSpPr>
        <p:spPr>
          <a:xfrm>
            <a:off x="7114402" y="328187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u_z =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527F3-9AFF-564A-B4A0-BEC21A942036}"/>
              </a:ext>
            </a:extLst>
          </p:cNvPr>
          <p:cNvSpPr txBox="1"/>
          <p:nvPr/>
        </p:nvSpPr>
        <p:spPr>
          <a:xfrm>
            <a:off x="6196689" y="3151330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u_x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423BDF-A089-1141-B427-604DDD950E30}"/>
              </a:ext>
            </a:extLst>
          </p:cNvPr>
          <p:cNvSpPr txBox="1"/>
          <p:nvPr/>
        </p:nvSpPr>
        <p:spPr>
          <a:xfrm>
            <a:off x="4353640" y="487832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B5791-5A67-A547-918D-922827545271}"/>
              </a:ext>
            </a:extLst>
          </p:cNvPr>
          <p:cNvSpPr txBox="1"/>
          <p:nvPr/>
        </p:nvSpPr>
        <p:spPr>
          <a:xfrm>
            <a:off x="7112282" y="301283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</a:rPr>
              <a:t>u_y</a:t>
            </a:r>
            <a:r>
              <a:rPr lang="en-US" sz="1200" b="1" dirty="0">
                <a:solidFill>
                  <a:schemeClr val="accent1"/>
                </a:solidFill>
              </a:rPr>
              <a:t> =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8634B-B0E7-4F40-9389-1AA09CEA01E8}"/>
              </a:ext>
            </a:extLst>
          </p:cNvPr>
          <p:cNvSpPr txBox="1"/>
          <p:nvPr/>
        </p:nvSpPr>
        <p:spPr>
          <a:xfrm>
            <a:off x="5808113" y="36000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78C336-6914-3B49-87AE-9A8020C94A5C}"/>
              </a:ext>
            </a:extLst>
          </p:cNvPr>
          <p:cNvSpPr txBox="1"/>
          <p:nvPr/>
        </p:nvSpPr>
        <p:spPr>
          <a:xfrm>
            <a:off x="4541445" y="32818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z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14544F-9329-D442-860F-BD5DA6B58E17}"/>
              </a:ext>
            </a:extLst>
          </p:cNvPr>
          <p:cNvCxnSpPr>
            <a:cxnSpLocks/>
          </p:cNvCxnSpPr>
          <p:nvPr/>
        </p:nvCxnSpPr>
        <p:spPr>
          <a:xfrm flipH="1">
            <a:off x="8369404" y="4817762"/>
            <a:ext cx="463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29B1F8-A22D-3C46-8C83-5ACE2EAE921D}"/>
              </a:ext>
            </a:extLst>
          </p:cNvPr>
          <p:cNvSpPr txBox="1"/>
          <p:nvPr/>
        </p:nvSpPr>
        <p:spPr>
          <a:xfrm>
            <a:off x="8369404" y="1654432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HAWC2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D5267D-DDEC-FC40-8AD8-AFE43240BB67}"/>
              </a:ext>
            </a:extLst>
          </p:cNvPr>
          <p:cNvCxnSpPr>
            <a:cxnSpLocks/>
          </p:cNvCxnSpPr>
          <p:nvPr/>
        </p:nvCxnSpPr>
        <p:spPr>
          <a:xfrm flipV="1">
            <a:off x="8824664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5D62C7-48EE-9941-95EB-0F7CFEAE5BDD}"/>
              </a:ext>
            </a:extLst>
          </p:cNvPr>
          <p:cNvCxnSpPr>
            <a:cxnSpLocks/>
          </p:cNvCxnSpPr>
          <p:nvPr/>
        </p:nvCxnSpPr>
        <p:spPr>
          <a:xfrm flipV="1">
            <a:off x="8824664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D2D301-3A21-E548-BB00-A6524F7BC709}"/>
              </a:ext>
            </a:extLst>
          </p:cNvPr>
          <p:cNvCxnSpPr>
            <a:cxnSpLocks/>
          </p:cNvCxnSpPr>
          <p:nvPr/>
        </p:nvCxnSpPr>
        <p:spPr>
          <a:xfrm flipV="1">
            <a:off x="9086933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>
            <a:extLst>
              <a:ext uri="{FF2B5EF4-FFF2-40B4-BE49-F238E27FC236}">
                <a16:creationId xmlns:a16="http://schemas.microsoft.com/office/drawing/2014/main" id="{9C4EB4DE-06BA-C040-97FC-B7738A43FBBF}"/>
              </a:ext>
            </a:extLst>
          </p:cNvPr>
          <p:cNvSpPr/>
          <p:nvPr/>
        </p:nvSpPr>
        <p:spPr>
          <a:xfrm>
            <a:off x="9117298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6F8DCF-A280-824A-BC0B-E544012F78EA}"/>
              </a:ext>
            </a:extLst>
          </p:cNvPr>
          <p:cNvCxnSpPr>
            <a:cxnSpLocks/>
          </p:cNvCxnSpPr>
          <p:nvPr/>
        </p:nvCxnSpPr>
        <p:spPr>
          <a:xfrm>
            <a:off x="11009894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1908BB-665A-B64F-A640-673C05240A46}"/>
              </a:ext>
            </a:extLst>
          </p:cNvPr>
          <p:cNvSpPr txBox="1"/>
          <p:nvPr/>
        </p:nvSpPr>
        <p:spPr>
          <a:xfrm>
            <a:off x="11098655" y="274656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Fy </a:t>
            </a:r>
            <a:r>
              <a:rPr lang="en-US" sz="1200" b="1" dirty="0">
                <a:solidFill>
                  <a:schemeClr val="accent4"/>
                </a:solidFill>
              </a:rPr>
              <a:t>= -1.e+7 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AAF14B-3D6E-B845-A693-410057E978B7}"/>
              </a:ext>
            </a:extLst>
          </p:cNvPr>
          <p:cNvCxnSpPr>
            <a:cxnSpLocks/>
          </p:cNvCxnSpPr>
          <p:nvPr/>
        </p:nvCxnSpPr>
        <p:spPr>
          <a:xfrm>
            <a:off x="11019663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ECCB5C-73C5-A644-8EBC-138070944CAA}"/>
              </a:ext>
            </a:extLst>
          </p:cNvPr>
          <p:cNvCxnSpPr>
            <a:cxnSpLocks/>
          </p:cNvCxnSpPr>
          <p:nvPr/>
        </p:nvCxnSpPr>
        <p:spPr>
          <a:xfrm flipH="1">
            <a:off x="10854859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EEFA29-C82B-5242-B8AE-A890FE89A9C9}"/>
              </a:ext>
            </a:extLst>
          </p:cNvPr>
          <p:cNvSpPr txBox="1"/>
          <p:nvPr/>
        </p:nvSpPr>
        <p:spPr>
          <a:xfrm>
            <a:off x="11104988" y="328187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u_y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6B0B82-EAB3-D845-9E11-AF3F7542254D}"/>
              </a:ext>
            </a:extLst>
          </p:cNvPr>
          <p:cNvSpPr txBox="1"/>
          <p:nvPr/>
        </p:nvSpPr>
        <p:spPr>
          <a:xfrm>
            <a:off x="10280983" y="314107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u_z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8C6416-4330-C142-A6B0-86D9C9169701}"/>
              </a:ext>
            </a:extLst>
          </p:cNvPr>
          <p:cNvSpPr txBox="1"/>
          <p:nvPr/>
        </p:nvSpPr>
        <p:spPr>
          <a:xfrm>
            <a:off x="8344226" y="487832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601012-AD75-AB40-9E94-B0737E410E1E}"/>
              </a:ext>
            </a:extLst>
          </p:cNvPr>
          <p:cNvSpPr txBox="1"/>
          <p:nvPr/>
        </p:nvSpPr>
        <p:spPr>
          <a:xfrm>
            <a:off x="11102868" y="301283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u_x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760409-8DA0-F94D-BCD1-DF6815D53494}"/>
              </a:ext>
            </a:extLst>
          </p:cNvPr>
          <p:cNvSpPr txBox="1"/>
          <p:nvPr/>
        </p:nvSpPr>
        <p:spPr>
          <a:xfrm>
            <a:off x="9798699" y="36000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9AC6AA-5C8D-8441-997D-D414B180E612}"/>
              </a:ext>
            </a:extLst>
          </p:cNvPr>
          <p:cNvSpPr txBox="1"/>
          <p:nvPr/>
        </p:nvSpPr>
        <p:spPr>
          <a:xfrm>
            <a:off x="8532031" y="328187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4739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032A60-F331-1D40-A8E4-26D79CC233C3}"/>
              </a:ext>
            </a:extLst>
          </p:cNvPr>
          <p:cNvCxnSpPr/>
          <p:nvPr/>
        </p:nvCxnSpPr>
        <p:spPr>
          <a:xfrm>
            <a:off x="1799615" y="2744414"/>
            <a:ext cx="1519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F59994-43C0-F24D-AF55-02010FC8D172}"/>
              </a:ext>
            </a:extLst>
          </p:cNvPr>
          <p:cNvCxnSpPr>
            <a:cxnSpLocks/>
          </p:cNvCxnSpPr>
          <p:nvPr/>
        </p:nvCxnSpPr>
        <p:spPr>
          <a:xfrm flipV="1">
            <a:off x="1799615" y="1271215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680A5-3573-C54C-B9A4-6ADC8C759896}"/>
              </a:ext>
            </a:extLst>
          </p:cNvPr>
          <p:cNvCxnSpPr>
            <a:cxnSpLocks/>
          </p:cNvCxnSpPr>
          <p:nvPr/>
        </p:nvCxnSpPr>
        <p:spPr>
          <a:xfrm flipV="1">
            <a:off x="1799615" y="1694090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C7FB5B-E42C-FA4C-9A1E-0C4DEF82DB19}"/>
              </a:ext>
            </a:extLst>
          </p:cNvPr>
          <p:cNvSpPr txBox="1"/>
          <p:nvPr/>
        </p:nvSpPr>
        <p:spPr>
          <a:xfrm>
            <a:off x="3002743" y="280223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ED3EA-20B5-AE47-828A-6EF992636333}"/>
              </a:ext>
            </a:extLst>
          </p:cNvPr>
          <p:cNvSpPr txBox="1"/>
          <p:nvPr/>
        </p:nvSpPr>
        <p:spPr>
          <a:xfrm>
            <a:off x="2773650" y="1526679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12B5E-A33E-7946-878F-B52628C09172}"/>
              </a:ext>
            </a:extLst>
          </p:cNvPr>
          <p:cNvSpPr txBox="1"/>
          <p:nvPr/>
        </p:nvSpPr>
        <p:spPr>
          <a:xfrm>
            <a:off x="1506982" y="120853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5C2BF-2B91-3A43-B015-D4B572454EC5}"/>
              </a:ext>
            </a:extLst>
          </p:cNvPr>
          <p:cNvSpPr txBox="1"/>
          <p:nvPr/>
        </p:nvSpPr>
        <p:spPr>
          <a:xfrm>
            <a:off x="2004755" y="56962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BeamDyn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3970E5-7596-624C-B664-10DED5C4B829}"/>
              </a:ext>
            </a:extLst>
          </p:cNvPr>
          <p:cNvCxnSpPr>
            <a:cxnSpLocks/>
          </p:cNvCxnSpPr>
          <p:nvPr/>
        </p:nvCxnSpPr>
        <p:spPr>
          <a:xfrm flipH="1">
            <a:off x="7060019" y="2744414"/>
            <a:ext cx="1051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B17089-404E-2A40-AE0B-3C52E149D237}"/>
              </a:ext>
            </a:extLst>
          </p:cNvPr>
          <p:cNvSpPr txBox="1"/>
          <p:nvPr/>
        </p:nvSpPr>
        <p:spPr>
          <a:xfrm>
            <a:off x="7648351" y="5686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Cp-Lambda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66FAE3-5B49-DB4B-9AA6-ADDA20BEA50B}"/>
              </a:ext>
            </a:extLst>
          </p:cNvPr>
          <p:cNvCxnSpPr>
            <a:cxnSpLocks/>
          </p:cNvCxnSpPr>
          <p:nvPr/>
        </p:nvCxnSpPr>
        <p:spPr>
          <a:xfrm flipV="1">
            <a:off x="8103611" y="1271215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A3FBF-FD14-BF4E-A47D-EBB4F67D8E64}"/>
              </a:ext>
            </a:extLst>
          </p:cNvPr>
          <p:cNvCxnSpPr>
            <a:cxnSpLocks/>
          </p:cNvCxnSpPr>
          <p:nvPr/>
        </p:nvCxnSpPr>
        <p:spPr>
          <a:xfrm flipV="1">
            <a:off x="8103611" y="1694090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A958A-A8D5-0D43-97E6-9C45E272228C}"/>
              </a:ext>
            </a:extLst>
          </p:cNvPr>
          <p:cNvSpPr txBox="1"/>
          <p:nvPr/>
        </p:nvSpPr>
        <p:spPr>
          <a:xfrm>
            <a:off x="7165973" y="279337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C722B-1E78-4A40-9A55-4997EE62494D}"/>
              </a:ext>
            </a:extLst>
          </p:cNvPr>
          <p:cNvSpPr txBox="1"/>
          <p:nvPr/>
        </p:nvSpPr>
        <p:spPr>
          <a:xfrm>
            <a:off x="9077646" y="15266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2E18D-C633-754E-A017-6C135959C050}"/>
              </a:ext>
            </a:extLst>
          </p:cNvPr>
          <p:cNvSpPr txBox="1"/>
          <p:nvPr/>
        </p:nvSpPr>
        <p:spPr>
          <a:xfrm>
            <a:off x="7810978" y="120853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694C3-FE74-3C4F-8C24-8B14CA53C096}"/>
              </a:ext>
            </a:extLst>
          </p:cNvPr>
          <p:cNvSpPr txBox="1"/>
          <p:nvPr/>
        </p:nvSpPr>
        <p:spPr>
          <a:xfrm>
            <a:off x="723014" y="3678865"/>
            <a:ext cx="4671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K11 = 7.8747e+09 (shear stiffness x)</a:t>
            </a:r>
          </a:p>
          <a:p>
            <a:r>
              <a:rPr lang="en-US" dirty="0"/>
              <a:t>K22 = 8.2641e+09 (shear stiffness y)</a:t>
            </a:r>
          </a:p>
          <a:p>
            <a:r>
              <a:rPr lang="en-US" dirty="0"/>
              <a:t>K33 = 2.5000e+10 (axial stiffness)</a:t>
            </a:r>
          </a:p>
          <a:p>
            <a:r>
              <a:rPr lang="en-US" dirty="0"/>
              <a:t>K44 = 5.2083e+08 (bending stiffness, </a:t>
            </a:r>
            <a:r>
              <a:rPr lang="en-US" dirty="0" err="1"/>
              <a:t>Eixx</a:t>
            </a:r>
            <a:r>
              <a:rPr lang="en-US" dirty="0"/>
              <a:t>/edge)</a:t>
            </a:r>
          </a:p>
          <a:p>
            <a:r>
              <a:rPr lang="en-US" dirty="0"/>
              <a:t>K55 = 1.3021e+08 (bending stiffness, </a:t>
            </a:r>
            <a:r>
              <a:rPr lang="en-US" dirty="0" err="1"/>
              <a:t>Eiyy</a:t>
            </a:r>
            <a:r>
              <a:rPr lang="en-US" dirty="0"/>
              <a:t>/flap)</a:t>
            </a:r>
          </a:p>
          <a:p>
            <a:r>
              <a:rPr lang="en-US" dirty="0"/>
              <a:t>K66 = 1.4179e+08 (torsional stiffness)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BA6F1E-9287-214B-8859-5E2B6E8E0178}"/>
              </a:ext>
            </a:extLst>
          </p:cNvPr>
          <p:cNvSpPr/>
          <p:nvPr/>
        </p:nvSpPr>
        <p:spPr>
          <a:xfrm>
            <a:off x="5860632" y="36788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AxialStiffness</a:t>
            </a:r>
            <a:r>
              <a:rPr lang="en-US" dirty="0"/>
              <a:t> : 2.5000e+10</a:t>
            </a:r>
          </a:p>
          <a:p>
            <a:r>
              <a:rPr lang="en-US" dirty="0" err="1"/>
              <a:t>BendingStiffnesses</a:t>
            </a:r>
            <a:r>
              <a:rPr lang="en-US" dirty="0"/>
              <a:t> : 5.2083e+08 , 1.3021e+08 , 0.0e+0 </a:t>
            </a:r>
          </a:p>
          <a:p>
            <a:r>
              <a:rPr lang="en-US" dirty="0" err="1"/>
              <a:t>TorsionalStiffness</a:t>
            </a:r>
            <a:r>
              <a:rPr lang="en-US" dirty="0"/>
              <a:t> :  1.4179e+08</a:t>
            </a:r>
          </a:p>
          <a:p>
            <a:r>
              <a:rPr lang="en-US" dirty="0" err="1"/>
              <a:t>ShearingStiffnesses</a:t>
            </a:r>
            <a:r>
              <a:rPr lang="en-US" dirty="0"/>
              <a:t> : 7.8747e+09 , 8.2641e+09, 0.0e+0 </a:t>
            </a:r>
          </a:p>
        </p:txBody>
      </p:sp>
    </p:spTree>
    <p:extLst>
      <p:ext uri="{BB962C8B-B14F-4D97-AF65-F5344CB8AC3E}">
        <p14:creationId xmlns:p14="http://schemas.microsoft.com/office/powerpoint/2010/main" val="125457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A6D0E-560B-3249-9BDD-BB2BAE0F7816}"/>
              </a:ext>
            </a:extLst>
          </p:cNvPr>
          <p:cNvCxnSpPr/>
          <p:nvPr/>
        </p:nvCxnSpPr>
        <p:spPr>
          <a:xfrm>
            <a:off x="621609" y="4817762"/>
            <a:ext cx="1519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0C5823-1983-4045-B895-DB9135A973C7}"/>
              </a:ext>
            </a:extLst>
          </p:cNvPr>
          <p:cNvSpPr txBox="1"/>
          <p:nvPr/>
        </p:nvSpPr>
        <p:spPr>
          <a:xfrm>
            <a:off x="826749" y="16544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BeamDyn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DAE3A5-BB1D-E44A-956B-C1C0B4375568}"/>
              </a:ext>
            </a:extLst>
          </p:cNvPr>
          <p:cNvCxnSpPr>
            <a:cxnSpLocks/>
          </p:cNvCxnSpPr>
          <p:nvPr/>
        </p:nvCxnSpPr>
        <p:spPr>
          <a:xfrm flipV="1">
            <a:off x="621609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C69D80-7938-3741-9E7A-7543A0FD12A8}"/>
              </a:ext>
            </a:extLst>
          </p:cNvPr>
          <p:cNvCxnSpPr>
            <a:cxnSpLocks/>
          </p:cNvCxnSpPr>
          <p:nvPr/>
        </p:nvCxnSpPr>
        <p:spPr>
          <a:xfrm flipV="1">
            <a:off x="621609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F32008-6EE0-354B-B8F3-9F8481C76D49}"/>
              </a:ext>
            </a:extLst>
          </p:cNvPr>
          <p:cNvCxnSpPr>
            <a:cxnSpLocks/>
          </p:cNvCxnSpPr>
          <p:nvPr/>
        </p:nvCxnSpPr>
        <p:spPr>
          <a:xfrm flipV="1">
            <a:off x="883878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D34716F-C938-8145-B293-F670BDAD8A55}"/>
              </a:ext>
            </a:extLst>
          </p:cNvPr>
          <p:cNvSpPr/>
          <p:nvPr/>
        </p:nvSpPr>
        <p:spPr>
          <a:xfrm>
            <a:off x="914243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B1AC75-8750-F747-B1B8-B5D7436B9238}"/>
              </a:ext>
            </a:extLst>
          </p:cNvPr>
          <p:cNvCxnSpPr>
            <a:cxnSpLocks/>
          </p:cNvCxnSpPr>
          <p:nvPr/>
        </p:nvCxnSpPr>
        <p:spPr>
          <a:xfrm>
            <a:off x="2806839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782882-D477-F640-9263-F28BB82D9228}"/>
              </a:ext>
            </a:extLst>
          </p:cNvPr>
          <p:cNvSpPr txBox="1"/>
          <p:nvPr/>
        </p:nvSpPr>
        <p:spPr>
          <a:xfrm>
            <a:off x="2895600" y="27356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Fx</a:t>
            </a:r>
            <a:r>
              <a:rPr lang="en-US" sz="1200" b="1" dirty="0">
                <a:solidFill>
                  <a:schemeClr val="accent4"/>
                </a:solidFill>
              </a:rPr>
              <a:t> = -1.e+7 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410C36-820F-EF47-A8F9-032B68178AE3}"/>
              </a:ext>
            </a:extLst>
          </p:cNvPr>
          <p:cNvCxnSpPr>
            <a:cxnSpLocks/>
          </p:cNvCxnSpPr>
          <p:nvPr/>
        </p:nvCxnSpPr>
        <p:spPr>
          <a:xfrm>
            <a:off x="2808657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CD066F-D238-5644-BE8E-12903EB9884B}"/>
              </a:ext>
            </a:extLst>
          </p:cNvPr>
          <p:cNvCxnSpPr>
            <a:cxnSpLocks/>
          </p:cNvCxnSpPr>
          <p:nvPr/>
        </p:nvCxnSpPr>
        <p:spPr>
          <a:xfrm flipH="1">
            <a:off x="2635902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F395D5-62D3-DD45-8B9C-9F48CE243B2F}"/>
              </a:ext>
            </a:extLst>
          </p:cNvPr>
          <p:cNvSpPr txBox="1"/>
          <p:nvPr/>
        </p:nvSpPr>
        <p:spPr>
          <a:xfrm>
            <a:off x="2933902" y="3251829"/>
            <a:ext cx="130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u_x =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7CF26E-0FDD-B443-9B9C-F9CE5A495BFB}"/>
              </a:ext>
            </a:extLst>
          </p:cNvPr>
          <p:cNvSpPr txBox="1"/>
          <p:nvPr/>
        </p:nvSpPr>
        <p:spPr>
          <a:xfrm>
            <a:off x="2061197" y="302356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u_z 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FAA41-75BA-884C-907D-14DD5D7DC0AA}"/>
              </a:ext>
            </a:extLst>
          </p:cNvPr>
          <p:cNvSpPr txBox="1"/>
          <p:nvPr/>
        </p:nvSpPr>
        <p:spPr>
          <a:xfrm>
            <a:off x="1824737" y="487558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5131C-9702-4443-BD6B-843F2190D351}"/>
              </a:ext>
            </a:extLst>
          </p:cNvPr>
          <p:cNvSpPr txBox="1"/>
          <p:nvPr/>
        </p:nvSpPr>
        <p:spPr>
          <a:xfrm>
            <a:off x="2887456" y="301015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</a:rPr>
              <a:t>u_y</a:t>
            </a:r>
            <a:r>
              <a:rPr lang="en-US" sz="1200" b="1" dirty="0">
                <a:solidFill>
                  <a:schemeClr val="accent1"/>
                </a:solidFill>
              </a:rPr>
              <a:t> 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03558-1900-2943-A924-1BC2015CCD6E}"/>
              </a:ext>
            </a:extLst>
          </p:cNvPr>
          <p:cNvSpPr txBox="1"/>
          <p:nvPr/>
        </p:nvSpPr>
        <p:spPr>
          <a:xfrm>
            <a:off x="1595644" y="3600027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4425C2-7DF6-C244-A6BA-D799D8479A14}"/>
              </a:ext>
            </a:extLst>
          </p:cNvPr>
          <p:cNvSpPr txBox="1"/>
          <p:nvPr/>
        </p:nvSpPr>
        <p:spPr>
          <a:xfrm>
            <a:off x="328976" y="32818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374389-5B2A-D341-A883-375515554FF0}"/>
              </a:ext>
            </a:extLst>
          </p:cNvPr>
          <p:cNvCxnSpPr>
            <a:cxnSpLocks/>
          </p:cNvCxnSpPr>
          <p:nvPr/>
        </p:nvCxnSpPr>
        <p:spPr>
          <a:xfrm flipH="1">
            <a:off x="3565321" y="4817762"/>
            <a:ext cx="1276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40184C-8D2A-AD48-9FD0-53A8F4E0B403}"/>
              </a:ext>
            </a:extLst>
          </p:cNvPr>
          <p:cNvSpPr txBox="1"/>
          <p:nvPr/>
        </p:nvSpPr>
        <p:spPr>
          <a:xfrm>
            <a:off x="4378818" y="165443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Cp-Lambda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E67E0-856C-FB47-86E9-847F403C9E90}"/>
              </a:ext>
            </a:extLst>
          </p:cNvPr>
          <p:cNvCxnSpPr>
            <a:cxnSpLocks/>
          </p:cNvCxnSpPr>
          <p:nvPr/>
        </p:nvCxnSpPr>
        <p:spPr>
          <a:xfrm flipV="1">
            <a:off x="4834078" y="3528828"/>
            <a:ext cx="0" cy="128893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6578AA-D166-784C-95B1-5CA644D15783}"/>
              </a:ext>
            </a:extLst>
          </p:cNvPr>
          <p:cNvCxnSpPr>
            <a:cxnSpLocks/>
          </p:cNvCxnSpPr>
          <p:nvPr/>
        </p:nvCxnSpPr>
        <p:spPr>
          <a:xfrm flipV="1">
            <a:off x="4834078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074E7E-C529-8B41-B2CE-7023EDE54E58}"/>
              </a:ext>
            </a:extLst>
          </p:cNvPr>
          <p:cNvCxnSpPr>
            <a:cxnSpLocks/>
          </p:cNvCxnSpPr>
          <p:nvPr/>
        </p:nvCxnSpPr>
        <p:spPr>
          <a:xfrm flipV="1">
            <a:off x="5096347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EB31B0D5-D85D-924A-A21B-D36C4C1CFEA3}"/>
              </a:ext>
            </a:extLst>
          </p:cNvPr>
          <p:cNvSpPr/>
          <p:nvPr/>
        </p:nvSpPr>
        <p:spPr>
          <a:xfrm>
            <a:off x="5126712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D7C6AA-D3D4-2E4A-BD75-ECCA87254611}"/>
              </a:ext>
            </a:extLst>
          </p:cNvPr>
          <p:cNvCxnSpPr>
            <a:cxnSpLocks/>
          </p:cNvCxnSpPr>
          <p:nvPr/>
        </p:nvCxnSpPr>
        <p:spPr>
          <a:xfrm>
            <a:off x="7019308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ED7EE0-C31E-2C4E-A66B-4FA012A8131B}"/>
              </a:ext>
            </a:extLst>
          </p:cNvPr>
          <p:cNvSpPr txBox="1"/>
          <p:nvPr/>
        </p:nvSpPr>
        <p:spPr>
          <a:xfrm>
            <a:off x="7108069" y="2746566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Fz</a:t>
            </a:r>
            <a:r>
              <a:rPr lang="en-US" sz="1200" b="1" dirty="0">
                <a:solidFill>
                  <a:schemeClr val="accent4"/>
                </a:solidFill>
              </a:rPr>
              <a:t> = </a:t>
            </a:r>
            <a:r>
              <a:rPr lang="en-US" sz="1200" b="1" dirty="0" smtClean="0">
                <a:solidFill>
                  <a:schemeClr val="accent4"/>
                </a:solidFill>
              </a:rPr>
              <a:t>1.e+7 </a:t>
            </a:r>
            <a:r>
              <a:rPr lang="en-US" sz="1200" b="1" dirty="0">
                <a:solidFill>
                  <a:schemeClr val="accent4"/>
                </a:solidFill>
              </a:rPr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A7940-77B0-2E41-ABCD-EE589C4D6666}"/>
              </a:ext>
            </a:extLst>
          </p:cNvPr>
          <p:cNvCxnSpPr>
            <a:cxnSpLocks/>
          </p:cNvCxnSpPr>
          <p:nvPr/>
        </p:nvCxnSpPr>
        <p:spPr>
          <a:xfrm>
            <a:off x="7029077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106A69-6898-664A-B3D0-B6AD3202A58F}"/>
              </a:ext>
            </a:extLst>
          </p:cNvPr>
          <p:cNvCxnSpPr>
            <a:cxnSpLocks/>
          </p:cNvCxnSpPr>
          <p:nvPr/>
        </p:nvCxnSpPr>
        <p:spPr>
          <a:xfrm flipH="1">
            <a:off x="6864273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9C0E6A-399F-D942-8930-489EF86594A2}"/>
              </a:ext>
            </a:extLst>
          </p:cNvPr>
          <p:cNvSpPr txBox="1"/>
          <p:nvPr/>
        </p:nvSpPr>
        <p:spPr>
          <a:xfrm>
            <a:off x="7114402" y="328187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u_z =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527F3-9AFF-564A-B4A0-BEC21A942036}"/>
              </a:ext>
            </a:extLst>
          </p:cNvPr>
          <p:cNvSpPr txBox="1"/>
          <p:nvPr/>
        </p:nvSpPr>
        <p:spPr>
          <a:xfrm>
            <a:off x="6196689" y="3151330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u_x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423BDF-A089-1141-B427-604DDD950E30}"/>
              </a:ext>
            </a:extLst>
          </p:cNvPr>
          <p:cNvSpPr txBox="1"/>
          <p:nvPr/>
        </p:nvSpPr>
        <p:spPr>
          <a:xfrm>
            <a:off x="3436920" y="483364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B5791-5A67-A547-918D-922827545271}"/>
              </a:ext>
            </a:extLst>
          </p:cNvPr>
          <p:cNvSpPr txBox="1"/>
          <p:nvPr/>
        </p:nvSpPr>
        <p:spPr>
          <a:xfrm>
            <a:off x="7112282" y="301283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</a:rPr>
              <a:t>u_y</a:t>
            </a:r>
            <a:r>
              <a:rPr lang="en-US" sz="1200" b="1" dirty="0">
                <a:solidFill>
                  <a:schemeClr val="accent1"/>
                </a:solidFill>
              </a:rPr>
              <a:t> =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8634B-B0E7-4F40-9389-1AA09CEA01E8}"/>
              </a:ext>
            </a:extLst>
          </p:cNvPr>
          <p:cNvSpPr txBox="1"/>
          <p:nvPr/>
        </p:nvSpPr>
        <p:spPr>
          <a:xfrm>
            <a:off x="5808113" y="36000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78C336-6914-3B49-87AE-9A8020C94A5C}"/>
              </a:ext>
            </a:extLst>
          </p:cNvPr>
          <p:cNvSpPr txBox="1"/>
          <p:nvPr/>
        </p:nvSpPr>
        <p:spPr>
          <a:xfrm>
            <a:off x="4692099" y="327957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z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14544F-9329-D442-860F-BD5DA6B58E17}"/>
              </a:ext>
            </a:extLst>
          </p:cNvPr>
          <p:cNvCxnSpPr>
            <a:cxnSpLocks/>
          </p:cNvCxnSpPr>
          <p:nvPr/>
        </p:nvCxnSpPr>
        <p:spPr>
          <a:xfrm flipH="1">
            <a:off x="8369404" y="4817762"/>
            <a:ext cx="463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29B1F8-A22D-3C46-8C83-5ACE2EAE921D}"/>
              </a:ext>
            </a:extLst>
          </p:cNvPr>
          <p:cNvSpPr txBox="1"/>
          <p:nvPr/>
        </p:nvSpPr>
        <p:spPr>
          <a:xfrm>
            <a:off x="8369404" y="1654432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HAWC2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D5267D-DDEC-FC40-8AD8-AFE43240BB67}"/>
              </a:ext>
            </a:extLst>
          </p:cNvPr>
          <p:cNvCxnSpPr>
            <a:cxnSpLocks/>
          </p:cNvCxnSpPr>
          <p:nvPr/>
        </p:nvCxnSpPr>
        <p:spPr>
          <a:xfrm flipV="1">
            <a:off x="8824664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5D62C7-48EE-9941-95EB-0F7CFEAE5BDD}"/>
              </a:ext>
            </a:extLst>
          </p:cNvPr>
          <p:cNvCxnSpPr>
            <a:cxnSpLocks/>
          </p:cNvCxnSpPr>
          <p:nvPr/>
        </p:nvCxnSpPr>
        <p:spPr>
          <a:xfrm flipV="1">
            <a:off x="8824664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D2D301-3A21-E548-BB00-A6524F7BC709}"/>
              </a:ext>
            </a:extLst>
          </p:cNvPr>
          <p:cNvCxnSpPr>
            <a:cxnSpLocks/>
          </p:cNvCxnSpPr>
          <p:nvPr/>
        </p:nvCxnSpPr>
        <p:spPr>
          <a:xfrm flipV="1">
            <a:off x="9086933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>
            <a:extLst>
              <a:ext uri="{FF2B5EF4-FFF2-40B4-BE49-F238E27FC236}">
                <a16:creationId xmlns:a16="http://schemas.microsoft.com/office/drawing/2014/main" id="{9C4EB4DE-06BA-C040-97FC-B7738A43FBBF}"/>
              </a:ext>
            </a:extLst>
          </p:cNvPr>
          <p:cNvSpPr/>
          <p:nvPr/>
        </p:nvSpPr>
        <p:spPr>
          <a:xfrm>
            <a:off x="9117298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6F8DCF-A280-824A-BC0B-E544012F78EA}"/>
              </a:ext>
            </a:extLst>
          </p:cNvPr>
          <p:cNvCxnSpPr>
            <a:cxnSpLocks/>
          </p:cNvCxnSpPr>
          <p:nvPr/>
        </p:nvCxnSpPr>
        <p:spPr>
          <a:xfrm>
            <a:off x="11009894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1908BB-665A-B64F-A640-673C05240A46}"/>
              </a:ext>
            </a:extLst>
          </p:cNvPr>
          <p:cNvSpPr txBox="1"/>
          <p:nvPr/>
        </p:nvSpPr>
        <p:spPr>
          <a:xfrm>
            <a:off x="11098655" y="274656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Fy </a:t>
            </a:r>
            <a:r>
              <a:rPr lang="en-US" sz="1200" b="1" dirty="0">
                <a:solidFill>
                  <a:schemeClr val="accent4"/>
                </a:solidFill>
              </a:rPr>
              <a:t>= -1.e+7 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AAF14B-3D6E-B845-A693-410057E978B7}"/>
              </a:ext>
            </a:extLst>
          </p:cNvPr>
          <p:cNvCxnSpPr>
            <a:cxnSpLocks/>
          </p:cNvCxnSpPr>
          <p:nvPr/>
        </p:nvCxnSpPr>
        <p:spPr>
          <a:xfrm>
            <a:off x="11019663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ECCB5C-73C5-A644-8EBC-138070944CAA}"/>
              </a:ext>
            </a:extLst>
          </p:cNvPr>
          <p:cNvCxnSpPr>
            <a:cxnSpLocks/>
          </p:cNvCxnSpPr>
          <p:nvPr/>
        </p:nvCxnSpPr>
        <p:spPr>
          <a:xfrm flipH="1">
            <a:off x="10854859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EEFA29-C82B-5242-B8AE-A890FE89A9C9}"/>
              </a:ext>
            </a:extLst>
          </p:cNvPr>
          <p:cNvSpPr txBox="1"/>
          <p:nvPr/>
        </p:nvSpPr>
        <p:spPr>
          <a:xfrm>
            <a:off x="11104988" y="328187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u_y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6B0B82-EAB3-D845-9E11-AF3F7542254D}"/>
              </a:ext>
            </a:extLst>
          </p:cNvPr>
          <p:cNvSpPr txBox="1"/>
          <p:nvPr/>
        </p:nvSpPr>
        <p:spPr>
          <a:xfrm>
            <a:off x="10280983" y="314107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u_z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8C6416-4330-C142-A6B0-86D9C9169701}"/>
              </a:ext>
            </a:extLst>
          </p:cNvPr>
          <p:cNvSpPr txBox="1"/>
          <p:nvPr/>
        </p:nvSpPr>
        <p:spPr>
          <a:xfrm>
            <a:off x="8344226" y="487832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601012-AD75-AB40-9E94-B0737E410E1E}"/>
              </a:ext>
            </a:extLst>
          </p:cNvPr>
          <p:cNvSpPr txBox="1"/>
          <p:nvPr/>
        </p:nvSpPr>
        <p:spPr>
          <a:xfrm>
            <a:off x="11102868" y="301283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u_x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760409-8DA0-F94D-BCD1-DF6815D53494}"/>
              </a:ext>
            </a:extLst>
          </p:cNvPr>
          <p:cNvSpPr txBox="1"/>
          <p:nvPr/>
        </p:nvSpPr>
        <p:spPr>
          <a:xfrm>
            <a:off x="9798699" y="36000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9AC6AA-5C8D-8441-997D-D414B180E612}"/>
              </a:ext>
            </a:extLst>
          </p:cNvPr>
          <p:cNvSpPr txBox="1"/>
          <p:nvPr/>
        </p:nvSpPr>
        <p:spPr>
          <a:xfrm>
            <a:off x="8532031" y="328187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6F88A99-F1B5-466E-B5A0-FFFDE0095D52}"/>
              </a:ext>
            </a:extLst>
          </p:cNvPr>
          <p:cNvSpPr/>
          <p:nvPr/>
        </p:nvSpPr>
        <p:spPr>
          <a:xfrm rot="392951" flipH="1">
            <a:off x="4096849" y="4466365"/>
            <a:ext cx="1585561" cy="718059"/>
          </a:xfrm>
          <a:custGeom>
            <a:avLst/>
            <a:gdLst>
              <a:gd name="connsiteX0" fmla="*/ 25400 w 1195192"/>
              <a:gd name="connsiteY0" fmla="*/ 0 h 508049"/>
              <a:gd name="connsiteX1" fmla="*/ 161925 w 1195192"/>
              <a:gd name="connsiteY1" fmla="*/ 25400 h 508049"/>
              <a:gd name="connsiteX2" fmla="*/ 473075 w 1195192"/>
              <a:gd name="connsiteY2" fmla="*/ 66675 h 508049"/>
              <a:gd name="connsiteX3" fmla="*/ 679450 w 1195192"/>
              <a:gd name="connsiteY3" fmla="*/ 92075 h 508049"/>
              <a:gd name="connsiteX4" fmla="*/ 844550 w 1195192"/>
              <a:gd name="connsiteY4" fmla="*/ 123825 h 508049"/>
              <a:gd name="connsiteX5" fmla="*/ 1038225 w 1195192"/>
              <a:gd name="connsiteY5" fmla="*/ 206375 h 508049"/>
              <a:gd name="connsiteX6" fmla="*/ 1149350 w 1195192"/>
              <a:gd name="connsiteY6" fmla="*/ 298450 h 508049"/>
              <a:gd name="connsiteX7" fmla="*/ 1190625 w 1195192"/>
              <a:gd name="connsiteY7" fmla="*/ 374650 h 508049"/>
              <a:gd name="connsiteX8" fmla="*/ 1193800 w 1195192"/>
              <a:gd name="connsiteY8" fmla="*/ 409575 h 508049"/>
              <a:gd name="connsiteX9" fmla="*/ 1187450 w 1195192"/>
              <a:gd name="connsiteY9" fmla="*/ 431800 h 508049"/>
              <a:gd name="connsiteX10" fmla="*/ 1155700 w 1195192"/>
              <a:gd name="connsiteY10" fmla="*/ 469900 h 508049"/>
              <a:gd name="connsiteX11" fmla="*/ 1082675 w 1195192"/>
              <a:gd name="connsiteY11" fmla="*/ 498475 h 508049"/>
              <a:gd name="connsiteX12" fmla="*/ 974725 w 1195192"/>
              <a:gd name="connsiteY12" fmla="*/ 508000 h 508049"/>
              <a:gd name="connsiteX13" fmla="*/ 844550 w 1195192"/>
              <a:gd name="connsiteY13" fmla="*/ 495300 h 508049"/>
              <a:gd name="connsiteX14" fmla="*/ 635000 w 1195192"/>
              <a:gd name="connsiteY14" fmla="*/ 434975 h 508049"/>
              <a:gd name="connsiteX15" fmla="*/ 473075 w 1195192"/>
              <a:gd name="connsiteY15" fmla="*/ 349250 h 508049"/>
              <a:gd name="connsiteX16" fmla="*/ 342900 w 1195192"/>
              <a:gd name="connsiteY16" fmla="*/ 231775 h 508049"/>
              <a:gd name="connsiteX17" fmla="*/ 219075 w 1195192"/>
              <a:gd name="connsiteY17" fmla="*/ 133350 h 508049"/>
              <a:gd name="connsiteX18" fmla="*/ 88900 w 1195192"/>
              <a:gd name="connsiteY18" fmla="*/ 73025 h 508049"/>
              <a:gd name="connsiteX19" fmla="*/ 0 w 1195192"/>
              <a:gd name="connsiteY19" fmla="*/ 44450 h 50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5192" h="508049">
                <a:moveTo>
                  <a:pt x="25400" y="0"/>
                </a:moveTo>
                <a:cubicBezTo>
                  <a:pt x="56356" y="7144"/>
                  <a:pt x="87313" y="14288"/>
                  <a:pt x="161925" y="25400"/>
                </a:cubicBezTo>
                <a:cubicBezTo>
                  <a:pt x="236537" y="36512"/>
                  <a:pt x="473075" y="66675"/>
                  <a:pt x="473075" y="66675"/>
                </a:cubicBezTo>
                <a:cubicBezTo>
                  <a:pt x="559329" y="77787"/>
                  <a:pt x="617538" y="82550"/>
                  <a:pt x="679450" y="92075"/>
                </a:cubicBezTo>
                <a:cubicBezTo>
                  <a:pt x="741363" y="101600"/>
                  <a:pt x="784754" y="104775"/>
                  <a:pt x="844550" y="123825"/>
                </a:cubicBezTo>
                <a:cubicBezTo>
                  <a:pt x="904346" y="142875"/>
                  <a:pt x="987425" y="177271"/>
                  <a:pt x="1038225" y="206375"/>
                </a:cubicBezTo>
                <a:cubicBezTo>
                  <a:pt x="1089025" y="235479"/>
                  <a:pt x="1123950" y="270404"/>
                  <a:pt x="1149350" y="298450"/>
                </a:cubicBezTo>
                <a:cubicBezTo>
                  <a:pt x="1174750" y="326496"/>
                  <a:pt x="1183217" y="356129"/>
                  <a:pt x="1190625" y="374650"/>
                </a:cubicBezTo>
                <a:cubicBezTo>
                  <a:pt x="1198033" y="393171"/>
                  <a:pt x="1194329" y="400050"/>
                  <a:pt x="1193800" y="409575"/>
                </a:cubicBezTo>
                <a:cubicBezTo>
                  <a:pt x="1193271" y="419100"/>
                  <a:pt x="1193800" y="421746"/>
                  <a:pt x="1187450" y="431800"/>
                </a:cubicBezTo>
                <a:cubicBezTo>
                  <a:pt x="1181100" y="441854"/>
                  <a:pt x="1173162" y="458788"/>
                  <a:pt x="1155700" y="469900"/>
                </a:cubicBezTo>
                <a:cubicBezTo>
                  <a:pt x="1138238" y="481012"/>
                  <a:pt x="1112837" y="492125"/>
                  <a:pt x="1082675" y="498475"/>
                </a:cubicBezTo>
                <a:cubicBezTo>
                  <a:pt x="1052513" y="504825"/>
                  <a:pt x="1014412" y="508529"/>
                  <a:pt x="974725" y="508000"/>
                </a:cubicBezTo>
                <a:cubicBezTo>
                  <a:pt x="935038" y="507471"/>
                  <a:pt x="901171" y="507471"/>
                  <a:pt x="844550" y="495300"/>
                </a:cubicBezTo>
                <a:cubicBezTo>
                  <a:pt x="787929" y="483129"/>
                  <a:pt x="696913" y="459317"/>
                  <a:pt x="635000" y="434975"/>
                </a:cubicBezTo>
                <a:cubicBezTo>
                  <a:pt x="573087" y="410633"/>
                  <a:pt x="521758" y="383117"/>
                  <a:pt x="473075" y="349250"/>
                </a:cubicBezTo>
                <a:cubicBezTo>
                  <a:pt x="424392" y="315383"/>
                  <a:pt x="385233" y="267758"/>
                  <a:pt x="342900" y="231775"/>
                </a:cubicBezTo>
                <a:cubicBezTo>
                  <a:pt x="300567" y="195792"/>
                  <a:pt x="261408" y="159808"/>
                  <a:pt x="219075" y="133350"/>
                </a:cubicBezTo>
                <a:cubicBezTo>
                  <a:pt x="176742" y="106892"/>
                  <a:pt x="125412" y="87842"/>
                  <a:pt x="88900" y="73025"/>
                </a:cubicBezTo>
                <a:cubicBezTo>
                  <a:pt x="52388" y="58208"/>
                  <a:pt x="26194" y="51329"/>
                  <a:pt x="0" y="44450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" y="5084726"/>
            <a:ext cx="3084247" cy="172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7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032A60-F331-1D40-A8E4-26D79CC233C3}"/>
              </a:ext>
            </a:extLst>
          </p:cNvPr>
          <p:cNvCxnSpPr/>
          <p:nvPr/>
        </p:nvCxnSpPr>
        <p:spPr>
          <a:xfrm>
            <a:off x="1799615" y="2744414"/>
            <a:ext cx="1519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F59994-43C0-F24D-AF55-02010FC8D172}"/>
              </a:ext>
            </a:extLst>
          </p:cNvPr>
          <p:cNvCxnSpPr>
            <a:cxnSpLocks/>
          </p:cNvCxnSpPr>
          <p:nvPr/>
        </p:nvCxnSpPr>
        <p:spPr>
          <a:xfrm flipV="1">
            <a:off x="1799615" y="1271215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680A5-3573-C54C-B9A4-6ADC8C759896}"/>
              </a:ext>
            </a:extLst>
          </p:cNvPr>
          <p:cNvCxnSpPr>
            <a:cxnSpLocks/>
          </p:cNvCxnSpPr>
          <p:nvPr/>
        </p:nvCxnSpPr>
        <p:spPr>
          <a:xfrm flipV="1">
            <a:off x="1799615" y="1694090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C7FB5B-E42C-FA4C-9A1E-0C4DEF82DB19}"/>
              </a:ext>
            </a:extLst>
          </p:cNvPr>
          <p:cNvSpPr txBox="1"/>
          <p:nvPr/>
        </p:nvSpPr>
        <p:spPr>
          <a:xfrm>
            <a:off x="3002743" y="280223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ED3EA-20B5-AE47-828A-6EF992636333}"/>
              </a:ext>
            </a:extLst>
          </p:cNvPr>
          <p:cNvSpPr txBox="1"/>
          <p:nvPr/>
        </p:nvSpPr>
        <p:spPr>
          <a:xfrm>
            <a:off x="2773650" y="1526679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12B5E-A33E-7946-878F-B52628C09172}"/>
              </a:ext>
            </a:extLst>
          </p:cNvPr>
          <p:cNvSpPr txBox="1"/>
          <p:nvPr/>
        </p:nvSpPr>
        <p:spPr>
          <a:xfrm>
            <a:off x="1506982" y="120853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5C2BF-2B91-3A43-B015-D4B572454EC5}"/>
              </a:ext>
            </a:extLst>
          </p:cNvPr>
          <p:cNvSpPr txBox="1"/>
          <p:nvPr/>
        </p:nvSpPr>
        <p:spPr>
          <a:xfrm>
            <a:off x="2004755" y="56962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BeamDyn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3970E5-7596-624C-B664-10DED5C4B829}"/>
              </a:ext>
            </a:extLst>
          </p:cNvPr>
          <p:cNvCxnSpPr>
            <a:cxnSpLocks/>
          </p:cNvCxnSpPr>
          <p:nvPr/>
        </p:nvCxnSpPr>
        <p:spPr>
          <a:xfrm flipH="1">
            <a:off x="6585358" y="2744414"/>
            <a:ext cx="1526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B17089-404E-2A40-AE0B-3C52E149D237}"/>
              </a:ext>
            </a:extLst>
          </p:cNvPr>
          <p:cNvSpPr txBox="1"/>
          <p:nvPr/>
        </p:nvSpPr>
        <p:spPr>
          <a:xfrm>
            <a:off x="7648351" y="568668"/>
            <a:ext cx="222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Cp</a:t>
            </a:r>
            <a:r>
              <a:rPr lang="en-US" b="1" dirty="0" smtClean="0"/>
              <a:t>-Lambda (tip view)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66FAE3-5B49-DB4B-9AA6-ADDA20BEA50B}"/>
              </a:ext>
            </a:extLst>
          </p:cNvPr>
          <p:cNvCxnSpPr>
            <a:cxnSpLocks/>
          </p:cNvCxnSpPr>
          <p:nvPr/>
        </p:nvCxnSpPr>
        <p:spPr>
          <a:xfrm flipV="1">
            <a:off x="8103611" y="1526679"/>
            <a:ext cx="7988" cy="121773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A3FBF-FD14-BF4E-A47D-EBB4F67D8E64}"/>
              </a:ext>
            </a:extLst>
          </p:cNvPr>
          <p:cNvCxnSpPr>
            <a:cxnSpLocks/>
          </p:cNvCxnSpPr>
          <p:nvPr/>
        </p:nvCxnSpPr>
        <p:spPr>
          <a:xfrm flipV="1">
            <a:off x="8103611" y="2283435"/>
            <a:ext cx="562217" cy="4609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A958A-A8D5-0D43-97E6-9C45E272228C}"/>
              </a:ext>
            </a:extLst>
          </p:cNvPr>
          <p:cNvSpPr txBox="1"/>
          <p:nvPr/>
        </p:nvSpPr>
        <p:spPr>
          <a:xfrm>
            <a:off x="6532071" y="240591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C722B-1E78-4A40-9A55-4997EE62494D}"/>
              </a:ext>
            </a:extLst>
          </p:cNvPr>
          <p:cNvSpPr txBox="1"/>
          <p:nvPr/>
        </p:nvSpPr>
        <p:spPr>
          <a:xfrm>
            <a:off x="8673695" y="202612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2E18D-C633-754E-A017-6C135959C050}"/>
              </a:ext>
            </a:extLst>
          </p:cNvPr>
          <p:cNvSpPr txBox="1"/>
          <p:nvPr/>
        </p:nvSpPr>
        <p:spPr>
          <a:xfrm>
            <a:off x="8103611" y="131053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694C3-FE74-3C4F-8C24-8B14CA53C096}"/>
              </a:ext>
            </a:extLst>
          </p:cNvPr>
          <p:cNvSpPr txBox="1"/>
          <p:nvPr/>
        </p:nvSpPr>
        <p:spPr>
          <a:xfrm>
            <a:off x="723014" y="3678865"/>
            <a:ext cx="4671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K11 = 7.8747e+09 (shear stiffness x)</a:t>
            </a:r>
          </a:p>
          <a:p>
            <a:r>
              <a:rPr lang="en-US" dirty="0"/>
              <a:t>K22 = 8.2641e+09 (shear stiffness y)</a:t>
            </a:r>
          </a:p>
          <a:p>
            <a:r>
              <a:rPr lang="en-US" dirty="0"/>
              <a:t>K33 = 2.5000e+10 (axial stiffness)</a:t>
            </a:r>
          </a:p>
          <a:p>
            <a:r>
              <a:rPr lang="en-US" dirty="0"/>
              <a:t>K44 = 5.2083e+08 (bending stiffness, </a:t>
            </a:r>
            <a:r>
              <a:rPr lang="en-US" dirty="0" err="1"/>
              <a:t>Eixx</a:t>
            </a:r>
            <a:r>
              <a:rPr lang="en-US" dirty="0"/>
              <a:t>/edge)</a:t>
            </a:r>
          </a:p>
          <a:p>
            <a:r>
              <a:rPr lang="en-US" dirty="0"/>
              <a:t>K55 = 1.3021e+08 (bending stiffness, </a:t>
            </a:r>
            <a:r>
              <a:rPr lang="en-US" dirty="0" err="1"/>
              <a:t>Eiyy</a:t>
            </a:r>
            <a:r>
              <a:rPr lang="en-US" dirty="0"/>
              <a:t>/flap)</a:t>
            </a:r>
          </a:p>
          <a:p>
            <a:r>
              <a:rPr lang="en-US" dirty="0"/>
              <a:t>K66 = 1.4179e+08 (torsional stiffness)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BA6F1E-9287-214B-8859-5E2B6E8E0178}"/>
              </a:ext>
            </a:extLst>
          </p:cNvPr>
          <p:cNvSpPr/>
          <p:nvPr/>
        </p:nvSpPr>
        <p:spPr>
          <a:xfrm>
            <a:off x="5860632" y="4008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AxialStiffness</a:t>
            </a:r>
            <a:r>
              <a:rPr lang="en-US" dirty="0"/>
              <a:t> : 2.5000e+10</a:t>
            </a:r>
          </a:p>
          <a:p>
            <a:r>
              <a:rPr lang="en-US" dirty="0" err="1"/>
              <a:t>BendingStiffnesses</a:t>
            </a:r>
            <a:r>
              <a:rPr lang="en-US" dirty="0"/>
              <a:t> : </a:t>
            </a:r>
            <a:r>
              <a:rPr lang="en-US" dirty="0" smtClean="0"/>
              <a:t>1.3021e+08 </a:t>
            </a:r>
            <a:r>
              <a:rPr lang="en-US" dirty="0"/>
              <a:t>, 5.2083e+08 </a:t>
            </a:r>
            <a:r>
              <a:rPr lang="en-US" dirty="0" smtClean="0"/>
              <a:t>, 0.0e+0 </a:t>
            </a:r>
            <a:endParaRPr lang="en-US" dirty="0"/>
          </a:p>
          <a:p>
            <a:r>
              <a:rPr lang="en-US" dirty="0" err="1"/>
              <a:t>TorsionalStiffness</a:t>
            </a:r>
            <a:r>
              <a:rPr lang="en-US" dirty="0"/>
              <a:t> :  1.4179e+08</a:t>
            </a:r>
          </a:p>
          <a:p>
            <a:r>
              <a:rPr lang="en-US" dirty="0" err="1"/>
              <a:t>ShearingStiffnesses</a:t>
            </a:r>
            <a:r>
              <a:rPr lang="en-US" dirty="0"/>
              <a:t> : </a:t>
            </a:r>
            <a:r>
              <a:rPr lang="en-US" dirty="0" smtClean="0"/>
              <a:t>8.2641e+09, </a:t>
            </a:r>
            <a:r>
              <a:rPr lang="en-US" dirty="0"/>
              <a:t>7.8747e+09 , 0.0e+0 </a:t>
            </a:r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6F88A99-F1B5-466E-B5A0-FFFDE0095D52}"/>
              </a:ext>
            </a:extLst>
          </p:cNvPr>
          <p:cNvSpPr/>
          <p:nvPr/>
        </p:nvSpPr>
        <p:spPr>
          <a:xfrm rot="392951" flipH="1">
            <a:off x="7438429" y="2371514"/>
            <a:ext cx="1585561" cy="718059"/>
          </a:xfrm>
          <a:custGeom>
            <a:avLst/>
            <a:gdLst>
              <a:gd name="connsiteX0" fmla="*/ 25400 w 1195192"/>
              <a:gd name="connsiteY0" fmla="*/ 0 h 508049"/>
              <a:gd name="connsiteX1" fmla="*/ 161925 w 1195192"/>
              <a:gd name="connsiteY1" fmla="*/ 25400 h 508049"/>
              <a:gd name="connsiteX2" fmla="*/ 473075 w 1195192"/>
              <a:gd name="connsiteY2" fmla="*/ 66675 h 508049"/>
              <a:gd name="connsiteX3" fmla="*/ 679450 w 1195192"/>
              <a:gd name="connsiteY3" fmla="*/ 92075 h 508049"/>
              <a:gd name="connsiteX4" fmla="*/ 844550 w 1195192"/>
              <a:gd name="connsiteY4" fmla="*/ 123825 h 508049"/>
              <a:gd name="connsiteX5" fmla="*/ 1038225 w 1195192"/>
              <a:gd name="connsiteY5" fmla="*/ 206375 h 508049"/>
              <a:gd name="connsiteX6" fmla="*/ 1149350 w 1195192"/>
              <a:gd name="connsiteY6" fmla="*/ 298450 h 508049"/>
              <a:gd name="connsiteX7" fmla="*/ 1190625 w 1195192"/>
              <a:gd name="connsiteY7" fmla="*/ 374650 h 508049"/>
              <a:gd name="connsiteX8" fmla="*/ 1193800 w 1195192"/>
              <a:gd name="connsiteY8" fmla="*/ 409575 h 508049"/>
              <a:gd name="connsiteX9" fmla="*/ 1187450 w 1195192"/>
              <a:gd name="connsiteY9" fmla="*/ 431800 h 508049"/>
              <a:gd name="connsiteX10" fmla="*/ 1155700 w 1195192"/>
              <a:gd name="connsiteY10" fmla="*/ 469900 h 508049"/>
              <a:gd name="connsiteX11" fmla="*/ 1082675 w 1195192"/>
              <a:gd name="connsiteY11" fmla="*/ 498475 h 508049"/>
              <a:gd name="connsiteX12" fmla="*/ 974725 w 1195192"/>
              <a:gd name="connsiteY12" fmla="*/ 508000 h 508049"/>
              <a:gd name="connsiteX13" fmla="*/ 844550 w 1195192"/>
              <a:gd name="connsiteY13" fmla="*/ 495300 h 508049"/>
              <a:gd name="connsiteX14" fmla="*/ 635000 w 1195192"/>
              <a:gd name="connsiteY14" fmla="*/ 434975 h 508049"/>
              <a:gd name="connsiteX15" fmla="*/ 473075 w 1195192"/>
              <a:gd name="connsiteY15" fmla="*/ 349250 h 508049"/>
              <a:gd name="connsiteX16" fmla="*/ 342900 w 1195192"/>
              <a:gd name="connsiteY16" fmla="*/ 231775 h 508049"/>
              <a:gd name="connsiteX17" fmla="*/ 219075 w 1195192"/>
              <a:gd name="connsiteY17" fmla="*/ 133350 h 508049"/>
              <a:gd name="connsiteX18" fmla="*/ 88900 w 1195192"/>
              <a:gd name="connsiteY18" fmla="*/ 73025 h 508049"/>
              <a:gd name="connsiteX19" fmla="*/ 0 w 1195192"/>
              <a:gd name="connsiteY19" fmla="*/ 44450 h 50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5192" h="508049">
                <a:moveTo>
                  <a:pt x="25400" y="0"/>
                </a:moveTo>
                <a:cubicBezTo>
                  <a:pt x="56356" y="7144"/>
                  <a:pt x="87313" y="14288"/>
                  <a:pt x="161925" y="25400"/>
                </a:cubicBezTo>
                <a:cubicBezTo>
                  <a:pt x="236537" y="36512"/>
                  <a:pt x="473075" y="66675"/>
                  <a:pt x="473075" y="66675"/>
                </a:cubicBezTo>
                <a:cubicBezTo>
                  <a:pt x="559329" y="77787"/>
                  <a:pt x="617538" y="82550"/>
                  <a:pt x="679450" y="92075"/>
                </a:cubicBezTo>
                <a:cubicBezTo>
                  <a:pt x="741363" y="101600"/>
                  <a:pt x="784754" y="104775"/>
                  <a:pt x="844550" y="123825"/>
                </a:cubicBezTo>
                <a:cubicBezTo>
                  <a:pt x="904346" y="142875"/>
                  <a:pt x="987425" y="177271"/>
                  <a:pt x="1038225" y="206375"/>
                </a:cubicBezTo>
                <a:cubicBezTo>
                  <a:pt x="1089025" y="235479"/>
                  <a:pt x="1123950" y="270404"/>
                  <a:pt x="1149350" y="298450"/>
                </a:cubicBezTo>
                <a:cubicBezTo>
                  <a:pt x="1174750" y="326496"/>
                  <a:pt x="1183217" y="356129"/>
                  <a:pt x="1190625" y="374650"/>
                </a:cubicBezTo>
                <a:cubicBezTo>
                  <a:pt x="1198033" y="393171"/>
                  <a:pt x="1194329" y="400050"/>
                  <a:pt x="1193800" y="409575"/>
                </a:cubicBezTo>
                <a:cubicBezTo>
                  <a:pt x="1193271" y="419100"/>
                  <a:pt x="1193800" y="421746"/>
                  <a:pt x="1187450" y="431800"/>
                </a:cubicBezTo>
                <a:cubicBezTo>
                  <a:pt x="1181100" y="441854"/>
                  <a:pt x="1173162" y="458788"/>
                  <a:pt x="1155700" y="469900"/>
                </a:cubicBezTo>
                <a:cubicBezTo>
                  <a:pt x="1138238" y="481012"/>
                  <a:pt x="1112837" y="492125"/>
                  <a:pt x="1082675" y="498475"/>
                </a:cubicBezTo>
                <a:cubicBezTo>
                  <a:pt x="1052513" y="504825"/>
                  <a:pt x="1014412" y="508529"/>
                  <a:pt x="974725" y="508000"/>
                </a:cubicBezTo>
                <a:cubicBezTo>
                  <a:pt x="935038" y="507471"/>
                  <a:pt x="901171" y="507471"/>
                  <a:pt x="844550" y="495300"/>
                </a:cubicBezTo>
                <a:cubicBezTo>
                  <a:pt x="787929" y="483129"/>
                  <a:pt x="696913" y="459317"/>
                  <a:pt x="635000" y="434975"/>
                </a:cubicBezTo>
                <a:cubicBezTo>
                  <a:pt x="573087" y="410633"/>
                  <a:pt x="521758" y="383117"/>
                  <a:pt x="473075" y="349250"/>
                </a:cubicBezTo>
                <a:cubicBezTo>
                  <a:pt x="424392" y="315383"/>
                  <a:pt x="385233" y="267758"/>
                  <a:pt x="342900" y="231775"/>
                </a:cubicBezTo>
                <a:cubicBezTo>
                  <a:pt x="300567" y="195792"/>
                  <a:pt x="261408" y="159808"/>
                  <a:pt x="219075" y="133350"/>
                </a:cubicBezTo>
                <a:cubicBezTo>
                  <a:pt x="176742" y="106892"/>
                  <a:pt x="125412" y="87842"/>
                  <a:pt x="88900" y="73025"/>
                </a:cubicBezTo>
                <a:cubicBezTo>
                  <a:pt x="52388" y="58208"/>
                  <a:pt x="26194" y="51329"/>
                  <a:pt x="0" y="44450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8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BA6F1E-9287-214B-8859-5E2B6E8E0178}"/>
              </a:ext>
            </a:extLst>
          </p:cNvPr>
          <p:cNvSpPr/>
          <p:nvPr/>
        </p:nvSpPr>
        <p:spPr>
          <a:xfrm>
            <a:off x="294468" y="635432"/>
            <a:ext cx="116621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StiffnessMatrix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1200" dirty="0" smtClean="0"/>
              <a:t>7.035621611000000e+09</a:t>
            </a:r>
            <a:r>
              <a:rPr lang="en-US" sz="1200" dirty="0"/>
              <a:t>, 0.000000000000000e+00, 0.000000000000000e+00,  </a:t>
            </a:r>
            <a:r>
              <a:rPr lang="en-US" sz="1200" dirty="0" smtClean="0"/>
              <a:t>       0.000000000000000e+00</a:t>
            </a:r>
            <a:r>
              <a:rPr lang="en-US" sz="1200" dirty="0"/>
              <a:t>, 7.949782169000000e+08, 2.516675710000000e+08,</a:t>
            </a:r>
          </a:p>
          <a:p>
            <a:r>
              <a:rPr lang="en-US" sz="1200" dirty="0"/>
              <a:t>                             </a:t>
            </a:r>
            <a:r>
              <a:rPr lang="en-US" sz="1200" dirty="0" smtClean="0"/>
              <a:t>                    4.125637530000000e+08</a:t>
            </a:r>
            <a:r>
              <a:rPr lang="en-US" sz="1200" dirty="0"/>
              <a:t>, 7.176032704999999e+06</a:t>
            </a:r>
            <a:r>
              <a:rPr lang="en-US" sz="1200" dirty="0" smtClean="0"/>
              <a:t>,        </a:t>
            </a:r>
            <a:r>
              <a:rPr lang="en-US" sz="1200" dirty="0"/>
              <a:t>-5.619387813000000e+07, 0.000000000000000e+00, 0.000000000000000e+00,</a:t>
            </a:r>
          </a:p>
          <a:p>
            <a:r>
              <a:rPr lang="en-US" sz="1200" dirty="0"/>
              <a:t>                                                   </a:t>
            </a:r>
            <a:r>
              <a:rPr lang="en-US" sz="1200" dirty="0" smtClean="0"/>
              <a:t>                                              </a:t>
            </a:r>
            <a:r>
              <a:rPr lang="en-US" sz="1200" dirty="0"/>
              <a:t>1.318328051000000e+08</a:t>
            </a:r>
            <a:r>
              <a:rPr lang="en-US" sz="1200" dirty="0" smtClean="0"/>
              <a:t>,        </a:t>
            </a:r>
            <a:r>
              <a:rPr lang="en-US" sz="1200" dirty="0"/>
              <a:t>-1.917282781000000e+06, 0.000000000000000e+00, 0.000000000000000e+00</a:t>
            </a:r>
            <a:r>
              <a:rPr lang="en-US" sz="1200" dirty="0" smtClean="0"/>
              <a:t>,</a:t>
            </a:r>
          </a:p>
          <a:p>
            <a:endParaRPr lang="en-US" sz="1200" dirty="0"/>
          </a:p>
          <a:p>
            <a:r>
              <a:rPr lang="en-US" sz="1200" dirty="0"/>
              <a:t>                                                                            </a:t>
            </a:r>
            <a:r>
              <a:rPr lang="en-US" sz="1200" dirty="0" smtClean="0"/>
              <a:t>                                                                             7.521699149000000e+07</a:t>
            </a:r>
            <a:r>
              <a:rPr lang="en-US" sz="1200" dirty="0"/>
              <a:t>, 0.000000000000000e+00, 0.000000000000000e+00,</a:t>
            </a:r>
          </a:p>
          <a:p>
            <a:r>
              <a:rPr lang="en-US" sz="1200" dirty="0"/>
              <a:t>                                                                                                  </a:t>
            </a:r>
            <a:r>
              <a:rPr lang="en-US" sz="1200" dirty="0" smtClean="0"/>
              <a:t>                                                                                                       </a:t>
            </a:r>
            <a:r>
              <a:rPr lang="en-US" sz="1200" dirty="0"/>
              <a:t>4.653744807000000e+08, 2.321238779000000e+07,</a:t>
            </a:r>
          </a:p>
          <a:p>
            <a:r>
              <a:rPr lang="en-US" sz="1200" dirty="0"/>
              <a:t>                                                                                                                          </a:t>
            </a:r>
            <a:r>
              <a:rPr lang="en-US" sz="1200" dirty="0" smtClean="0"/>
              <a:t>                                                                                                                               1.728407654000000e+09</a:t>
            </a:r>
            <a:r>
              <a:rPr lang="en-US" sz="1200" dirty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291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Bortolotti, Pietro</dc:creator>
  <cp:lastModifiedBy>Alessandro Croce</cp:lastModifiedBy>
  <cp:revision>13</cp:revision>
  <dcterms:created xsi:type="dcterms:W3CDTF">2021-01-26T21:45:27Z</dcterms:created>
  <dcterms:modified xsi:type="dcterms:W3CDTF">2021-02-15T17:17:52Z</dcterms:modified>
</cp:coreProperties>
</file>