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91D57F-2B1E-4DBD-B78E-4398460C0C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A1788F-1888-46EE-81B7-EA2C935B29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57EC5A-18CF-4E8B-B6D1-85D1F19960D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D8E66D-8008-4DDB-A8DB-D081BDBD18C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6C6BA4-34B2-48CC-AC58-5025D272C1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79E005-9437-4300-8ADB-EF6556203A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8BBB86-BA1D-486A-B262-B7255C66EF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AF5B20-99E2-4E84-820A-0F62D94800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C30A95-BAE7-4941-993A-EEEA010059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11AB04-41B9-4AFE-BA3C-0C907A73A9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CE7337-70FD-4507-A6BA-B144EB3D61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DDBCBF-C76B-496F-9799-F0BBD3F7DD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06F1E5C-8A4C-4E76-B879-C8C611785F2B}" type="slidenum"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image" Target="../media/image3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720000" y="2160000"/>
            <a:ext cx="900000" cy="54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Long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1800000" y="2160000"/>
            <a:ext cx="900000" cy="54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Lat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5040000" y="1636920"/>
            <a:ext cx="428760" cy="257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AU" sz="800" spc="-1" strike="noStrike">
                <a:solidFill>
                  <a:srgbClr val="000000"/>
                </a:solidFill>
                <a:latin typeface="Arial"/>
              </a:rPr>
              <a:t>Fuel type</a:t>
            </a:r>
            <a:endParaRPr b="0" lang="en-AU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5554440" y="1465560"/>
            <a:ext cx="599760" cy="840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AU" sz="800" spc="-1" strike="noStrike">
                <a:solidFill>
                  <a:srgbClr val="000000"/>
                </a:solidFill>
                <a:latin typeface="Arial"/>
              </a:rPr>
              <a:t>Brand will be assumed to be all brands</a:t>
            </a:r>
            <a:endParaRPr b="0" lang="en-AU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5040000" y="180000"/>
            <a:ext cx="1090440" cy="75456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5040000" y="180000"/>
            <a:ext cx="1734480" cy="1199880"/>
          </a:xfrm>
          <a:prstGeom prst="rect">
            <a:avLst/>
          </a:prstGeom>
          <a:ln w="0">
            <a:noFill/>
          </a:ln>
        </p:spPr>
      </p:pic>
      <p:sp>
        <p:nvSpPr>
          <p:cNvPr id="47" name=""/>
          <p:cNvSpPr/>
          <p:nvPr/>
        </p:nvSpPr>
        <p:spPr>
          <a:xfrm>
            <a:off x="6239880" y="1465560"/>
            <a:ext cx="600120" cy="840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AU" sz="1100" spc="-1" strike="noStrike">
                <a:solidFill>
                  <a:srgbClr val="000000"/>
                </a:solidFill>
                <a:latin typeface="Arial"/>
              </a:rPr>
              <a:t>radius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540000" y="540000"/>
            <a:ext cx="2340000" cy="108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Geo location API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3060000" y="4140000"/>
            <a:ext cx="2340000" cy="108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NSW fuel API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0" name=""/>
          <p:cNvCxnSpPr>
            <a:stCxn id="41" idx="2"/>
            <a:endCxn id="49" idx="0"/>
          </p:cNvCxnSpPr>
          <p:nvPr/>
        </p:nvCxnSpPr>
        <p:spPr>
          <a:xfrm flipH="1" rot="16200000">
            <a:off x="1980000" y="1890000"/>
            <a:ext cx="1440360" cy="3060360"/>
          </a:xfrm>
          <a:prstGeom prst="bentConnector3">
            <a:avLst>
              <a:gd name="adj1" fmla="val 50000"/>
            </a:avLst>
          </a:prstGeom>
          <a:ln w="0">
            <a:solidFill>
              <a:srgbClr val="3465a4"/>
            </a:solidFill>
          </a:ln>
        </p:spPr>
      </p:cxnSp>
      <p:cxnSp>
        <p:nvCxnSpPr>
          <p:cNvPr id="51" name=""/>
          <p:cNvCxnSpPr>
            <a:stCxn id="42" idx="2"/>
            <a:endCxn id="49" idx="0"/>
          </p:cNvCxnSpPr>
          <p:nvPr/>
        </p:nvCxnSpPr>
        <p:spPr>
          <a:xfrm flipH="1" rot="16200000">
            <a:off x="2520000" y="2430000"/>
            <a:ext cx="1440360" cy="1980360"/>
          </a:xfrm>
          <a:prstGeom prst="bentConnector3">
            <a:avLst>
              <a:gd name="adj1" fmla="val 50000"/>
            </a:avLst>
          </a:prstGeom>
          <a:ln w="0">
            <a:solidFill>
              <a:srgbClr val="3465a4"/>
            </a:solidFill>
          </a:ln>
        </p:spPr>
      </p:cxnSp>
      <p:sp>
        <p:nvSpPr>
          <p:cNvPr id="52" name=""/>
          <p:cNvSpPr/>
          <p:nvPr/>
        </p:nvSpPr>
        <p:spPr>
          <a:xfrm>
            <a:off x="6959880" y="1440000"/>
            <a:ext cx="600120" cy="840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AU" sz="1100" spc="-1" strike="noStrike">
                <a:solidFill>
                  <a:srgbClr val="000000"/>
                </a:solidFill>
                <a:latin typeface="Arial"/>
              </a:rPr>
              <a:t>Rank by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1080000" y="1620000"/>
            <a:ext cx="0" cy="54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2340000" y="1620000"/>
            <a:ext cx="0" cy="54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7020000" y="540000"/>
            <a:ext cx="1440000" cy="54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User INPUTS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5580000" y="3420000"/>
            <a:ext cx="4022640" cy="85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AU" sz="1050" spc="-1" strike="noStrike">
                <a:solidFill>
                  <a:srgbClr val="000000"/>
                </a:solidFill>
                <a:highlight>
                  <a:srgbClr val="81d41a"/>
                </a:highlight>
                <a:latin typeface="Arial"/>
              </a:rPr>
              <a:t>POST</a:t>
            </a:r>
            <a:endParaRPr b="0" lang="en-AU" sz="1050" spc="-1" strike="noStrike">
              <a:solidFill>
                <a:srgbClr val="000000"/>
              </a:solidFill>
              <a:highlight>
                <a:srgbClr val="81d41a"/>
              </a:highlight>
              <a:latin typeface="Arial"/>
            </a:endParaRPr>
          </a:p>
          <a:p>
            <a:r>
              <a:rPr b="0" lang="en-AU" sz="1050" spc="-1" strike="noStrike">
                <a:solidFill>
                  <a:srgbClr val="000000"/>
                </a:solidFill>
                <a:highlight>
                  <a:srgbClr val="81d41a"/>
                </a:highlight>
                <a:latin typeface="Arial"/>
              </a:rPr>
              <a:t>​</a:t>
            </a:r>
            <a:r>
              <a:rPr b="0" lang="en-AU" sz="1050" spc="-1" strike="noStrike">
                <a:solidFill>
                  <a:srgbClr val="000000"/>
                </a:solidFill>
                <a:highlight>
                  <a:srgbClr val="81d41a"/>
                </a:highlight>
                <a:latin typeface="Arial"/>
              </a:rPr>
              <a:t>/FuelPriceCheck​/v2​/fuel​/prices​/nearby</a:t>
            </a:r>
            <a:endParaRPr b="0" lang="en-AU" sz="1050" spc="-1" strike="noStrike">
              <a:solidFill>
                <a:srgbClr val="000000"/>
              </a:solidFill>
              <a:highlight>
                <a:srgbClr val="81d41a"/>
              </a:highlight>
              <a:latin typeface="Arial"/>
            </a:endParaRPr>
          </a:p>
          <a:p>
            <a:r>
              <a:rPr b="0" lang="en-AU" sz="1050" spc="-1" strike="noStrike">
                <a:solidFill>
                  <a:srgbClr val="000000"/>
                </a:solidFill>
                <a:highlight>
                  <a:srgbClr val="81d41a"/>
                </a:highlight>
                <a:latin typeface="Arial"/>
              </a:rPr>
              <a:t>Get fuel prices with in radius</a:t>
            </a:r>
            <a:endParaRPr b="0" lang="en-AU" sz="1050" spc="-1" strike="noStrike">
              <a:solidFill>
                <a:srgbClr val="000000"/>
              </a:solidFill>
              <a:highlight>
                <a:srgbClr val="81d41a"/>
              </a:highlight>
              <a:latin typeface="Arial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5760000" y="3918600"/>
            <a:ext cx="3076560" cy="316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AU" sz="10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en-AU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AU" sz="1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AU" sz="1000" spc="-1" strike="noStrike">
                <a:solidFill>
                  <a:srgbClr val="000000"/>
                </a:solidFill>
                <a:latin typeface="Arial"/>
              </a:rPr>
              <a:t>"fueltype": "P95",</a:t>
            </a:r>
            <a:endParaRPr b="0" lang="en-AU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AU" sz="1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AU" sz="1000" spc="-1" strike="noStrike">
                <a:solidFill>
                  <a:srgbClr val="000000"/>
                </a:solidFill>
                <a:latin typeface="Arial"/>
              </a:rPr>
              <a:t>"brand": [</a:t>
            </a:r>
            <a:endParaRPr b="0" lang="en-AU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AU" sz="1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AU" sz="1000" spc="-1" strike="noStrike">
                <a:solidFill>
                  <a:srgbClr val="000000"/>
                </a:solidFill>
                <a:latin typeface="Arial"/>
              </a:rPr>
              <a:t>"BP"</a:t>
            </a:r>
            <a:endParaRPr b="0" lang="en-AU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AU" sz="1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AU" sz="1000" spc="-1" strike="noStrike">
                <a:solidFill>
                  <a:srgbClr val="000000"/>
                </a:solidFill>
                <a:latin typeface="Arial"/>
              </a:rPr>
              <a:t>],</a:t>
            </a:r>
            <a:endParaRPr b="0" lang="en-AU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AU" sz="1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AU" sz="1000" spc="-1" strike="noStrike">
                <a:solidFill>
                  <a:srgbClr val="000000"/>
                </a:solidFill>
                <a:latin typeface="Arial"/>
              </a:rPr>
              <a:t>"namedlocation": "2065",</a:t>
            </a:r>
            <a:endParaRPr b="0" lang="en-AU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AU" sz="1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AU" sz="1000" spc="-1" strike="noStrike">
                <a:solidFill>
                  <a:srgbClr val="000000"/>
                </a:solidFill>
                <a:latin typeface="Arial"/>
              </a:rPr>
              <a:t>"latitude": "-33.4362551",</a:t>
            </a:r>
            <a:endParaRPr b="0" lang="en-AU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AU" sz="1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AU" sz="1000" spc="-1" strike="noStrike">
                <a:solidFill>
                  <a:srgbClr val="000000"/>
                </a:solidFill>
                <a:latin typeface="Arial"/>
              </a:rPr>
              <a:t>"longitude": "151.2966549",</a:t>
            </a:r>
            <a:endParaRPr b="0" lang="en-AU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AU" sz="1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AU" sz="1000" spc="-1" strike="noStrike">
                <a:solidFill>
                  <a:srgbClr val="000000"/>
                </a:solidFill>
                <a:latin typeface="Arial"/>
              </a:rPr>
              <a:t>"radius": "",</a:t>
            </a:r>
            <a:endParaRPr b="0" lang="en-AU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AU" sz="1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AU" sz="1000" spc="-1" strike="noStrike">
                <a:solidFill>
                  <a:srgbClr val="000000"/>
                </a:solidFill>
                <a:latin typeface="Arial"/>
              </a:rPr>
              <a:t>"sortby": "price",</a:t>
            </a:r>
            <a:endParaRPr b="0" lang="en-AU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AU" sz="1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AU" sz="1000" spc="-1" strike="noStrike">
                <a:solidFill>
                  <a:srgbClr val="000000"/>
                </a:solidFill>
                <a:latin typeface="Arial"/>
              </a:rPr>
              <a:t>"sortascending": "true"</a:t>
            </a:r>
            <a:endParaRPr b="0" lang="en-AU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AU" sz="10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AU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8" name=""/>
          <p:cNvCxnSpPr>
            <a:stCxn id="44" idx="2"/>
            <a:endCxn id="49" idx="0"/>
          </p:cNvCxnSpPr>
          <p:nvPr/>
        </p:nvCxnSpPr>
        <p:spPr>
          <a:xfrm rot="5400000">
            <a:off x="4124880" y="2410560"/>
            <a:ext cx="1834560" cy="1624680"/>
          </a:xfrm>
          <a:prstGeom prst="bentConnector3">
            <a:avLst>
              <a:gd name="adj1" fmla="val 50009"/>
            </a:avLst>
          </a:prstGeom>
          <a:ln w="0">
            <a:solidFill>
              <a:srgbClr val="3465a4"/>
            </a:solidFill>
          </a:ln>
        </p:spPr>
      </p:cxnSp>
      <p:cxnSp>
        <p:nvCxnSpPr>
          <p:cNvPr id="59" name=""/>
          <p:cNvCxnSpPr>
            <a:stCxn id="43" idx="2"/>
            <a:endCxn id="49" idx="0"/>
          </p:cNvCxnSpPr>
          <p:nvPr/>
        </p:nvCxnSpPr>
        <p:spPr>
          <a:xfrm rot="5400000">
            <a:off x="3619080" y="2505240"/>
            <a:ext cx="2246040" cy="1024560"/>
          </a:xfrm>
          <a:prstGeom prst="bentConnector3">
            <a:avLst>
              <a:gd name="adj1" fmla="val 50000"/>
            </a:avLst>
          </a:prstGeom>
          <a:ln w="0">
            <a:solidFill>
              <a:srgbClr val="3465a4"/>
            </a:solidFill>
          </a:ln>
        </p:spPr>
      </p:cxnSp>
      <p:cxnSp>
        <p:nvCxnSpPr>
          <p:cNvPr id="60" name=""/>
          <p:cNvCxnSpPr>
            <a:stCxn id="47" idx="2"/>
            <a:endCxn id="49" idx="0"/>
          </p:cNvCxnSpPr>
          <p:nvPr/>
        </p:nvCxnSpPr>
        <p:spPr>
          <a:xfrm rot="5400000">
            <a:off x="4467600" y="2067840"/>
            <a:ext cx="1834560" cy="2310120"/>
          </a:xfrm>
          <a:prstGeom prst="bentConnector3">
            <a:avLst>
              <a:gd name="adj1" fmla="val 50009"/>
            </a:avLst>
          </a:prstGeom>
          <a:ln w="0">
            <a:solidFill>
              <a:srgbClr val="3465a4"/>
            </a:solidFill>
          </a:ln>
        </p:spPr>
      </p:cxnSp>
      <p:cxnSp>
        <p:nvCxnSpPr>
          <p:cNvPr id="61" name=""/>
          <p:cNvCxnSpPr>
            <a:stCxn id="52" idx="2"/>
            <a:endCxn id="49" idx="0"/>
          </p:cNvCxnSpPr>
          <p:nvPr/>
        </p:nvCxnSpPr>
        <p:spPr>
          <a:xfrm rot="5400000">
            <a:off x="4815000" y="1695240"/>
            <a:ext cx="1860120" cy="3030120"/>
          </a:xfrm>
          <a:prstGeom prst="bentConnector3">
            <a:avLst>
              <a:gd name="adj1" fmla="val 50000"/>
            </a:avLst>
          </a:prstGeom>
          <a:ln w="0">
            <a:solidFill>
              <a:srgbClr val="3465a4"/>
            </a:solidFill>
          </a:ln>
        </p:spPr>
      </p:cxnSp>
      <p:sp>
        <p:nvSpPr>
          <p:cNvPr id="62" name=""/>
          <p:cNvSpPr/>
          <p:nvPr/>
        </p:nvSpPr>
        <p:spPr>
          <a:xfrm>
            <a:off x="2880000" y="2160000"/>
            <a:ext cx="900000" cy="540000"/>
          </a:xfrm>
          <a:prstGeom prst="rect">
            <a:avLst/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AU" sz="1100" spc="-1" strike="noStrike">
                <a:solidFill>
                  <a:srgbClr val="000000"/>
                </a:solidFill>
                <a:latin typeface="Arial"/>
              </a:rPr>
              <a:t>Postcode?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3" name=""/>
          <p:cNvCxnSpPr>
            <a:stCxn id="62" idx="2"/>
            <a:endCxn id="49" idx="0"/>
          </p:cNvCxnSpPr>
          <p:nvPr/>
        </p:nvCxnSpPr>
        <p:spPr>
          <a:xfrm flipH="1" rot="16200000">
            <a:off x="3060000" y="2970000"/>
            <a:ext cx="1440360" cy="900360"/>
          </a:xfrm>
          <a:prstGeom prst="bentConnector3">
            <a:avLst>
              <a:gd name="adj1" fmla="val 50000"/>
            </a:avLst>
          </a:prstGeom>
          <a:ln w="0">
            <a:solidFill>
              <a:srgbClr val="3465a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180000" y="180000"/>
            <a:ext cx="8820720" cy="532440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2160000" y="1620000"/>
            <a:ext cx="900000" cy="540000"/>
          </a:xfrm>
          <a:prstGeom prst="rect">
            <a:avLst/>
          </a:prstGeom>
          <a:ln w="0">
            <a:noFill/>
          </a:ln>
        </p:spPr>
      </p:pic>
      <p:pic>
        <p:nvPicPr>
          <p:cNvPr id="66" name="" descr=""/>
          <p:cNvPicPr/>
          <p:nvPr/>
        </p:nvPicPr>
        <p:blipFill>
          <a:blip r:embed="rId3"/>
          <a:stretch/>
        </p:blipFill>
        <p:spPr>
          <a:xfrm>
            <a:off x="2160000" y="2340000"/>
            <a:ext cx="900000" cy="540000"/>
          </a:xfrm>
          <a:prstGeom prst="rect">
            <a:avLst/>
          </a:prstGeom>
          <a:ln w="0">
            <a:noFill/>
          </a:ln>
        </p:spPr>
      </p:pic>
      <p:pic>
        <p:nvPicPr>
          <p:cNvPr id="67" name="" descr=""/>
          <p:cNvPicPr/>
          <p:nvPr/>
        </p:nvPicPr>
        <p:blipFill>
          <a:blip r:embed="rId4"/>
          <a:stretch/>
        </p:blipFill>
        <p:spPr>
          <a:xfrm>
            <a:off x="2160000" y="3060000"/>
            <a:ext cx="900000" cy="540000"/>
          </a:xfrm>
          <a:prstGeom prst="rect">
            <a:avLst/>
          </a:prstGeom>
          <a:ln w="0">
            <a:noFill/>
          </a:ln>
        </p:spPr>
      </p:pic>
      <p:pic>
        <p:nvPicPr>
          <p:cNvPr id="68" name="" descr=""/>
          <p:cNvPicPr/>
          <p:nvPr/>
        </p:nvPicPr>
        <p:blipFill>
          <a:blip r:embed="rId5"/>
          <a:stretch/>
        </p:blipFill>
        <p:spPr>
          <a:xfrm>
            <a:off x="2160000" y="3780000"/>
            <a:ext cx="900000" cy="540000"/>
          </a:xfrm>
          <a:prstGeom prst="rect">
            <a:avLst/>
          </a:prstGeom>
          <a:ln w="0">
            <a:noFill/>
          </a:ln>
        </p:spPr>
      </p:pic>
      <p:pic>
        <p:nvPicPr>
          <p:cNvPr id="69" name="" descr=""/>
          <p:cNvPicPr/>
          <p:nvPr/>
        </p:nvPicPr>
        <p:blipFill>
          <a:blip r:embed="rId6"/>
          <a:stretch/>
        </p:blipFill>
        <p:spPr>
          <a:xfrm>
            <a:off x="2160000" y="4500000"/>
            <a:ext cx="900000" cy="540000"/>
          </a:xfrm>
          <a:prstGeom prst="rect">
            <a:avLst/>
          </a:prstGeom>
          <a:ln w="0">
            <a:noFill/>
          </a:ln>
        </p:spPr>
      </p:pic>
      <p:pic>
        <p:nvPicPr>
          <p:cNvPr id="70" name="" descr=""/>
          <p:cNvPicPr/>
          <p:nvPr/>
        </p:nvPicPr>
        <p:blipFill>
          <a:blip r:embed="rId7"/>
          <a:stretch/>
        </p:blipFill>
        <p:spPr>
          <a:xfrm>
            <a:off x="2160000" y="1620000"/>
            <a:ext cx="900000" cy="540000"/>
          </a:xfrm>
          <a:prstGeom prst="rect">
            <a:avLst/>
          </a:prstGeom>
          <a:ln w="0">
            <a:noFill/>
          </a:ln>
        </p:spPr>
      </p:pic>
      <p:sp>
        <p:nvSpPr>
          <p:cNvPr id="71" name=""/>
          <p:cNvSpPr/>
          <p:nvPr/>
        </p:nvSpPr>
        <p:spPr>
          <a:xfrm>
            <a:off x="3960000" y="360000"/>
            <a:ext cx="1080000" cy="54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SARAH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3420000" y="1980000"/>
            <a:ext cx="1260000" cy="54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DYLAN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8"/>
          <a:stretch/>
        </p:blipFill>
        <p:spPr>
          <a:xfrm>
            <a:off x="2160000" y="105120"/>
            <a:ext cx="1620000" cy="1154880"/>
          </a:xfrm>
          <a:prstGeom prst="rect">
            <a:avLst/>
          </a:prstGeom>
          <a:ln w="0">
            <a:noFill/>
          </a:ln>
        </p:spPr>
      </p:pic>
      <p:sp>
        <p:nvSpPr>
          <p:cNvPr id="74" name=""/>
          <p:cNvSpPr/>
          <p:nvPr/>
        </p:nvSpPr>
        <p:spPr>
          <a:xfrm>
            <a:off x="2340000" y="180000"/>
            <a:ext cx="1080000" cy="10800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3780000" y="1080000"/>
            <a:ext cx="2340000" cy="54000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It would be nice to get a radius of x km drawn around the device location for the big map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 flipH="1" flipV="1">
            <a:off x="3240000" y="1080000"/>
            <a:ext cx="720000" cy="36000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</TotalTime>
  <Application>LibreOffice/7.4.2.3$Windows_X86_64 LibreOffice_project/382eef1f22670f7f4118c8c2dd222ec7ad009daf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2022-12-22T18:26:33Z</dcterms:created>
  <dc:creator/>
  <dc:description/>
  <dc:language>en-AU</dc:language>
  <cp:lastModifiedBy/>
  <dcterms:modified xsi:type="dcterms:W3CDTF">2022-12-23T08:47:25Z</dcterms:modified>
  <cp:revision>5</cp:revision>
  <dc:subject/>
  <dc:title/>
</cp:coreProperties>
</file>