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075" y="0"/>
            <a:ext cx="13039725" cy="1021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609600"/>
            <a:ext cx="148113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600075"/>
            <a:ext cx="14859000" cy="9163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457200"/>
            <a:ext cx="16163925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2024-11-30T22:23:51Z</dcterms:created>
  <dcterms:modified xsi:type="dcterms:W3CDTF">2024-11-30T22:23:51Z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2024-11-30T00:00:00Z</vt:filetime>
  </property>
</Properties>
</file>