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438" r:id="rId5"/>
    <p:sldId id="439" r:id="rId6"/>
  </p:sldIdLst>
  <p:sldSz cx="9144000" cy="5143500" type="screen16x9"/>
  <p:notesSz cx="9296400" cy="7010400"/>
  <p:defaultTextStyle>
    <a:defPPr>
      <a:defRPr lang="en-US"/>
    </a:defPPr>
    <a:lvl1pPr marL="0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7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34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01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68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35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02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69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336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 Nakagawa" initials="C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5656"/>
    <a:srgbClr val="B92025"/>
    <a:srgbClr val="259F2C"/>
    <a:srgbClr val="B71B20"/>
    <a:srgbClr val="AD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69969-AC58-9D4B-8F7B-C31BF3E822E7}" v="9" dt="2023-04-26T18:58:14.513"/>
  </p1510:revLst>
</p1510:revInfo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161" d="100"/>
          <a:sy n="161" d="100"/>
        </p:scale>
        <p:origin x="1928" y="200"/>
      </p:cViewPr>
      <p:guideLst>
        <p:guide orient="horz" pos="1620"/>
        <p:guide pos="3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2F58E-6536-4E59-B25F-ACCB416966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5D85A-58D5-4749-A489-CAFE56FBF7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3B22F-4AE5-4AB2-B462-8FEB2F4D396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0A76D-8B3B-44B5-B1FB-6EBC94522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E2326-F374-44E1-BDB3-B2EAD69931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D862-083B-423D-B26C-63C80277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7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8521CA78-A499-4633-B898-F9043592D78E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3D412D8C-1E5D-4678-BC7F-48977E07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3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408167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34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501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68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35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002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69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336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13876" y="3044414"/>
            <a:ext cx="8516586" cy="106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48400" y="4706287"/>
            <a:ext cx="2743200" cy="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248400" y="4829633"/>
            <a:ext cx="2743200" cy="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459186" y="4857751"/>
            <a:ext cx="1465614" cy="159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073B-0E75-4707-A6E2-13B80CC1E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6" y="987014"/>
            <a:ext cx="8516247" cy="2057400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744C26-93E8-F8FB-1FB3-F083ADEB7F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72" y="3745293"/>
            <a:ext cx="3487108" cy="17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110" y="133350"/>
            <a:ext cx="873529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0511" y="895350"/>
            <a:ext cx="8735290" cy="3699272"/>
          </a:xfrm>
        </p:spPr>
        <p:txBody>
          <a:bodyPr/>
          <a:lstStyle>
            <a:lvl1pPr>
              <a:buClr>
                <a:schemeClr val="accent2"/>
              </a:buClr>
              <a:defRPr sz="2000" baseline="0"/>
            </a:lvl1pPr>
            <a:lvl2pPr>
              <a:buClr>
                <a:schemeClr val="accent4"/>
              </a:buClr>
              <a:defRPr sz="2000"/>
            </a:lvl2pPr>
            <a:lvl3pPr>
              <a:defRPr sz="2000"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Bullets (Slide Content)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80110" y="4891800"/>
            <a:ext cx="390579" cy="220721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>
                <a:solidFill>
                  <a:schemeClr val="accent4"/>
                </a:solidFill>
              </a:rPr>
              <a:t>     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23377" y="4820999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542832" y="4891800"/>
            <a:ext cx="3502359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accent4"/>
                </a:solidFill>
              </a:rPr>
              <a:t>|</a:t>
            </a:r>
            <a:r>
              <a:rPr lang="en-US" sz="1000" b="1" dirty="0">
                <a:solidFill>
                  <a:schemeClr val="accent4"/>
                </a:solidFill>
              </a:rPr>
              <a:t>    </a:t>
            </a:r>
            <a:r>
              <a:rPr lang="en-US" dirty="0">
                <a:solidFill>
                  <a:schemeClr val="accent4"/>
                </a:solidFill>
              </a:rPr>
              <a:t>© 2023 Bill &amp; Melinda Gates Foundation. All rights reserved</a:t>
            </a:r>
            <a:r>
              <a:rPr lang="en-US" sz="900" dirty="0">
                <a:solidFill>
                  <a:schemeClr val="accent4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4B103D2-3250-36F0-4490-F58F70934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7" y="4849888"/>
            <a:ext cx="1202835" cy="2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95350"/>
            <a:ext cx="4245032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7" indent="0">
              <a:buNone/>
              <a:defRPr sz="1800" b="1"/>
            </a:lvl2pPr>
            <a:lvl3pPr marL="816334" indent="0">
              <a:buNone/>
              <a:defRPr sz="1600" b="1"/>
            </a:lvl3pPr>
            <a:lvl4pPr marL="1224501" indent="0">
              <a:buNone/>
              <a:defRPr sz="1400" b="1"/>
            </a:lvl4pPr>
            <a:lvl5pPr marL="1632668" indent="0">
              <a:buNone/>
              <a:defRPr sz="1400" b="1"/>
            </a:lvl5pPr>
            <a:lvl6pPr marL="2040835" indent="0">
              <a:buNone/>
              <a:defRPr sz="1400" b="1"/>
            </a:lvl6pPr>
            <a:lvl7pPr marL="2449002" indent="0">
              <a:buNone/>
              <a:defRPr sz="1400" b="1"/>
            </a:lvl7pPr>
            <a:lvl8pPr marL="2857169" indent="0">
              <a:buNone/>
              <a:defRPr sz="1400" b="1"/>
            </a:lvl8pPr>
            <a:lvl9pPr marL="3265336" indent="0">
              <a:buNone/>
              <a:defRPr sz="1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68" y="1428750"/>
            <a:ext cx="4245032" cy="3165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6306" y="895350"/>
            <a:ext cx="4324406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7" indent="0">
              <a:buNone/>
              <a:defRPr sz="1800" b="1"/>
            </a:lvl2pPr>
            <a:lvl3pPr marL="816334" indent="0">
              <a:buNone/>
              <a:defRPr sz="1600" b="1"/>
            </a:lvl3pPr>
            <a:lvl4pPr marL="1224501" indent="0">
              <a:buNone/>
              <a:defRPr sz="1400" b="1"/>
            </a:lvl4pPr>
            <a:lvl5pPr marL="1632668" indent="0">
              <a:buNone/>
              <a:defRPr sz="1400" b="1"/>
            </a:lvl5pPr>
            <a:lvl6pPr marL="2040835" indent="0">
              <a:buNone/>
              <a:defRPr sz="1400" b="1"/>
            </a:lvl6pPr>
            <a:lvl7pPr marL="2449002" indent="0">
              <a:buNone/>
              <a:defRPr sz="1400" b="1"/>
            </a:lvl7pPr>
            <a:lvl8pPr marL="2857169" indent="0">
              <a:buNone/>
              <a:defRPr sz="1400" b="1"/>
            </a:lvl8pPr>
            <a:lvl9pPr marL="3265336" indent="0">
              <a:buNone/>
              <a:defRPr sz="1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794" y="1428750"/>
            <a:ext cx="4324406" cy="3165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A8DB9DB-3FB1-E322-5F73-B92D8C633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7" y="4849888"/>
            <a:ext cx="1202835" cy="29058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919D85-2642-CC52-7000-CD8D24C23B07}"/>
              </a:ext>
            </a:extLst>
          </p:cNvPr>
          <p:cNvSpPr txBox="1">
            <a:spLocks/>
          </p:cNvSpPr>
          <p:nvPr userDrawn="1"/>
        </p:nvSpPr>
        <p:spPr>
          <a:xfrm>
            <a:off x="180110" y="4891800"/>
            <a:ext cx="390579" cy="220721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>
                <a:solidFill>
                  <a:schemeClr val="accent4"/>
                </a:solidFill>
              </a:rPr>
              <a:t>     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6192B15-54B7-B4A4-3246-35D946515524}"/>
              </a:ext>
            </a:extLst>
          </p:cNvPr>
          <p:cNvSpPr txBox="1">
            <a:spLocks/>
          </p:cNvSpPr>
          <p:nvPr userDrawn="1"/>
        </p:nvSpPr>
        <p:spPr>
          <a:xfrm>
            <a:off x="542832" y="4891800"/>
            <a:ext cx="3502359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accent4"/>
                </a:solidFill>
              </a:rPr>
              <a:t>|</a:t>
            </a:r>
            <a:r>
              <a:rPr lang="en-US" sz="1000" b="1" dirty="0">
                <a:solidFill>
                  <a:schemeClr val="accent4"/>
                </a:solidFill>
              </a:rPr>
              <a:t>    </a:t>
            </a:r>
            <a:r>
              <a:rPr lang="en-US" dirty="0">
                <a:solidFill>
                  <a:schemeClr val="accent4"/>
                </a:solidFill>
              </a:rPr>
              <a:t>© 2023 Bill &amp; Melinda Gates Foundation. All rights reserved</a:t>
            </a:r>
            <a:r>
              <a:rPr lang="en-US" sz="900" dirty="0">
                <a:solidFill>
                  <a:schemeClr val="accent4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88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68" y="819150"/>
            <a:ext cx="4245032" cy="3775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794" y="819150"/>
            <a:ext cx="4324406" cy="3775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E885AEC-E970-E4A8-CCBE-6B8A20574F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7" y="4849888"/>
            <a:ext cx="1202835" cy="29058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BEA4E4-427F-5BCE-63BF-2FF5207A3A4D}"/>
              </a:ext>
            </a:extLst>
          </p:cNvPr>
          <p:cNvSpPr txBox="1">
            <a:spLocks/>
          </p:cNvSpPr>
          <p:nvPr userDrawn="1"/>
        </p:nvSpPr>
        <p:spPr>
          <a:xfrm>
            <a:off x="180110" y="4891800"/>
            <a:ext cx="390579" cy="220721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>
                <a:solidFill>
                  <a:schemeClr val="accent4"/>
                </a:solidFill>
              </a:rPr>
              <a:t>     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03DBDC1-D988-F0DE-1D3D-5286ECC536D8}"/>
              </a:ext>
            </a:extLst>
          </p:cNvPr>
          <p:cNvSpPr txBox="1">
            <a:spLocks/>
          </p:cNvSpPr>
          <p:nvPr userDrawn="1"/>
        </p:nvSpPr>
        <p:spPr>
          <a:xfrm>
            <a:off x="542832" y="4891800"/>
            <a:ext cx="3502359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accent4"/>
                </a:solidFill>
              </a:rPr>
              <a:t>|</a:t>
            </a:r>
            <a:r>
              <a:rPr lang="en-US" sz="1000" b="1" dirty="0">
                <a:solidFill>
                  <a:schemeClr val="accent4"/>
                </a:solidFill>
              </a:rPr>
              <a:t>    </a:t>
            </a:r>
            <a:r>
              <a:rPr lang="en-US" dirty="0">
                <a:solidFill>
                  <a:schemeClr val="accent4"/>
                </a:solidFill>
              </a:rPr>
              <a:t>© 2023 Bill &amp; Melinda Gates Foundation. All rights reserved</a:t>
            </a:r>
            <a:r>
              <a:rPr lang="en-US" sz="900" dirty="0">
                <a:solidFill>
                  <a:schemeClr val="accent4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48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0662C0B-4467-EA93-1ADE-C11DFF1DE7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7" y="4849888"/>
            <a:ext cx="1202835" cy="29058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EAEAAE-3CAA-AB7F-FDCF-3363E07BF506}"/>
              </a:ext>
            </a:extLst>
          </p:cNvPr>
          <p:cNvSpPr txBox="1">
            <a:spLocks/>
          </p:cNvSpPr>
          <p:nvPr userDrawn="1"/>
        </p:nvSpPr>
        <p:spPr>
          <a:xfrm>
            <a:off x="180110" y="4891800"/>
            <a:ext cx="390579" cy="220721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>
                <a:solidFill>
                  <a:schemeClr val="accent4"/>
                </a:solidFill>
              </a:rPr>
              <a:t>     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7F746E-D402-3DC7-CBA0-2D32E9513FC8}"/>
              </a:ext>
            </a:extLst>
          </p:cNvPr>
          <p:cNvSpPr txBox="1">
            <a:spLocks/>
          </p:cNvSpPr>
          <p:nvPr userDrawn="1"/>
        </p:nvSpPr>
        <p:spPr>
          <a:xfrm>
            <a:off x="542832" y="4891800"/>
            <a:ext cx="3502359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accent4"/>
                </a:solidFill>
              </a:rPr>
              <a:t>|</a:t>
            </a:r>
            <a:r>
              <a:rPr lang="en-US" sz="1000" b="1" dirty="0">
                <a:solidFill>
                  <a:schemeClr val="accent4"/>
                </a:solidFill>
              </a:rPr>
              <a:t>    </a:t>
            </a:r>
            <a:r>
              <a:rPr lang="en-US" dirty="0">
                <a:solidFill>
                  <a:schemeClr val="accent4"/>
                </a:solidFill>
              </a:rPr>
              <a:t>© 2023 Bill &amp; Melinda Gates Foundation. All rights reserved</a:t>
            </a:r>
            <a:r>
              <a:rPr lang="en-US" sz="900" dirty="0">
                <a:solidFill>
                  <a:schemeClr val="accent4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8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/>
        </p:nvGraphicFramePr>
        <p:xfrm>
          <a:off x="180511" y="971550"/>
          <a:ext cx="8353888" cy="33527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5AFB5E0-7C22-DE90-ACCA-B888C88D4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7" y="4849888"/>
            <a:ext cx="1202835" cy="2905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DC142E-81DC-E8CF-6A9F-19E5A295F1D3}"/>
              </a:ext>
            </a:extLst>
          </p:cNvPr>
          <p:cNvSpPr txBox="1">
            <a:spLocks/>
          </p:cNvSpPr>
          <p:nvPr userDrawn="1"/>
        </p:nvSpPr>
        <p:spPr>
          <a:xfrm>
            <a:off x="180110" y="4891800"/>
            <a:ext cx="390579" cy="220721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>
                <a:solidFill>
                  <a:schemeClr val="accent4"/>
                </a:solidFill>
              </a:rPr>
              <a:t>     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B0A3D6E-772F-2EC4-6B58-B2D834400386}"/>
              </a:ext>
            </a:extLst>
          </p:cNvPr>
          <p:cNvSpPr txBox="1">
            <a:spLocks/>
          </p:cNvSpPr>
          <p:nvPr userDrawn="1"/>
        </p:nvSpPr>
        <p:spPr>
          <a:xfrm>
            <a:off x="542832" y="4891800"/>
            <a:ext cx="3502359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accent4"/>
                </a:solidFill>
              </a:rPr>
              <a:t>|</a:t>
            </a:r>
            <a:r>
              <a:rPr lang="en-US" sz="1000" b="1" dirty="0">
                <a:solidFill>
                  <a:schemeClr val="accent4"/>
                </a:solidFill>
              </a:rPr>
              <a:t>    </a:t>
            </a:r>
            <a:r>
              <a:rPr lang="en-US" dirty="0">
                <a:solidFill>
                  <a:schemeClr val="accent4"/>
                </a:solidFill>
              </a:rPr>
              <a:t>© 2023 Bill &amp; Melinda Gates Foundation. All rights reserved</a:t>
            </a:r>
            <a:r>
              <a:rPr lang="en-US" sz="900" dirty="0">
                <a:solidFill>
                  <a:schemeClr val="accent4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5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67" indent="0">
              <a:buNone/>
              <a:defRPr sz="2500"/>
            </a:lvl2pPr>
            <a:lvl3pPr marL="816334" indent="0">
              <a:buNone/>
              <a:defRPr sz="2100"/>
            </a:lvl3pPr>
            <a:lvl4pPr marL="1224501" indent="0">
              <a:buNone/>
              <a:defRPr sz="1800"/>
            </a:lvl4pPr>
            <a:lvl5pPr marL="1632668" indent="0">
              <a:buNone/>
              <a:defRPr sz="1800"/>
            </a:lvl5pPr>
            <a:lvl6pPr marL="2040835" indent="0">
              <a:buNone/>
              <a:defRPr sz="1800"/>
            </a:lvl6pPr>
            <a:lvl7pPr marL="2449002" indent="0">
              <a:buNone/>
              <a:defRPr sz="1800"/>
            </a:lvl7pPr>
            <a:lvl8pPr marL="2857169" indent="0">
              <a:buNone/>
              <a:defRPr sz="1800"/>
            </a:lvl8pPr>
            <a:lvl9pPr marL="3265336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8167" indent="0">
              <a:buNone/>
              <a:defRPr sz="1100"/>
            </a:lvl2pPr>
            <a:lvl3pPr marL="816334" indent="0">
              <a:buNone/>
              <a:defRPr sz="900"/>
            </a:lvl3pPr>
            <a:lvl4pPr marL="1224501" indent="0">
              <a:buNone/>
              <a:defRPr sz="800"/>
            </a:lvl4pPr>
            <a:lvl5pPr marL="1632668" indent="0">
              <a:buNone/>
              <a:defRPr sz="800"/>
            </a:lvl5pPr>
            <a:lvl6pPr marL="2040835" indent="0">
              <a:buNone/>
              <a:defRPr sz="800"/>
            </a:lvl6pPr>
            <a:lvl7pPr marL="2449002" indent="0">
              <a:buNone/>
              <a:defRPr sz="800"/>
            </a:lvl7pPr>
            <a:lvl8pPr marL="2857169" indent="0">
              <a:buNone/>
              <a:defRPr sz="800"/>
            </a:lvl8pPr>
            <a:lvl9pPr marL="3265336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80511" y="4710410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4"/>
                </a:solidFill>
              </a:rPr>
              <a:t>   </a:t>
            </a:r>
            <a:endParaRPr lang="en-US" sz="1100">
              <a:solidFill>
                <a:schemeClr val="accent4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213591-6C3C-307E-3479-D3FA42218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7" y="4849888"/>
            <a:ext cx="1202835" cy="2905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94D1-B513-1FF0-4156-57762806FC89}"/>
              </a:ext>
            </a:extLst>
          </p:cNvPr>
          <p:cNvSpPr txBox="1">
            <a:spLocks/>
          </p:cNvSpPr>
          <p:nvPr userDrawn="1"/>
        </p:nvSpPr>
        <p:spPr>
          <a:xfrm>
            <a:off x="180110" y="4891800"/>
            <a:ext cx="390579" cy="220721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>
                <a:solidFill>
                  <a:schemeClr val="accent4"/>
                </a:solidFill>
              </a:rPr>
              <a:t>     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5A8EC3-3AC9-22A0-B08B-33C9332B011B}"/>
              </a:ext>
            </a:extLst>
          </p:cNvPr>
          <p:cNvSpPr txBox="1">
            <a:spLocks/>
          </p:cNvSpPr>
          <p:nvPr userDrawn="1"/>
        </p:nvSpPr>
        <p:spPr>
          <a:xfrm>
            <a:off x="542832" y="4891800"/>
            <a:ext cx="3502359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accent4"/>
                </a:solidFill>
              </a:rPr>
              <a:t>|</a:t>
            </a:r>
            <a:r>
              <a:rPr lang="en-US" sz="1000" b="1" dirty="0">
                <a:solidFill>
                  <a:schemeClr val="accent4"/>
                </a:solidFill>
              </a:rPr>
              <a:t>    </a:t>
            </a:r>
            <a:r>
              <a:rPr lang="en-US" dirty="0">
                <a:solidFill>
                  <a:schemeClr val="accent4"/>
                </a:solidFill>
              </a:rPr>
              <a:t>© 2023 Bill &amp; Melinda Gates Foundation. All rights reserved</a:t>
            </a:r>
            <a:r>
              <a:rPr lang="en-US" sz="900" dirty="0">
                <a:solidFill>
                  <a:schemeClr val="accent4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2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6176" y="1597820"/>
            <a:ext cx="8253023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Plain Title Page 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D0B3B0B-1440-7B44-E66A-7100B2650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27" y="4849888"/>
            <a:ext cx="1202835" cy="29058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6D21BA-D857-6C77-9558-E3EDDCDD641F}"/>
              </a:ext>
            </a:extLst>
          </p:cNvPr>
          <p:cNvSpPr txBox="1">
            <a:spLocks/>
          </p:cNvSpPr>
          <p:nvPr userDrawn="1"/>
        </p:nvSpPr>
        <p:spPr>
          <a:xfrm>
            <a:off x="180110" y="4891800"/>
            <a:ext cx="390579" cy="220721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>
                <a:solidFill>
                  <a:schemeClr val="accent4"/>
                </a:solidFill>
              </a:rPr>
              <a:t>     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3D0C00-9E0D-848A-B323-D62DA1E13BD7}"/>
              </a:ext>
            </a:extLst>
          </p:cNvPr>
          <p:cNvSpPr txBox="1">
            <a:spLocks/>
          </p:cNvSpPr>
          <p:nvPr userDrawn="1"/>
        </p:nvSpPr>
        <p:spPr>
          <a:xfrm>
            <a:off x="542832" y="4891800"/>
            <a:ext cx="3502359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accent4"/>
                </a:solidFill>
              </a:rPr>
              <a:t>|</a:t>
            </a:r>
            <a:r>
              <a:rPr lang="en-US" sz="1000" b="1" dirty="0">
                <a:solidFill>
                  <a:schemeClr val="accent4"/>
                </a:solidFill>
              </a:rPr>
              <a:t>    </a:t>
            </a:r>
            <a:r>
              <a:rPr lang="en-US" dirty="0">
                <a:solidFill>
                  <a:schemeClr val="accent4"/>
                </a:solidFill>
              </a:rPr>
              <a:t>© 2023 Bill &amp; Melinda Gates Foundation. All rights reserved</a:t>
            </a:r>
            <a:r>
              <a:rPr lang="en-US" sz="900" dirty="0">
                <a:solidFill>
                  <a:schemeClr val="accent4"/>
                </a:solidFill>
              </a:rPr>
              <a:t>.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8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10" y="133350"/>
            <a:ext cx="8700340" cy="609600"/>
          </a:xfrm>
          <a:prstGeom prst="rect">
            <a:avLst/>
          </a:prstGeom>
        </p:spPr>
        <p:txBody>
          <a:bodyPr vert="horz" lIns="81633" tIns="40817" rIns="81633" bIns="40817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10" y="895350"/>
            <a:ext cx="8700340" cy="3699273"/>
          </a:xfrm>
          <a:prstGeom prst="rect">
            <a:avLst/>
          </a:prstGeom>
        </p:spPr>
        <p:txBody>
          <a:bodyPr vert="horz" lIns="81633" tIns="40817" rIns="81633" bIns="40817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9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defTabSz="816334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306125" indent="-306125" algn="l" defTabSz="816334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72" indent="-255105" algn="l" defTabSz="816334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17" indent="-204084" algn="l" defTabSz="816334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84" indent="-204084" algn="l" defTabSz="816334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52" indent="-204084" algn="l" defTabSz="81633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19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5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53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20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4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1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8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5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02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9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6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03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9E3833-0964-EC04-87BC-FC06B590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5" y="568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65860"/>
      </p:ext>
    </p:extLst>
  </p:cSld>
  <p:clrMapOvr>
    <a:masterClrMapping/>
  </p:clrMapOvr>
</p:sld>
</file>

<file path=ppt/theme/theme1.xml><?xml version="1.0" encoding="utf-8"?>
<a:theme xmlns:a="http://schemas.openxmlformats.org/drawingml/2006/main" name="IDM PPT w copyright">
  <a:themeElements>
    <a:clrScheme name="IDM 1_27">
      <a:dk1>
        <a:sysClr val="windowText" lastClr="000000"/>
      </a:dk1>
      <a:lt1>
        <a:sysClr val="window" lastClr="FFFFFF"/>
      </a:lt1>
      <a:dk2>
        <a:srgbClr val="006692"/>
      </a:dk2>
      <a:lt2>
        <a:srgbClr val="EEECE1"/>
      </a:lt2>
      <a:accent1>
        <a:srgbClr val="000000"/>
      </a:accent1>
      <a:accent2>
        <a:srgbClr val="006692"/>
      </a:accent2>
      <a:accent3>
        <a:srgbClr val="5D87A1"/>
      </a:accent3>
      <a:accent4>
        <a:srgbClr val="6A737B"/>
      </a:accent4>
      <a:accent5>
        <a:srgbClr val="006692"/>
      </a:accent5>
      <a:accent6>
        <a:srgbClr val="F89828"/>
      </a:accent6>
      <a:hlink>
        <a:srgbClr val="006692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b="1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 IDM Powerpoint Template" id="{FC717C55-AA15-44A1-87EF-777B9BED24D3}" vid="{62EBCE74-FDB5-4311-895B-B60C75D596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83F358C04FE34BB74BEAA1306041B3" ma:contentTypeVersion="15" ma:contentTypeDescription="Create a new document." ma:contentTypeScope="" ma:versionID="a420a5bd5c674693fd649572352b9ad0">
  <xsd:schema xmlns:xsd="http://www.w3.org/2001/XMLSchema" xmlns:xs="http://www.w3.org/2001/XMLSchema" xmlns:p="http://schemas.microsoft.com/office/2006/metadata/properties" xmlns:ns2="7ba1a89b-8152-40a4-bc65-c4fad63a57d3" xmlns:ns3="514fd3bb-335e-4cbe-b60d-e56028240b52" xmlns:ns4="02e959f2-c4b1-4c82-8ad2-fbdae0af7fef" targetNamespace="http://schemas.microsoft.com/office/2006/metadata/properties" ma:root="true" ma:fieldsID="3e1d2c81da02557f72e87611b277bc8b" ns2:_="" ns3:_="" ns4:_="">
    <xsd:import namespace="7ba1a89b-8152-40a4-bc65-c4fad63a57d3"/>
    <xsd:import namespace="514fd3bb-335e-4cbe-b60d-e56028240b52"/>
    <xsd:import namespace="02e959f2-c4b1-4c82-8ad2-fbdae0af7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1a89b-8152-40a4-bc65-c4fad63a5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97590d4-f9cd-4952-aa38-5a1111e36f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fd3bb-335e-4cbe-b60d-e56028240b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959f2-c4b1-4c82-8ad2-fbdae0af7fef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10e28f0-dd6d-4723-937c-f7f338df826b}" ma:internalName="TaxCatchAll" ma:showField="CatchAllData" ma:web="514fd3bb-335e-4cbe-b60d-e56028240b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e959f2-c4b1-4c82-8ad2-fbdae0af7fef" xsi:nil="true"/>
    <lcf76f155ced4ddcb4097134ff3c332f xmlns="7ba1a89b-8152-40a4-bc65-c4fad63a57d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B2C038D-96BD-45C2-91D6-60A001E6F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a1a89b-8152-40a4-bc65-c4fad63a57d3"/>
    <ds:schemaRef ds:uri="514fd3bb-335e-4cbe-b60d-e56028240b52"/>
    <ds:schemaRef ds:uri="02e959f2-c4b1-4c82-8ad2-fbdae0af7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4BD9E3-648C-4F48-B7CC-0581F46D9A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BE5527-ED92-4C46-AD59-6FE00DA800DA}">
  <ds:schemaRefs>
    <ds:schemaRef ds:uri="02e959f2-c4b1-4c82-8ad2-fbdae0af7fef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514fd3bb-335e-4cbe-b60d-e56028240b52"/>
    <ds:schemaRef ds:uri="7ba1a89b-8152-40a4-bc65-c4fad63a57d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Macintosh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IDM PPT w copyright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Wenger</dc:creator>
  <cp:lastModifiedBy>Peter Sylwester</cp:lastModifiedBy>
  <cp:revision>87</cp:revision>
  <dcterms:created xsi:type="dcterms:W3CDTF">2020-03-15T19:32:34Z</dcterms:created>
  <dcterms:modified xsi:type="dcterms:W3CDTF">2023-04-26T21:05:54Z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0x0101009283F358C04FE34BB74BEAA1306041B3</vt:lpwstr>
  </property>
  <property fmtid="{D5CDD505-2E9C-101B-9397-08002B2CF9AE}" pid="3" name="_dlc_DocIdItemGuid">
    <vt:lpwstr>b02eeaf8-1a6c-4235-8d6a-b7f6d336646b</vt:lpwstr>
  </property>
  <property fmtid="{D5CDD505-2E9C-101B-9397-08002B2CF9AE}" pid="4" name="MediaServiceImageTags">
    <vt:lpwstr/>
  </property>
</Properties>
</file>