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210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52E1-FD90-4DE4-93BB-51216E4C4837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A98A-4DFE-41E0-BF6D-FD8FC30EF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3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 Source Projekt auf </a:t>
            </a:r>
            <a:r>
              <a:rPr lang="de-DE" dirty="0" err="1"/>
              <a:t>GitHub</a:t>
            </a:r>
            <a:r>
              <a:rPr lang="de-DE" dirty="0"/>
              <a:t>, jeder es verwenden, </a:t>
            </a:r>
            <a:r>
              <a:rPr lang="de-DE" dirty="0" err="1"/>
              <a:t>Issues</a:t>
            </a:r>
            <a:r>
              <a:rPr lang="de-DE" dirty="0"/>
              <a:t> schreiben und</a:t>
            </a:r>
            <a:r>
              <a:rPr lang="de-DE" baseline="0" dirty="0"/>
              <a:t> bearbeiten</a:t>
            </a:r>
          </a:p>
          <a:p>
            <a:r>
              <a:rPr lang="de-DE" baseline="0" dirty="0"/>
              <a:t>Version 2 noch in stetiger Entwicklung, viele Bugs -&gt; nicht zu empfehlen</a:t>
            </a:r>
          </a:p>
          <a:p>
            <a:endParaRPr lang="de-DE" baseline="0" dirty="0"/>
          </a:p>
          <a:p>
            <a:r>
              <a:rPr lang="de-DE" dirty="0"/>
              <a:t>https://www.madewithangular.com/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A98A-4DFE-41E0-BF6D-FD8FC30EF37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1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3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2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6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0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7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27E59B-A089-4AC3-9429-DACAC64EA982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7B39DE-4B9E-42B5-A52E-1C1E64E775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0" y="4627898"/>
            <a:ext cx="10058400" cy="1143000"/>
          </a:xfrm>
        </p:spPr>
        <p:txBody>
          <a:bodyPr/>
          <a:lstStyle/>
          <a:p>
            <a:r>
              <a:rPr lang="de-DE" dirty="0"/>
              <a:t>Patrick Treyer, 23.11.2016</a:t>
            </a:r>
          </a:p>
        </p:txBody>
      </p:sp>
      <p:pic>
        <p:nvPicPr>
          <p:cNvPr id="1026" name="Picture 2" descr="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93" y="1643270"/>
            <a:ext cx="9708113" cy="2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2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500" dirty="0"/>
              <a:t>Was ist </a:t>
            </a:r>
            <a:r>
              <a:rPr lang="de-DE" sz="2500" dirty="0" err="1"/>
              <a:t>AngularJS</a:t>
            </a:r>
            <a:r>
              <a:rPr lang="de-DE" sz="2500" dirty="0"/>
              <a:t>?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500" dirty="0"/>
              <a:t>Nutzen</a:t>
            </a:r>
          </a:p>
        </p:txBody>
      </p:sp>
    </p:spTree>
    <p:extLst>
      <p:ext uri="{BB962C8B-B14F-4D97-AF65-F5344CB8AC3E}">
        <p14:creationId xmlns:p14="http://schemas.microsoft.com/office/powerpoint/2010/main" val="373511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AngularJS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 -&gt; </a:t>
            </a:r>
            <a:r>
              <a:rPr lang="de-DE" sz="4500" b="1" dirty="0"/>
              <a:t>clientseitiges JavaScript-Webframework</a:t>
            </a:r>
            <a:endParaRPr lang="de-DE" sz="4500" b="1" dirty="0"/>
          </a:p>
          <a:p>
            <a:endParaRPr lang="de-DE" sz="4500" dirty="0"/>
          </a:p>
          <a:p>
            <a:r>
              <a:rPr lang="de-DE" sz="4500" dirty="0"/>
              <a:t>Entwickler:		Google </a:t>
            </a:r>
            <a:r>
              <a:rPr lang="de-DE" sz="4500" dirty="0" err="1"/>
              <a:t>Inc</a:t>
            </a:r>
            <a:endParaRPr lang="de-DE" sz="4500" dirty="0"/>
          </a:p>
          <a:p>
            <a:r>
              <a:rPr lang="de-DE" sz="4500" dirty="0"/>
              <a:t>Erscheinungsjahr:	2009</a:t>
            </a:r>
          </a:p>
          <a:p>
            <a:r>
              <a:rPr lang="de-DE" sz="4500" dirty="0"/>
              <a:t>Lizenz:		MIT</a:t>
            </a:r>
          </a:p>
          <a:p>
            <a:endParaRPr lang="de-DE" sz="4500" dirty="0"/>
          </a:p>
          <a:p>
            <a:pPr marL="0" indent="0">
              <a:buNone/>
            </a:pPr>
            <a:r>
              <a:rPr lang="de-DE" sz="4500" dirty="0"/>
              <a:t>Aktuelle Versionen:	1.5.6 (</a:t>
            </a:r>
            <a:r>
              <a:rPr lang="de-DE" sz="4500" dirty="0" err="1"/>
              <a:t>AngularJS</a:t>
            </a:r>
            <a:r>
              <a:rPr lang="de-DE" sz="4500" dirty="0"/>
              <a:t> 1)</a:t>
            </a:r>
          </a:p>
          <a:p>
            <a:pPr marL="0" indent="0">
              <a:buNone/>
            </a:pPr>
            <a:r>
              <a:rPr lang="de-DE" sz="4500" dirty="0"/>
              <a:t>			2.1.0 (Angular 2)</a:t>
            </a:r>
            <a:endParaRPr lang="de-DE" sz="45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3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Single-Page-</a:t>
            </a:r>
            <a:r>
              <a:rPr lang="de-DE" sz="2500" dirty="0" err="1"/>
              <a:t>Applications</a:t>
            </a:r>
            <a:endParaRPr lang="de-D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Zwei-Wege-Datenbindung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MVC-Pattern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DOM-Manipulation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Routing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 Einfaches Testen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5916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</Words>
  <Application>Microsoft Office PowerPoint</Application>
  <PresentationFormat>Breitbild</PresentationFormat>
  <Paragraphs>27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Rückblick</vt:lpstr>
      <vt:lpstr>PowerPoint-Präsentation</vt:lpstr>
      <vt:lpstr>PowerPoint-Präsentation</vt:lpstr>
      <vt:lpstr>Agenda</vt:lpstr>
      <vt:lpstr>Was ist AngularJS?</vt:lpstr>
      <vt:lpstr>Nutzen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Treyer</dc:creator>
  <cp:lastModifiedBy>Patrick Treyer</cp:lastModifiedBy>
  <cp:revision>7</cp:revision>
  <dcterms:created xsi:type="dcterms:W3CDTF">2016-11-15T18:35:36Z</dcterms:created>
  <dcterms:modified xsi:type="dcterms:W3CDTF">2016-11-15T21:03:19Z</dcterms:modified>
</cp:coreProperties>
</file>