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56" r:id="rId2"/>
    <p:sldId id="257" r:id="rId3"/>
    <p:sldId id="258" r:id="rId4"/>
    <p:sldId id="282" r:id="rId5"/>
    <p:sldId id="283" r:id="rId6"/>
    <p:sldId id="259" r:id="rId7"/>
    <p:sldId id="278" r:id="rId8"/>
    <p:sldId id="268" r:id="rId9"/>
    <p:sldId id="280" r:id="rId10"/>
    <p:sldId id="270" r:id="rId11"/>
    <p:sldId id="269" r:id="rId12"/>
    <p:sldId id="271" r:id="rId13"/>
    <p:sldId id="273" r:id="rId14"/>
    <p:sldId id="274" r:id="rId15"/>
    <p:sldId id="276" r:id="rId16"/>
    <p:sldId id="267" r:id="rId17"/>
    <p:sldId id="281" r:id="rId18"/>
    <p:sldId id="26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62B3913-5554-48C8-BC31-6C22AC8EC725}">
          <p14:sldIdLst>
            <p14:sldId id="256"/>
            <p14:sldId id="257"/>
            <p14:sldId id="258"/>
            <p14:sldId id="282"/>
            <p14:sldId id="283"/>
            <p14:sldId id="259"/>
            <p14:sldId id="278"/>
            <p14:sldId id="268"/>
            <p14:sldId id="280"/>
            <p14:sldId id="270"/>
            <p14:sldId id="269"/>
            <p14:sldId id="271"/>
            <p14:sldId id="273"/>
            <p14:sldId id="274"/>
            <p14:sldId id="276"/>
            <p14:sldId id="267"/>
            <p14:sldId id="281"/>
            <p14:sldId id="26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568" autoAdjust="0"/>
  </p:normalViewPr>
  <p:slideViewPr>
    <p:cSldViewPr snapToGrid="0">
      <p:cViewPr varScale="1">
        <p:scale>
          <a:sx n="55" d="100"/>
          <a:sy n="5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252E1-FD90-4DE4-93BB-51216E4C483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EA98A-4DFE-41E0-BF6D-FD8FC30EF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37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992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3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6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445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07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338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7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0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9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41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78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81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8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23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32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1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3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2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6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53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7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0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7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6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js.de/artikel/angularjs-tutorial-deutsch" TargetMode="External"/><Relationship Id="rId5" Type="http://schemas.openxmlformats.org/officeDocument/2006/relationships/hyperlink" Target="https://blog.angularjs.org/" TargetMode="External"/><Relationship Id="rId4" Type="http://schemas.openxmlformats.org/officeDocument/2006/relationships/hyperlink" Target="http://www.youtube.com/user/angularj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de/artikel/angularjs-tutorial-deutsch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monbrain.ch/blog/2016/01/single-page-webanwendung-einfach-erklae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0" y="4627898"/>
            <a:ext cx="10058400" cy="1143000"/>
          </a:xfrm>
        </p:spPr>
        <p:txBody>
          <a:bodyPr/>
          <a:lstStyle/>
          <a:p>
            <a:r>
              <a:rPr lang="de-DE" dirty="0"/>
              <a:t>Patrick Treyer, 23.11.2016</a:t>
            </a:r>
          </a:p>
        </p:txBody>
      </p:sp>
      <p:pic>
        <p:nvPicPr>
          <p:cNvPr id="1026" name="Picture 2" descr="Angular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93" y="1643270"/>
            <a:ext cx="9708113" cy="25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4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Grundaufbau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" y="2245895"/>
            <a:ext cx="12112131" cy="35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Direktiven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4" y="2729599"/>
            <a:ext cx="11936931" cy="21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Direktiven | </a:t>
            </a:r>
            <a:r>
              <a:rPr lang="de-DE" dirty="0" err="1"/>
              <a:t>ng-repeat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19262"/>
            <a:ext cx="7170723" cy="2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 &amp; Controller (HTML)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78" y="2168782"/>
            <a:ext cx="8893900" cy="35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8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 &amp; Controller (JavaScript)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0" y="2069432"/>
            <a:ext cx="8684258" cy="38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2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" b="24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51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in Angular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Mobile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Bessere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Controller &amp; Scopes wurden ersetzt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Neue und veränderte Direktiven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TypeScript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Dependency</a:t>
            </a:r>
            <a:r>
              <a:rPr lang="de-DE" sz="2400" dirty="0"/>
              <a:t> </a:t>
            </a:r>
            <a:r>
              <a:rPr lang="de-DE" sz="2400" dirty="0" err="1"/>
              <a:t>Injection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00789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in Angular 2</a:t>
            </a:r>
          </a:p>
        </p:txBody>
      </p:sp>
      <p:sp>
        <p:nvSpPr>
          <p:cNvPr id="4" name="Rechteck 3"/>
          <p:cNvSpPr/>
          <p:nvPr/>
        </p:nvSpPr>
        <p:spPr>
          <a:xfrm>
            <a:off x="1554480" y="2919208"/>
            <a:ext cx="94343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e-DE" sz="3200" dirty="0">
                <a:solidFill>
                  <a:schemeClr val="bg1">
                    <a:lumMod val="65000"/>
                  </a:schemeClr>
                </a:solidFill>
                <a:latin typeface="Source Sans Pro"/>
              </a:rPr>
              <a:t>Robin Böhm, März 2016</a:t>
            </a:r>
          </a:p>
          <a:p>
            <a:pPr fontAlgn="base"/>
            <a:r>
              <a:rPr lang="de-DE" sz="3200" dirty="0">
                <a:latin typeface="Source Sans Pro"/>
              </a:rPr>
              <a:t>“Angular 2 wird sein ganzes Potential wohl erst in einigen Jahren entfalten können”</a:t>
            </a:r>
            <a:endParaRPr lang="de-DE" sz="3200" i="0" dirty="0"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7558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und 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Nützliche Links: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angularjs.org/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hlinkClick r:id="rId4"/>
              </a:rPr>
              <a:t> www.youtube.com/user/angularjs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hlinkClick r:id="rId5"/>
              </a:rPr>
              <a:t> blog.angularjs.org/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2400" dirty="0"/>
              <a:t>Tutorial: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>
                <a:hlinkClick r:id="rId6"/>
              </a:rPr>
              <a:t>https://angularjs.de/artikel/angularjs-tutorial-deutsch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13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https://angularjs.org/</a:t>
            </a:r>
            <a:endParaRPr lang="de-DE" dirty="0"/>
          </a:p>
          <a:p>
            <a:r>
              <a:rPr lang="de-DE" dirty="0">
                <a:hlinkClick r:id="rId3"/>
              </a:rPr>
              <a:t>https://angularjs.de/artikel/angularjs-tutorial-deutsch</a:t>
            </a:r>
            <a:endParaRPr lang="de-DE" dirty="0"/>
          </a:p>
          <a:p>
            <a:r>
              <a:rPr lang="de-DE" dirty="0">
                <a:hlinkClick r:id="rId4"/>
              </a:rPr>
              <a:t>https://lemonbrain.ch/blog/2016/01/single-page-webanwendung-einfach-erklaert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63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400" dirty="0"/>
              <a:t>Was ist </a:t>
            </a:r>
            <a:r>
              <a:rPr lang="de-DE" sz="2400" dirty="0" err="1"/>
              <a:t>AngularJS</a:t>
            </a:r>
            <a:r>
              <a:rPr lang="de-DE" sz="2400" dirty="0"/>
              <a:t>?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Nutzen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Single-page-Webanwendungen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2-Wege-Datenbindung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Elemente von </a:t>
            </a:r>
            <a:r>
              <a:rPr lang="de-DE" sz="2400" dirty="0" err="1"/>
              <a:t>AngularJS</a:t>
            </a:r>
            <a:r>
              <a:rPr lang="de-DE" sz="2400" dirty="0"/>
              <a:t> 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Übung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Neue Features in Angular 2</a:t>
            </a:r>
          </a:p>
        </p:txBody>
      </p:sp>
    </p:spTree>
    <p:extLst>
      <p:ext uri="{BB962C8B-B14F-4D97-AF65-F5344CB8AC3E}">
        <p14:creationId xmlns:p14="http://schemas.microsoft.com/office/powerpoint/2010/main" val="373511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AngularJS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de-DE" sz="4500" dirty="0"/>
          </a:p>
          <a:p>
            <a:pPr marL="0" indent="0">
              <a:buNone/>
            </a:pPr>
            <a:r>
              <a:rPr lang="de-DE" sz="4500" dirty="0"/>
              <a:t> -&gt; </a:t>
            </a:r>
            <a:r>
              <a:rPr lang="de-DE" sz="4500" b="1" dirty="0"/>
              <a:t>clientseitiges JavaScript-Webframework</a:t>
            </a:r>
          </a:p>
          <a:p>
            <a:endParaRPr lang="de-DE" sz="4500" dirty="0"/>
          </a:p>
          <a:p>
            <a:r>
              <a:rPr lang="de-DE" sz="4500" dirty="0"/>
              <a:t>Entwickler:		Google </a:t>
            </a:r>
            <a:r>
              <a:rPr lang="de-DE" sz="4500" dirty="0" err="1"/>
              <a:t>Inc</a:t>
            </a:r>
            <a:endParaRPr lang="de-DE" sz="4500" dirty="0"/>
          </a:p>
          <a:p>
            <a:r>
              <a:rPr lang="de-DE" sz="4500" dirty="0"/>
              <a:t>Erscheinungsjahr:	2009</a:t>
            </a:r>
          </a:p>
          <a:p>
            <a:r>
              <a:rPr lang="de-DE" sz="4500" dirty="0"/>
              <a:t>Lizenz:		MIT</a:t>
            </a:r>
          </a:p>
          <a:p>
            <a:endParaRPr lang="de-DE" sz="4500" dirty="0"/>
          </a:p>
          <a:p>
            <a:pPr marL="0" indent="0">
              <a:buNone/>
            </a:pPr>
            <a:r>
              <a:rPr lang="de-DE" sz="4500" dirty="0"/>
              <a:t>Aktuelle Versionen:	1.5.6 (</a:t>
            </a:r>
            <a:r>
              <a:rPr lang="de-DE" sz="4500" dirty="0" err="1"/>
              <a:t>AngularJS</a:t>
            </a:r>
            <a:r>
              <a:rPr lang="de-DE" sz="4500" dirty="0"/>
              <a:t> 1)</a:t>
            </a:r>
          </a:p>
          <a:p>
            <a:pPr marL="0" indent="0">
              <a:buNone/>
            </a:pPr>
            <a:r>
              <a:rPr lang="de-DE" sz="4500" dirty="0"/>
              <a:t>			2.1.0 (</a:t>
            </a:r>
            <a:r>
              <a:rPr lang="de-DE" sz="4500" dirty="0" err="1"/>
              <a:t>AngularJS</a:t>
            </a:r>
            <a:r>
              <a:rPr lang="de-DE" sz="4500" dirty="0"/>
              <a:t> 2)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3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500" dirty="0"/>
              <a:t> </a:t>
            </a:r>
            <a:r>
              <a:rPr lang="de-DE" sz="2400" dirty="0"/>
              <a:t>Code-Reduktion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Single-page-Webanwendungen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Zwei-Wege-Datenbindungen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Wiederverwendbare Komponenten und gute Lesbarkeit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MVC-Pattern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Verwendung der Datentypen von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Testbarkeit und </a:t>
            </a:r>
            <a:r>
              <a:rPr lang="de-DE" sz="2400" dirty="0" err="1"/>
              <a:t>Refaktorierung</a:t>
            </a: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7155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53402" y="240632"/>
            <a:ext cx="10058400" cy="854409"/>
          </a:xfrm>
        </p:spPr>
        <p:txBody>
          <a:bodyPr/>
          <a:lstStyle/>
          <a:p>
            <a:r>
              <a:rPr lang="de-DE" dirty="0"/>
              <a:t>Klassische Webanwendungen</a:t>
            </a:r>
          </a:p>
        </p:txBody>
      </p:sp>
      <p:pic>
        <p:nvPicPr>
          <p:cNvPr id="3" name="Picture 2" descr="https://lemonbrain.ch/application/files/6614/5201/2830/grafik_klass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47" y="1095041"/>
            <a:ext cx="8639676" cy="528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53402" y="240632"/>
            <a:ext cx="10058400" cy="854409"/>
          </a:xfrm>
        </p:spPr>
        <p:txBody>
          <a:bodyPr/>
          <a:lstStyle/>
          <a:p>
            <a:r>
              <a:rPr lang="de-DE" dirty="0"/>
              <a:t>Single-page-Webanwendungen</a:t>
            </a:r>
          </a:p>
        </p:txBody>
      </p:sp>
      <p:pic>
        <p:nvPicPr>
          <p:cNvPr id="1028" name="Picture 4" descr="https://lemonbrain.ch/application/files/6114/5201/3065/grafik_single-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69" y="1095041"/>
            <a:ext cx="8680403" cy="53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1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20843" y="224589"/>
            <a:ext cx="10058400" cy="838367"/>
          </a:xfrm>
        </p:spPr>
        <p:txBody>
          <a:bodyPr/>
          <a:lstStyle/>
          <a:p>
            <a:r>
              <a:rPr lang="de-DE" dirty="0"/>
              <a:t>2-Wege-Datenbindung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37" y="1764632"/>
            <a:ext cx="10336668" cy="34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0129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203</Words>
  <Application>Microsoft Office PowerPoint</Application>
  <PresentationFormat>Breitbild</PresentationFormat>
  <Paragraphs>76</Paragraphs>
  <Slides>19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Wingdings</vt:lpstr>
      <vt:lpstr>Rückblick</vt:lpstr>
      <vt:lpstr>PowerPoint-Präsentation</vt:lpstr>
      <vt:lpstr>Agenda</vt:lpstr>
      <vt:lpstr>Was ist AngularJS?</vt:lpstr>
      <vt:lpstr>PowerPoint-Präsentation</vt:lpstr>
      <vt:lpstr>PowerPoint-Präsentation</vt:lpstr>
      <vt:lpstr>Nutzen</vt:lpstr>
      <vt:lpstr>Klassische Webanwendungen</vt:lpstr>
      <vt:lpstr>Single-page-Webanwendungen</vt:lpstr>
      <vt:lpstr>2-Wege-Datenbindung</vt:lpstr>
      <vt:lpstr>Grundaufbau </vt:lpstr>
      <vt:lpstr>Direktiven</vt:lpstr>
      <vt:lpstr>Direktiven | ng-repeat</vt:lpstr>
      <vt:lpstr>Scopes &amp; Controller (HTML)</vt:lpstr>
      <vt:lpstr>Scopes &amp; Controller (JavaScript)</vt:lpstr>
      <vt:lpstr>Übung</vt:lpstr>
      <vt:lpstr>Neue Features in Angular 2</vt:lpstr>
      <vt:lpstr>Neue Features in Angular 2</vt:lpstr>
      <vt:lpstr>Links und Literatur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Treyer</dc:creator>
  <cp:lastModifiedBy>Patrick Treyer</cp:lastModifiedBy>
  <cp:revision>43</cp:revision>
  <dcterms:created xsi:type="dcterms:W3CDTF">2016-11-15T18:35:36Z</dcterms:created>
  <dcterms:modified xsi:type="dcterms:W3CDTF">2016-11-22T17:27:06Z</dcterms:modified>
</cp:coreProperties>
</file>