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68" r:id="rId7"/>
    <p:sldId id="270" r:id="rId8"/>
    <p:sldId id="271" r:id="rId9"/>
    <p:sldId id="273" r:id="rId10"/>
    <p:sldId id="275" r:id="rId11"/>
    <p:sldId id="274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291" autoAdjust="0"/>
  </p:normalViewPr>
  <p:slideViewPr>
    <p:cSldViewPr snapToGrid="0" showGuides="1">
      <p:cViewPr varScale="1">
        <p:scale>
          <a:sx n="63" d="100"/>
          <a:sy n="63" d="100"/>
        </p:scale>
        <p:origin x="840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15.03.2024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15.03.2024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726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712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134372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8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216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2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7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30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0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8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MSIPCMContentMarking" descr="{&quot;HashCode&quot;:-54214931,&quot;Placement&quot;:&quot;Footer&quot;,&quot;Top&quot;:522.862549,&quot;Left&quot;:0.0,&quot;SlideWidth&quot;:960,&quot;SlideHeight&quot;:540}"/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7921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6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Home Loan Application Model</a:t>
            </a:r>
          </a:p>
          <a:p>
            <a:r>
              <a:rPr lang="en-US" dirty="0"/>
              <a:t>Standard Bank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Insert Date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10249568" cy="2588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evaluation using test data show that logistic regression give the highest accuracy than decision tree and random forest with accuracy around 78%, 73% and 74%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 Evaluation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10320688" cy="2588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 order to improve the model, these approach maybe help: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Handle missing values one by one and check the distribution first.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Tuning the hyperparameter using </a:t>
            </a:r>
            <a:r>
              <a:rPr lang="en-US" sz="2400" dirty="0" err="1">
                <a:solidFill>
                  <a:schemeClr val="tx1"/>
                </a:solidFill>
              </a:rPr>
              <a:t>optuna</a:t>
            </a:r>
            <a:r>
              <a:rPr lang="en-US" sz="2400" dirty="0">
                <a:solidFill>
                  <a:schemeClr val="tx1"/>
                </a:solidFill>
              </a:rPr>
              <a:t> to get the best hyperparameter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Add the data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Recommendations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800" dirty="0">
                <a:solidFill>
                  <a:schemeClr val="tx1"/>
                </a:solidFill>
              </a:rPr>
              <a:t>Data Science Lifecycle​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Project Overview​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Data 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Analysis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Model Evaluation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Recommendations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976528" cy="2588637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Business Understanding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Data Understanding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Data Preparation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Modeling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Evaluation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Science Lifecycle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8461408" cy="2588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Business Problem: Standard Bank used to manually examine home loan application manually and it takes about 2-3 days until they could inform the applicant about the result of application.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Business Objective: Accelerate the examine process by using machine learning model to predict if customer is eligible for home loan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Overview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10229248" cy="2588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Hypothesis: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H0: There is no significant relationship between applicant attributes (e.g., income, credit history, employment status) and loan approval decisions.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H1: Certain applicant attributes (e.g., higher income, positive credit history) are positively correlated with loan approval decisions.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Overview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0931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10300368" cy="258863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Data collection and preparation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Exploratory Data Analysis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Model development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Model Evaluation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Process Overview / Solution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10269888" cy="2588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Historical data consist of 613 rows and 13 features such as gender, marital status, education, applicant income, loan amount, etc.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However the data still has missing values so it need to handle in preparation step.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10579768" cy="258863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Over 613 applicants 78% application was approved by standard bank</a:t>
            </a:r>
          </a:p>
          <a:p>
            <a:r>
              <a:rPr lang="en-US" sz="2400" dirty="0">
                <a:solidFill>
                  <a:schemeClr val="tx1"/>
                </a:solidFill>
              </a:rPr>
              <a:t>Applicant income and the amount of loan have moderate positive correlation. Means if the income increases, the loan amount will increase as well and vice versa.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Applicant with positive credit scores tends to get approval with 68% success rate rather than people without credit scores.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10361328" cy="2588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We utilize logistic regression as first model with default hyperparameter.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For the data we handle missing value by impute it with the means value.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404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PRESENTATION TITLE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2024-03-15T07:52:32Z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