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 Reviews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5AE89-6E01-385F-1ED6-2E797BD4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7" y="1587024"/>
            <a:ext cx="3599813" cy="2723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5DC2D-50B4-494D-4458-5A9A02E5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2390"/>
            <a:ext cx="4039868" cy="305643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BD899C-AFEC-212B-0730-4EE591E3D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>
            <a:normAutofit/>
          </a:bodyPr>
          <a:lstStyle/>
          <a:p>
            <a:r>
              <a:rPr lang="en-US" sz="2000" dirty="0"/>
              <a:t>More than 50% reviews are negative reviews, show that customer do not satisfy with BA services</a:t>
            </a:r>
          </a:p>
          <a:p>
            <a:r>
              <a:rPr lang="en-US" sz="2000" dirty="0"/>
              <a:t>Based on word cloud, the problem occur for seat arrangement, business class section, food, delay and refund management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 Reviews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Putri Rahmawati</cp:lastModifiedBy>
  <cp:revision>2</cp:revision>
  <dcterms:created xsi:type="dcterms:W3CDTF">2022-12-06T11:13:27Z</dcterms:created>
  <dcterms:modified xsi:type="dcterms:W3CDTF">2024-04-12T06:13:22Z</dcterms:modified>
</cp:coreProperties>
</file>