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>
            <a:normAutofit/>
          </a:bodyPr>
          <a:lstStyle/>
          <a:p>
            <a:r>
              <a:rPr lang="en-GB" sz="4000" dirty="0"/>
              <a:t>Result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BBD899C-AFEC-212B-0730-4EE591E3D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759"/>
            <a:ext cx="3317240" cy="457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Important Feature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A77D4-0359-F88E-691E-70F9656D6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18473"/>
            <a:ext cx="5206443" cy="2914968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172A6859-7F93-4E4A-2705-5D026C5DC690}"/>
              </a:ext>
            </a:extLst>
          </p:cNvPr>
          <p:cNvSpPr txBox="1">
            <a:spLocks/>
          </p:cNvSpPr>
          <p:nvPr/>
        </p:nvSpPr>
        <p:spPr>
          <a:xfrm>
            <a:off x="7056120" y="3825240"/>
            <a:ext cx="1214120" cy="864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rgbClr val="FF0000"/>
                </a:solidFill>
              </a:rPr>
              <a:t>85%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7666865A-B2AD-CBCA-AC57-ADFB5B5355D2}"/>
              </a:ext>
            </a:extLst>
          </p:cNvPr>
          <p:cNvSpPr txBox="1">
            <a:spLocks/>
          </p:cNvSpPr>
          <p:nvPr/>
        </p:nvSpPr>
        <p:spPr>
          <a:xfrm>
            <a:off x="7523480" y="1635758"/>
            <a:ext cx="3317240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Booked and Canceled Flight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FA424D8D-5A40-6224-DD54-1FAF434982CC}"/>
              </a:ext>
            </a:extLst>
          </p:cNvPr>
          <p:cNvSpPr txBox="1">
            <a:spLocks/>
          </p:cNvSpPr>
          <p:nvPr/>
        </p:nvSpPr>
        <p:spPr>
          <a:xfrm>
            <a:off x="990600" y="2174240"/>
            <a:ext cx="4841240" cy="996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Customer behavior shows that passenger who bought holiday ticket would consider the “route”, “flight hour”, and “booking origin”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A4737D76-51FD-EF23-F31E-63B8C37748A3}"/>
              </a:ext>
            </a:extLst>
          </p:cNvPr>
          <p:cNvSpPr txBox="1">
            <a:spLocks/>
          </p:cNvSpPr>
          <p:nvPr/>
        </p:nvSpPr>
        <p:spPr>
          <a:xfrm>
            <a:off x="7056120" y="2683189"/>
            <a:ext cx="1214120" cy="864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rgbClr val="00B050"/>
                </a:solidFill>
              </a:rPr>
              <a:t>15%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96306BDF-15BE-005D-1D0F-7935D8CB0478}"/>
              </a:ext>
            </a:extLst>
          </p:cNvPr>
          <p:cNvSpPr txBox="1">
            <a:spLocks/>
          </p:cNvSpPr>
          <p:nvPr/>
        </p:nvSpPr>
        <p:spPr>
          <a:xfrm>
            <a:off x="8509000" y="2709067"/>
            <a:ext cx="2819400" cy="6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Customer choose to booked flight with BA Airways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983AC664-7FE1-6E65-CD3E-1AA70867B4AA}"/>
              </a:ext>
            </a:extLst>
          </p:cNvPr>
          <p:cNvSpPr txBox="1">
            <a:spLocks/>
          </p:cNvSpPr>
          <p:nvPr/>
        </p:nvSpPr>
        <p:spPr>
          <a:xfrm>
            <a:off x="8534400" y="3825240"/>
            <a:ext cx="2819400" cy="6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Customer choose to not flight with BA Airways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Putri Rahmawati</cp:lastModifiedBy>
  <cp:revision>4</cp:revision>
  <dcterms:created xsi:type="dcterms:W3CDTF">2022-12-06T11:13:27Z</dcterms:created>
  <dcterms:modified xsi:type="dcterms:W3CDTF">2024-04-13T04:12:43Z</dcterms:modified>
</cp:coreProperties>
</file>