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3"/>
  </p:sldMasterIdLst>
  <p:sldIdLst>
    <p:sldId id="257" r:id="rId4"/>
  </p:sldIdLst>
  <p:sldSz cx="21386800" cy="15122525"/>
  <p:notesSz cx="6858000" cy="9144000"/>
  <p:defaultTextStyle>
    <a:defPPr>
      <a:defRPr lang="en-GB"/>
    </a:defPPr>
    <a:lvl1pPr algn="l" rtl="0" fontAlgn="base">
      <a:spcBef>
        <a:spcPct val="0"/>
      </a:spcBef>
      <a:spcAft>
        <a:spcPct val="0"/>
      </a:spcAft>
      <a:defRPr sz="4100" kern="1200">
        <a:solidFill>
          <a:schemeClr val="tx1"/>
        </a:solidFill>
        <a:latin typeface="Arial" panose="02080604020202020204" charset="0"/>
        <a:ea typeface="+mn-ea"/>
        <a:cs typeface="Arial" panose="02080604020202020204" charset="0"/>
      </a:defRPr>
    </a:lvl1pPr>
    <a:lvl2pPr marL="457200" algn="l" rtl="0" fontAlgn="base">
      <a:spcBef>
        <a:spcPct val="0"/>
      </a:spcBef>
      <a:spcAft>
        <a:spcPct val="0"/>
      </a:spcAft>
      <a:defRPr sz="4100" kern="1200">
        <a:solidFill>
          <a:schemeClr val="tx1"/>
        </a:solidFill>
        <a:latin typeface="Arial" panose="02080604020202020204" charset="0"/>
        <a:ea typeface="+mn-ea"/>
        <a:cs typeface="Arial" panose="02080604020202020204" charset="0"/>
      </a:defRPr>
    </a:lvl2pPr>
    <a:lvl3pPr marL="914400" algn="l" rtl="0" fontAlgn="base">
      <a:spcBef>
        <a:spcPct val="0"/>
      </a:spcBef>
      <a:spcAft>
        <a:spcPct val="0"/>
      </a:spcAft>
      <a:defRPr sz="4100" kern="1200">
        <a:solidFill>
          <a:schemeClr val="tx1"/>
        </a:solidFill>
        <a:latin typeface="Arial" panose="02080604020202020204" charset="0"/>
        <a:ea typeface="+mn-ea"/>
        <a:cs typeface="Arial" panose="02080604020202020204" charset="0"/>
      </a:defRPr>
    </a:lvl3pPr>
    <a:lvl4pPr marL="1371600" algn="l" rtl="0" fontAlgn="base">
      <a:spcBef>
        <a:spcPct val="0"/>
      </a:spcBef>
      <a:spcAft>
        <a:spcPct val="0"/>
      </a:spcAft>
      <a:defRPr sz="4100" kern="1200">
        <a:solidFill>
          <a:schemeClr val="tx1"/>
        </a:solidFill>
        <a:latin typeface="Arial" panose="02080604020202020204" charset="0"/>
        <a:ea typeface="+mn-ea"/>
        <a:cs typeface="Arial" panose="02080604020202020204" charset="0"/>
      </a:defRPr>
    </a:lvl4pPr>
    <a:lvl5pPr marL="1828800" algn="l" rtl="0" fontAlgn="base">
      <a:spcBef>
        <a:spcPct val="0"/>
      </a:spcBef>
      <a:spcAft>
        <a:spcPct val="0"/>
      </a:spcAft>
      <a:defRPr sz="4100" kern="1200">
        <a:solidFill>
          <a:schemeClr val="tx1"/>
        </a:solidFill>
        <a:latin typeface="Arial" panose="02080604020202020204" charset="0"/>
        <a:ea typeface="+mn-ea"/>
        <a:cs typeface="Arial" panose="02080604020202020204" charset="0"/>
      </a:defRPr>
    </a:lvl5pPr>
    <a:lvl6pPr marL="2286000" algn="l" defTabSz="914400" rtl="0" eaLnBrk="1" latinLnBrk="0" hangingPunct="1">
      <a:defRPr sz="4100" kern="1200">
        <a:solidFill>
          <a:schemeClr val="tx1"/>
        </a:solidFill>
        <a:latin typeface="Arial" panose="02080604020202020204" charset="0"/>
        <a:ea typeface="+mn-ea"/>
        <a:cs typeface="Arial" panose="02080604020202020204" charset="0"/>
      </a:defRPr>
    </a:lvl6pPr>
    <a:lvl7pPr marL="2743200" algn="l" defTabSz="914400" rtl="0" eaLnBrk="1" latinLnBrk="0" hangingPunct="1">
      <a:defRPr sz="4100" kern="1200">
        <a:solidFill>
          <a:schemeClr val="tx1"/>
        </a:solidFill>
        <a:latin typeface="Arial" panose="02080604020202020204" charset="0"/>
        <a:ea typeface="+mn-ea"/>
        <a:cs typeface="Arial" panose="02080604020202020204" charset="0"/>
      </a:defRPr>
    </a:lvl7pPr>
    <a:lvl8pPr marL="3200400" algn="l" defTabSz="914400" rtl="0" eaLnBrk="1" latinLnBrk="0" hangingPunct="1">
      <a:defRPr sz="4100" kern="1200">
        <a:solidFill>
          <a:schemeClr val="tx1"/>
        </a:solidFill>
        <a:latin typeface="Arial" panose="02080604020202020204" charset="0"/>
        <a:ea typeface="+mn-ea"/>
        <a:cs typeface="Arial" panose="02080604020202020204" charset="0"/>
      </a:defRPr>
    </a:lvl8pPr>
    <a:lvl9pPr marL="3657600" algn="l" defTabSz="914400" rtl="0" eaLnBrk="1" latinLnBrk="0" hangingPunct="1">
      <a:defRPr sz="4100" kern="1200">
        <a:solidFill>
          <a:schemeClr val="tx1"/>
        </a:solidFill>
        <a:latin typeface="Arial" panose="02080604020202020204" charset="0"/>
        <a:ea typeface="+mn-ea"/>
        <a:cs typeface="Arial" panose="020806040202020202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FF9999"/>
    <a:srgbClr val="FF00FF"/>
    <a:srgbClr val="0000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ä¸­åº¦æ ·å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822" y="72"/>
      </p:cViewPr>
      <p:guideLst>
        <p:guide orient="horz" pos="4763"/>
        <p:guide pos="676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03375" y="4697413"/>
            <a:ext cx="18180050" cy="3241675"/>
          </a:xfrm>
        </p:spPr>
        <p:txBody>
          <a:bodyPr/>
          <a:lstStyle/>
          <a:p>
            <a:r>
              <a:rPr lang="en-GB"/>
              <a:t>Click to edit Master title style</a:t>
            </a:r>
          </a:p>
        </p:txBody>
      </p:sp>
      <p:sp>
        <p:nvSpPr>
          <p:cNvPr id="3" name="Subtitle 2"/>
          <p:cNvSpPr>
            <a:spLocks noGrp="1"/>
          </p:cNvSpPr>
          <p:nvPr>
            <p:ph type="subTitle" idx="1" hasCustomPrompt="1"/>
          </p:nvPr>
        </p:nvSpPr>
        <p:spPr>
          <a:xfrm>
            <a:off x="3208338" y="8569325"/>
            <a:ext cx="14970125" cy="38639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fld id="{E78765FA-56DB-4617-A004-D9467C8EAA98}" type="slidenum">
              <a:rPr lang="en-GB" altLang="en-US"/>
            </a:fld>
            <a:endParaRPr lang="en-GB"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a:t>Click to edit Master title style</a:t>
            </a:r>
          </a:p>
        </p:txBody>
      </p:sp>
      <p:sp>
        <p:nvSpPr>
          <p:cNvPr id="3" name="Vertical Text Placeholder 2"/>
          <p:cNvSpPr>
            <a:spLocks noGrp="1"/>
          </p:cNvSpPr>
          <p:nvPr>
            <p:ph type="body" orient="vert" idx="1" hasCustomPrompt="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fld id="{E9D6CB71-7FA6-40DD-A467-A315D1EA728F}" type="slidenum">
              <a:rPr lang="en-GB" altLang="en-US"/>
            </a:fld>
            <a:endParaRPr lang="en-GB"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15505113" y="604838"/>
            <a:ext cx="4811712" cy="12903200"/>
          </a:xfrm>
        </p:spPr>
        <p:txBody>
          <a:bodyPr vert="eaVert"/>
          <a:lstStyle/>
          <a:p>
            <a:r>
              <a:rPr lang="en-GB"/>
              <a:t>Click to edit Master title style</a:t>
            </a:r>
          </a:p>
        </p:txBody>
      </p:sp>
      <p:sp>
        <p:nvSpPr>
          <p:cNvPr id="3" name="Vertical Text Placeholder 2"/>
          <p:cNvSpPr>
            <a:spLocks noGrp="1"/>
          </p:cNvSpPr>
          <p:nvPr>
            <p:ph type="body" orient="vert" idx="1" hasCustomPrompt="1"/>
          </p:nvPr>
        </p:nvSpPr>
        <p:spPr>
          <a:xfrm>
            <a:off x="1069975" y="604838"/>
            <a:ext cx="14282738" cy="12903200"/>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fld id="{3FA88004-238E-4785-BF41-45F9922DB440}" type="slidenum">
              <a:rPr lang="en-GB" altLang="en-US"/>
            </a:fld>
            <a:endParaRPr lang="en-GB"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69975" y="604838"/>
            <a:ext cx="19246850" cy="2520950"/>
          </a:xfrm>
        </p:spPr>
        <p:txBody>
          <a:bodyPr/>
          <a:lstStyle/>
          <a:p>
            <a:r>
              <a:rPr lang="en-GB"/>
              <a:t>Click to edit Master title style</a:t>
            </a:r>
          </a:p>
        </p:txBody>
      </p:sp>
      <p:sp>
        <p:nvSpPr>
          <p:cNvPr id="3" name="Text Placeholder 2"/>
          <p:cNvSpPr>
            <a:spLocks noGrp="1"/>
          </p:cNvSpPr>
          <p:nvPr>
            <p:ph type="body" sz="half" idx="1" hasCustomPrompt="1"/>
          </p:nvPr>
        </p:nvSpPr>
        <p:spPr>
          <a:xfrm>
            <a:off x="1069975" y="3529013"/>
            <a:ext cx="9547225" cy="9979025"/>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p>
        </p:txBody>
      </p:sp>
      <p:sp>
        <p:nvSpPr>
          <p:cNvPr id="4" name="Content Placeholder 3"/>
          <p:cNvSpPr>
            <a:spLocks noGrp="1"/>
          </p:cNvSpPr>
          <p:nvPr>
            <p:ph sz="quarter" idx="2" hasCustomPrompt="1"/>
          </p:nvPr>
        </p:nvSpPr>
        <p:spPr>
          <a:xfrm>
            <a:off x="10769600" y="3529013"/>
            <a:ext cx="9547225" cy="4913312"/>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p>
        </p:txBody>
      </p:sp>
      <p:sp>
        <p:nvSpPr>
          <p:cNvPr id="5" name="Content Placeholder 4"/>
          <p:cNvSpPr>
            <a:spLocks noGrp="1"/>
          </p:cNvSpPr>
          <p:nvPr>
            <p:ph sz="quarter" idx="3" hasCustomPrompt="1"/>
          </p:nvPr>
        </p:nvSpPr>
        <p:spPr>
          <a:xfrm>
            <a:off x="10769600" y="8594725"/>
            <a:ext cx="9547225" cy="4913313"/>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fld id="{E8BDC0F8-CDFF-4BAF-8E7E-8703D00D924E}" type="slidenum">
              <a:rPr lang="en-GB" altLang="en-US"/>
            </a:fld>
            <a:endParaRPr lang="en-GB"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21386800" cy="15122525"/>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2294222" y="2811548"/>
            <a:ext cx="16798361" cy="9499429"/>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2545029" y="3054750"/>
            <a:ext cx="16296742" cy="9013025"/>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8875522" y="2795462"/>
            <a:ext cx="3635756" cy="14114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9089390" y="2795464"/>
            <a:ext cx="3208020" cy="1209802"/>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2739496" y="4611428"/>
            <a:ext cx="15907812" cy="5712954"/>
          </a:xfrm>
        </p:spPr>
        <p:txBody>
          <a:bodyPr tIns="45720" bIns="45720" anchor="ctr">
            <a:noAutofit/>
          </a:bodyPr>
          <a:lstStyle>
            <a:lvl1pPr algn="ctr">
              <a:lnSpc>
                <a:spcPct val="83000"/>
              </a:lnSpc>
              <a:defRPr lang="en-US" sz="13670" b="0" kern="1200" cap="all" spc="-221"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740184" y="10324380"/>
            <a:ext cx="15911779" cy="1108985"/>
          </a:xfrm>
        </p:spPr>
        <p:txBody>
          <a:bodyPr>
            <a:normAutofit/>
          </a:bodyPr>
          <a:lstStyle>
            <a:lvl1pPr marL="0" indent="0" algn="ctr">
              <a:spcBef>
                <a:spcPts val="0"/>
              </a:spcBef>
              <a:buNone/>
              <a:defRPr sz="3085" spc="176" baseline="0">
                <a:solidFill>
                  <a:schemeClr val="tx1"/>
                </a:solidFill>
              </a:defRPr>
            </a:lvl1pPr>
            <a:lvl2pPr marL="1008380" indent="0" algn="ctr">
              <a:buNone/>
              <a:defRPr sz="3085"/>
            </a:lvl2pPr>
            <a:lvl3pPr marL="2016125" indent="0" algn="ctr">
              <a:buNone/>
              <a:defRPr sz="3085"/>
            </a:lvl3pPr>
            <a:lvl4pPr marL="3024505" indent="0" algn="ctr">
              <a:buNone/>
              <a:defRPr sz="3085"/>
            </a:lvl4pPr>
            <a:lvl5pPr marL="4032885" indent="0" algn="ctr">
              <a:buNone/>
              <a:defRPr sz="3085"/>
            </a:lvl5pPr>
            <a:lvl6pPr marL="5040630" indent="0" algn="ctr">
              <a:buNone/>
              <a:defRPr sz="3085"/>
            </a:lvl6pPr>
            <a:lvl7pPr marL="6049010" indent="0" algn="ctr">
              <a:buNone/>
              <a:defRPr sz="3085"/>
            </a:lvl7pPr>
            <a:lvl8pPr marL="7057390" indent="0" algn="ctr">
              <a:buNone/>
              <a:defRPr sz="3085"/>
            </a:lvl8pPr>
            <a:lvl9pPr marL="8065135" indent="0" algn="ctr">
              <a:buNone/>
              <a:defRPr sz="3085"/>
            </a:lvl9pPr>
          </a:lstStyle>
          <a:p>
            <a:r>
              <a:rPr lang="en-US"/>
              <a:t>Click to edit Master subtitle style</a:t>
            </a:r>
            <a:endParaRPr lang="en-US" dirty="0"/>
          </a:p>
        </p:txBody>
      </p:sp>
      <p:sp>
        <p:nvSpPr>
          <p:cNvPr id="20" name="Date Placeholder 19"/>
          <p:cNvSpPr>
            <a:spLocks noGrp="1"/>
          </p:cNvSpPr>
          <p:nvPr>
            <p:ph type="dt" sz="half" idx="10"/>
          </p:nvPr>
        </p:nvSpPr>
        <p:spPr>
          <a:xfrm>
            <a:off x="9196324" y="2926573"/>
            <a:ext cx="2994152" cy="1008168"/>
          </a:xfrm>
        </p:spPr>
        <p:txBody>
          <a:bodyPr/>
          <a:lstStyle>
            <a:lvl1pPr algn="ctr">
              <a:defRPr sz="2425" spc="0" baseline="0">
                <a:solidFill>
                  <a:schemeClr val="tx1"/>
                </a:solidFill>
                <a:latin typeface="+mn-lt"/>
              </a:defRPr>
            </a:lvl1pPr>
          </a:lstStyle>
          <a:p>
            <a:pPr>
              <a:defRPr/>
            </a:pPr>
            <a:endParaRPr lang="en-US" altLang="en-US"/>
          </a:p>
        </p:txBody>
      </p:sp>
      <p:sp>
        <p:nvSpPr>
          <p:cNvPr id="21" name="Footer Placeholder 20"/>
          <p:cNvSpPr>
            <a:spLocks noGrp="1"/>
          </p:cNvSpPr>
          <p:nvPr>
            <p:ph type="ftr" sz="quarter" idx="11"/>
          </p:nvPr>
        </p:nvSpPr>
        <p:spPr>
          <a:xfrm>
            <a:off x="2584324" y="11490870"/>
            <a:ext cx="10359231" cy="504084"/>
          </a:xfrm>
        </p:spPr>
        <p:txBody>
          <a:bodyPr/>
          <a:lstStyle>
            <a:lvl1pPr algn="l">
              <a:defRPr sz="1985">
                <a:solidFill>
                  <a:schemeClr val="tx1">
                    <a:lumMod val="75000"/>
                    <a:lumOff val="25000"/>
                  </a:schemeClr>
                </a:solidFill>
              </a:defRPr>
            </a:lvl1pPr>
          </a:lstStyle>
          <a:p>
            <a:pPr>
              <a:defRPr/>
            </a:pPr>
            <a:endParaRPr lang="en-US" altLang="en-US"/>
          </a:p>
        </p:txBody>
      </p:sp>
      <p:sp>
        <p:nvSpPr>
          <p:cNvPr id="22" name="Slide Number Placeholder 21"/>
          <p:cNvSpPr>
            <a:spLocks noGrp="1"/>
          </p:cNvSpPr>
          <p:nvPr>
            <p:ph type="sldNum" sz="quarter" idx="12"/>
          </p:nvPr>
        </p:nvSpPr>
        <p:spPr>
          <a:xfrm>
            <a:off x="15097973" y="11493119"/>
            <a:ext cx="3704592" cy="504084"/>
          </a:xfrm>
        </p:spPr>
        <p:txBody>
          <a:bodyPr/>
          <a:lstStyle>
            <a:lvl1pPr>
              <a:defRPr>
                <a:solidFill>
                  <a:schemeClr val="tx1">
                    <a:lumMod val="75000"/>
                    <a:lumOff val="25000"/>
                  </a:schemeClr>
                </a:solidFill>
              </a:defRPr>
            </a:lvl1pPr>
          </a:lstStyle>
          <a:p>
            <a:fld id="{E78765FA-56DB-4617-A004-D9467C8EAA98}" type="slidenum">
              <a:rPr lang="en-GB" altLang="en-US" smtClean="0"/>
            </a:fld>
            <a:endParaRPr lang="en-GB"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DB80B486-66D1-4B8A-A4E9-39F0DB9A0C86}" type="slidenum">
              <a:rPr lang="en-GB" altLang="en-US" smtClean="0"/>
            </a:fld>
            <a:endParaRPr lang="en-GB"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21386800" cy="15122525"/>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2294222" y="2811548"/>
            <a:ext cx="16798361" cy="9499429"/>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2545029" y="3054750"/>
            <a:ext cx="16296742" cy="9013025"/>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8875522" y="2795462"/>
            <a:ext cx="3635756" cy="14114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9089390" y="2795464"/>
            <a:ext cx="3208020" cy="1209802"/>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a:xfrm>
            <a:off x="2742855" y="4618145"/>
            <a:ext cx="15911779" cy="5706233"/>
          </a:xfrm>
        </p:spPr>
        <p:txBody>
          <a:bodyPr anchor="ctr">
            <a:noAutofit/>
          </a:bodyPr>
          <a:lstStyle>
            <a:lvl1pPr algn="ctr">
              <a:lnSpc>
                <a:spcPct val="83000"/>
              </a:lnSpc>
              <a:defRPr lang="en-US" sz="13670" kern="1200" cap="all" spc="-221"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2742857" y="10324380"/>
            <a:ext cx="15911779" cy="1108985"/>
          </a:xfrm>
        </p:spPr>
        <p:txBody>
          <a:bodyPr anchor="t">
            <a:normAutofit/>
          </a:bodyPr>
          <a:lstStyle>
            <a:lvl1pPr marL="0" indent="0" algn="ctr">
              <a:buNone/>
              <a:defRPr sz="3085">
                <a:solidFill>
                  <a:schemeClr val="tx1"/>
                </a:solidFill>
                <a:effectLst/>
              </a:defRPr>
            </a:lvl1pPr>
            <a:lvl2pPr marL="1008380" indent="0">
              <a:buNone/>
              <a:defRPr sz="3085">
                <a:solidFill>
                  <a:schemeClr val="tx1">
                    <a:tint val="75000"/>
                  </a:schemeClr>
                </a:solidFill>
              </a:defRPr>
            </a:lvl2pPr>
            <a:lvl3pPr marL="2016125" indent="0">
              <a:buNone/>
              <a:defRPr sz="3085">
                <a:solidFill>
                  <a:schemeClr val="tx1">
                    <a:tint val="75000"/>
                  </a:schemeClr>
                </a:solidFill>
              </a:defRPr>
            </a:lvl3pPr>
            <a:lvl4pPr marL="3024505" indent="0">
              <a:buNone/>
              <a:defRPr sz="3085">
                <a:solidFill>
                  <a:schemeClr val="tx1">
                    <a:tint val="75000"/>
                  </a:schemeClr>
                </a:solidFill>
              </a:defRPr>
            </a:lvl4pPr>
            <a:lvl5pPr marL="4032885" indent="0">
              <a:buNone/>
              <a:defRPr sz="3085">
                <a:solidFill>
                  <a:schemeClr val="tx1">
                    <a:tint val="75000"/>
                  </a:schemeClr>
                </a:solidFill>
              </a:defRPr>
            </a:lvl5pPr>
            <a:lvl6pPr marL="5040630" indent="0">
              <a:buNone/>
              <a:defRPr sz="3085">
                <a:solidFill>
                  <a:schemeClr val="tx1">
                    <a:tint val="75000"/>
                  </a:schemeClr>
                </a:solidFill>
              </a:defRPr>
            </a:lvl6pPr>
            <a:lvl7pPr marL="6049010" indent="0">
              <a:buNone/>
              <a:defRPr sz="3085">
                <a:solidFill>
                  <a:schemeClr val="tx1">
                    <a:tint val="75000"/>
                  </a:schemeClr>
                </a:solidFill>
              </a:defRPr>
            </a:lvl7pPr>
            <a:lvl8pPr marL="7057390" indent="0">
              <a:buNone/>
              <a:defRPr sz="3085">
                <a:solidFill>
                  <a:schemeClr val="tx1">
                    <a:tint val="75000"/>
                  </a:schemeClr>
                </a:solidFill>
              </a:defRPr>
            </a:lvl8pPr>
            <a:lvl9pPr marL="8065135" indent="0">
              <a:buNone/>
              <a:defRPr sz="308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196324" y="2923688"/>
            <a:ext cx="2994152" cy="1008168"/>
          </a:xfrm>
        </p:spPr>
        <p:txBody>
          <a:bodyPr/>
          <a:lstStyle>
            <a:lvl1pPr algn="ctr">
              <a:defRPr lang="en-US" sz="2425" kern="1200" spc="0" baseline="0">
                <a:solidFill>
                  <a:schemeClr val="tx1"/>
                </a:solidFill>
                <a:latin typeface="+mn-lt"/>
                <a:ea typeface="+mn-ea"/>
                <a:cs typeface="+mn-cs"/>
              </a:defRPr>
            </a:lvl1pPr>
          </a:lstStyle>
          <a:p>
            <a:pPr>
              <a:defRPr/>
            </a:pPr>
            <a:endParaRPr lang="en-US" altLang="en-US"/>
          </a:p>
        </p:txBody>
      </p:sp>
      <p:sp>
        <p:nvSpPr>
          <p:cNvPr id="5" name="Footer Placeholder 4"/>
          <p:cNvSpPr>
            <a:spLocks noGrp="1"/>
          </p:cNvSpPr>
          <p:nvPr>
            <p:ph type="ftr" sz="quarter" idx="11"/>
          </p:nvPr>
        </p:nvSpPr>
        <p:spPr>
          <a:xfrm>
            <a:off x="2583721" y="11490870"/>
            <a:ext cx="10361905" cy="504084"/>
          </a:xfrm>
        </p:spPr>
        <p:txBody>
          <a:bodyPr/>
          <a:lstStyle>
            <a:lvl1pPr algn="l">
              <a:defRPr/>
            </a:lvl1pPr>
          </a:lstStyle>
          <a:p>
            <a:pPr>
              <a:defRPr/>
            </a:pPr>
            <a:endParaRPr lang="en-US" altLang="en-US"/>
          </a:p>
        </p:txBody>
      </p:sp>
      <p:sp>
        <p:nvSpPr>
          <p:cNvPr id="6" name="Slide Number Placeholder 5"/>
          <p:cNvSpPr>
            <a:spLocks noGrp="1"/>
          </p:cNvSpPr>
          <p:nvPr>
            <p:ph type="sldNum" sz="quarter" idx="12"/>
          </p:nvPr>
        </p:nvSpPr>
        <p:spPr>
          <a:xfrm>
            <a:off x="15093734" y="11490870"/>
            <a:ext cx="3705263" cy="504084"/>
          </a:xfrm>
        </p:spPr>
        <p:txBody>
          <a:bodyPr/>
          <a:lstStyle/>
          <a:p>
            <a:fld id="{63BC5E6C-0FF1-4A1F-9259-839BEB112A43}" type="slidenum">
              <a:rPr lang="en-GB" altLang="en-US" smtClean="0"/>
            </a:fld>
            <a:endParaRPr lang="en-GB"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1710944" y="4637574"/>
            <a:ext cx="8554720" cy="8670248"/>
          </a:xfrm>
        </p:spPr>
        <p:txBody>
          <a:bodyPr/>
          <a:lstStyle>
            <a:lvl1pPr>
              <a:defRPr sz="3970"/>
            </a:lvl1pPr>
            <a:lvl2pPr>
              <a:defRPr sz="3530"/>
            </a:lvl2pPr>
            <a:lvl3pPr>
              <a:defRPr sz="3085"/>
            </a:lvl3pPr>
            <a:lvl4pPr>
              <a:defRPr sz="3085"/>
            </a:lvl4pPr>
            <a:lvl5pPr>
              <a:defRPr sz="3085"/>
            </a:lvl5pPr>
            <a:lvl6pPr>
              <a:defRPr sz="3085"/>
            </a:lvl6pPr>
            <a:lvl7pPr>
              <a:defRPr sz="3085"/>
            </a:lvl7pPr>
            <a:lvl8pPr>
              <a:defRPr sz="3085"/>
            </a:lvl8pPr>
            <a:lvl9pPr>
              <a:defRPr sz="308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hasCustomPrompt="1"/>
          </p:nvPr>
        </p:nvSpPr>
        <p:spPr>
          <a:xfrm>
            <a:off x="11121136" y="4637574"/>
            <a:ext cx="8554720" cy="8670248"/>
          </a:xfrm>
        </p:spPr>
        <p:txBody>
          <a:bodyPr/>
          <a:lstStyle>
            <a:lvl1pPr>
              <a:defRPr sz="3970"/>
            </a:lvl1pPr>
            <a:lvl2pPr>
              <a:defRPr sz="3530"/>
            </a:lvl2pPr>
            <a:lvl3pPr>
              <a:defRPr sz="3085"/>
            </a:lvl3pPr>
            <a:lvl4pPr>
              <a:defRPr sz="3085"/>
            </a:lvl4pPr>
            <a:lvl5pPr>
              <a:defRPr sz="3085"/>
            </a:lvl5pPr>
            <a:lvl6pPr>
              <a:defRPr sz="3085"/>
            </a:lvl6pPr>
            <a:lvl7pPr>
              <a:defRPr sz="3085"/>
            </a:lvl7pPr>
            <a:lvl8pPr>
              <a:defRPr sz="3085"/>
            </a:lvl8pPr>
            <a:lvl9pPr>
              <a:defRPr sz="308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E4E9CF67-1BE2-45AF-B824-6FBDEF4E3ED0}" type="slidenum">
              <a:rPr lang="en-GB" altLang="en-US" smtClean="0"/>
            </a:fld>
            <a:endParaRPr lang="en-GB"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endParaRPr lang="en-US" dirty="0"/>
          </a:p>
        </p:txBody>
      </p:sp>
      <p:sp>
        <p:nvSpPr>
          <p:cNvPr id="3" name="Text Placeholder 2"/>
          <p:cNvSpPr>
            <a:spLocks noGrp="1"/>
          </p:cNvSpPr>
          <p:nvPr>
            <p:ph type="body" idx="1" hasCustomPrompt="1"/>
          </p:nvPr>
        </p:nvSpPr>
        <p:spPr>
          <a:xfrm>
            <a:off x="1710944" y="4574098"/>
            <a:ext cx="8554720" cy="1411436"/>
          </a:xfrm>
        </p:spPr>
        <p:txBody>
          <a:bodyPr anchor="ctr">
            <a:normAutofit/>
          </a:bodyPr>
          <a:lstStyle>
            <a:lvl1pPr marL="0" indent="0" algn="ctr">
              <a:spcBef>
                <a:spcPts val="0"/>
              </a:spcBef>
              <a:buNone/>
              <a:defRPr sz="4190" b="0">
                <a:solidFill>
                  <a:schemeClr val="tx2"/>
                </a:solidFill>
                <a:latin typeface="+mn-lt"/>
              </a:defRPr>
            </a:lvl1pPr>
            <a:lvl2pPr marL="1008380" indent="0">
              <a:buNone/>
              <a:defRPr sz="4190" b="1"/>
            </a:lvl2pPr>
            <a:lvl3pPr marL="2016125" indent="0">
              <a:buNone/>
              <a:defRPr sz="3970" b="1"/>
            </a:lvl3pPr>
            <a:lvl4pPr marL="3024505" indent="0">
              <a:buNone/>
              <a:defRPr sz="3530" b="1"/>
            </a:lvl4pPr>
            <a:lvl5pPr marL="4032885" indent="0">
              <a:buNone/>
              <a:defRPr sz="3530" b="1"/>
            </a:lvl5pPr>
            <a:lvl6pPr marL="5040630" indent="0">
              <a:buNone/>
              <a:defRPr sz="3530" b="1"/>
            </a:lvl6pPr>
            <a:lvl7pPr marL="6049010" indent="0">
              <a:buNone/>
              <a:defRPr sz="3530" b="1"/>
            </a:lvl7pPr>
            <a:lvl8pPr marL="7057390" indent="0">
              <a:buNone/>
              <a:defRPr sz="3530" b="1"/>
            </a:lvl8pPr>
            <a:lvl9pPr marL="8065135" indent="0">
              <a:buNone/>
              <a:defRPr sz="3530" b="1"/>
            </a:lvl9pPr>
          </a:lstStyle>
          <a:p>
            <a:pPr lvl="0"/>
            <a:r>
              <a:rPr lang="en-US"/>
              <a:t>Edit Master text styles</a:t>
            </a:r>
          </a:p>
        </p:txBody>
      </p:sp>
      <p:sp>
        <p:nvSpPr>
          <p:cNvPr id="4" name="Content Placeholder 3"/>
          <p:cNvSpPr>
            <a:spLocks noGrp="1"/>
          </p:cNvSpPr>
          <p:nvPr>
            <p:ph sz="half" idx="2" hasCustomPrompt="1"/>
          </p:nvPr>
        </p:nvSpPr>
        <p:spPr>
          <a:xfrm>
            <a:off x="1710944" y="6077010"/>
            <a:ext cx="8554720" cy="7057178"/>
          </a:xfrm>
        </p:spPr>
        <p:txBody>
          <a:bodyPr/>
          <a:lstStyle>
            <a:lvl1pPr>
              <a:defRPr sz="3970"/>
            </a:lvl1pPr>
            <a:lvl2pPr>
              <a:defRPr sz="3530"/>
            </a:lvl2pPr>
            <a:lvl3pPr>
              <a:defRPr sz="3085"/>
            </a:lvl3pPr>
            <a:lvl4pPr>
              <a:defRPr sz="3085"/>
            </a:lvl4pPr>
            <a:lvl5pPr>
              <a:defRPr sz="3085"/>
            </a:lvl5pPr>
            <a:lvl6pPr>
              <a:defRPr sz="3085"/>
            </a:lvl6pPr>
            <a:lvl7pPr>
              <a:defRPr sz="3085"/>
            </a:lvl7pPr>
            <a:lvl8pPr>
              <a:defRPr sz="3085"/>
            </a:lvl8pPr>
            <a:lvl9pPr>
              <a:defRPr sz="308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hasCustomPrompt="1"/>
          </p:nvPr>
        </p:nvSpPr>
        <p:spPr>
          <a:xfrm>
            <a:off x="11121136" y="4574098"/>
            <a:ext cx="8554720" cy="1411436"/>
          </a:xfrm>
        </p:spPr>
        <p:txBody>
          <a:bodyPr anchor="ctr">
            <a:normAutofit/>
          </a:bodyPr>
          <a:lstStyle>
            <a:lvl1pPr marL="0" indent="0" algn="ctr">
              <a:spcBef>
                <a:spcPts val="0"/>
              </a:spcBef>
              <a:buNone/>
              <a:defRPr sz="4190" b="0">
                <a:solidFill>
                  <a:schemeClr val="tx2"/>
                </a:solidFill>
              </a:defRPr>
            </a:lvl1pPr>
            <a:lvl2pPr marL="1008380" indent="0">
              <a:buNone/>
              <a:defRPr sz="4190" b="1"/>
            </a:lvl2pPr>
            <a:lvl3pPr marL="2016125" indent="0">
              <a:buNone/>
              <a:defRPr sz="3970" b="1"/>
            </a:lvl3pPr>
            <a:lvl4pPr marL="3024505" indent="0">
              <a:buNone/>
              <a:defRPr sz="3530" b="1"/>
            </a:lvl4pPr>
            <a:lvl5pPr marL="4032885" indent="0">
              <a:buNone/>
              <a:defRPr sz="3530" b="1"/>
            </a:lvl5pPr>
            <a:lvl6pPr marL="5040630" indent="0">
              <a:buNone/>
              <a:defRPr sz="3530" b="1"/>
            </a:lvl6pPr>
            <a:lvl7pPr marL="6049010" indent="0">
              <a:buNone/>
              <a:defRPr sz="3530" b="1"/>
            </a:lvl7pPr>
            <a:lvl8pPr marL="7057390" indent="0">
              <a:buNone/>
              <a:defRPr sz="3530" b="1"/>
            </a:lvl8pPr>
            <a:lvl9pPr marL="8065135" indent="0">
              <a:buNone/>
              <a:defRPr sz="3530" b="1"/>
            </a:lvl9pPr>
          </a:lstStyle>
          <a:p>
            <a:pPr lvl="0"/>
            <a:r>
              <a:rPr lang="en-US"/>
              <a:t>Edit Master text styles</a:t>
            </a:r>
          </a:p>
        </p:txBody>
      </p:sp>
      <p:sp>
        <p:nvSpPr>
          <p:cNvPr id="6" name="Content Placeholder 5"/>
          <p:cNvSpPr>
            <a:spLocks noGrp="1"/>
          </p:cNvSpPr>
          <p:nvPr>
            <p:ph sz="quarter" idx="4" hasCustomPrompt="1"/>
          </p:nvPr>
        </p:nvSpPr>
        <p:spPr>
          <a:xfrm>
            <a:off x="11121136" y="6078517"/>
            <a:ext cx="8554720" cy="7057178"/>
          </a:xfrm>
        </p:spPr>
        <p:txBody>
          <a:bodyPr/>
          <a:lstStyle>
            <a:lvl1pPr>
              <a:defRPr sz="3970"/>
            </a:lvl1pPr>
            <a:lvl2pPr>
              <a:defRPr sz="3530"/>
            </a:lvl2pPr>
            <a:lvl3pPr>
              <a:defRPr sz="3085"/>
            </a:lvl3pPr>
            <a:lvl4pPr>
              <a:defRPr sz="3085"/>
            </a:lvl4pPr>
            <a:lvl5pPr>
              <a:defRPr sz="3085"/>
            </a:lvl5pPr>
            <a:lvl6pPr>
              <a:defRPr sz="3085"/>
            </a:lvl6pPr>
            <a:lvl7pPr>
              <a:defRPr sz="3085"/>
            </a:lvl7pPr>
            <a:lvl8pPr>
              <a:defRPr sz="3085"/>
            </a:lvl8pPr>
            <a:lvl9pPr>
              <a:defRPr sz="308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6AA655AC-0C87-4AE5-8A2F-816BBE538F80}" type="slidenum">
              <a:rPr lang="en-GB" altLang="en-US" smtClean="0"/>
            </a:fld>
            <a:endParaRPr lang="en-GB"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fld id="{382F8FA6-F1E5-47D1-AA6D-BF430BB594E6}" type="slidenum">
              <a:rPr lang="en-GB" altLang="en-US" smtClean="0"/>
            </a:fld>
            <a:endParaRPr lang="en-GB"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fld id="{CD5D0D8D-A8C6-4DC1-B710-E140B1167D53}" type="slidenum">
              <a:rPr lang="en-GB" altLang="en-US" smtClean="0"/>
            </a:fld>
            <a:endParaRPr lang="en-GB"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a:t>Click to edit Master title style</a:t>
            </a:r>
          </a:p>
        </p:txBody>
      </p:sp>
      <p:sp>
        <p:nvSpPr>
          <p:cNvPr id="3" name="Content Placeholder 2"/>
          <p:cNvSpPr>
            <a:spLocks noGrp="1"/>
          </p:cNvSpPr>
          <p:nvPr>
            <p:ph idx="1" hasCustomPrompt="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fld id="{DB80B486-66D1-4B8A-A4E9-39F0DB9A0C86}" type="slidenum">
              <a:rPr lang="en-GB" altLang="en-US"/>
            </a:fld>
            <a:endParaRPr lang="en-GB"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6" name="Rectangle 15"/>
          <p:cNvSpPr/>
          <p:nvPr/>
        </p:nvSpPr>
        <p:spPr>
          <a:xfrm>
            <a:off x="430700" y="383104"/>
            <a:ext cx="14965413" cy="143563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5823262" y="383104"/>
            <a:ext cx="5132832" cy="143563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6307436" y="1339356"/>
            <a:ext cx="4263993" cy="3629406"/>
          </a:xfrm>
        </p:spPr>
        <p:txBody>
          <a:bodyPr anchor="b">
            <a:normAutofit/>
          </a:bodyPr>
          <a:lstStyle>
            <a:lvl1pPr algn="l" defTabSz="2016125" rtl="0" eaLnBrk="1" latinLnBrk="0" hangingPunct="1">
              <a:lnSpc>
                <a:spcPct val="90000"/>
              </a:lnSpc>
              <a:spcBef>
                <a:spcPct val="0"/>
              </a:spcBef>
              <a:buNone/>
              <a:defRPr lang="en-US" sz="529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hasCustomPrompt="1"/>
          </p:nvPr>
        </p:nvSpPr>
        <p:spPr>
          <a:xfrm>
            <a:off x="1564661" y="2000335"/>
            <a:ext cx="12697491" cy="11121856"/>
          </a:xfrm>
        </p:spPr>
        <p:txBody>
          <a:bodyPr/>
          <a:lstStyle>
            <a:lvl1pPr>
              <a:defRPr sz="3970"/>
            </a:lvl1pPr>
            <a:lvl2pPr>
              <a:defRPr sz="3530"/>
            </a:lvl2pPr>
            <a:lvl3pPr>
              <a:defRPr sz="3085"/>
            </a:lvl3pPr>
            <a:lvl4pPr>
              <a:defRPr sz="3085"/>
            </a:lvl4pPr>
            <a:lvl5pPr>
              <a:defRPr sz="3085"/>
            </a:lvl5pPr>
            <a:lvl6pPr>
              <a:defRPr sz="3085"/>
            </a:lvl6pPr>
            <a:lvl7pPr>
              <a:defRPr sz="3085"/>
            </a:lvl7pPr>
            <a:lvl8pPr>
              <a:defRPr sz="3085"/>
            </a:lvl8pPr>
            <a:lvl9pPr>
              <a:defRPr sz="308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hasCustomPrompt="1"/>
          </p:nvPr>
        </p:nvSpPr>
        <p:spPr>
          <a:xfrm>
            <a:off x="16307436" y="5040841"/>
            <a:ext cx="4263993" cy="7729291"/>
          </a:xfrm>
        </p:spPr>
        <p:txBody>
          <a:bodyPr>
            <a:normAutofit/>
          </a:bodyPr>
          <a:lstStyle>
            <a:lvl1pPr marL="0" indent="0">
              <a:lnSpc>
                <a:spcPct val="110000"/>
              </a:lnSpc>
              <a:spcBef>
                <a:spcPts val="1765"/>
              </a:spcBef>
              <a:buNone/>
              <a:defRPr sz="2865">
                <a:solidFill>
                  <a:srgbClr val="FFFFFF"/>
                </a:solidFill>
              </a:defRPr>
            </a:lvl1pPr>
            <a:lvl2pPr marL="1008380" indent="0">
              <a:buNone/>
              <a:defRPr sz="2645"/>
            </a:lvl2pPr>
            <a:lvl3pPr marL="2016125" indent="0">
              <a:buNone/>
              <a:defRPr sz="2205"/>
            </a:lvl3pPr>
            <a:lvl4pPr marL="3024505" indent="0">
              <a:buNone/>
              <a:defRPr sz="1985"/>
            </a:lvl4pPr>
            <a:lvl5pPr marL="4032885" indent="0">
              <a:buNone/>
              <a:defRPr sz="1985"/>
            </a:lvl5pPr>
            <a:lvl6pPr marL="5040630" indent="0">
              <a:buNone/>
              <a:defRPr sz="1985"/>
            </a:lvl6pPr>
            <a:lvl7pPr marL="6049010" indent="0">
              <a:buNone/>
              <a:defRPr sz="1985"/>
            </a:lvl7pPr>
            <a:lvl8pPr marL="7057390" indent="0">
              <a:buNone/>
              <a:defRPr sz="1985"/>
            </a:lvl8pPr>
            <a:lvl9pPr marL="8065135" indent="0">
              <a:buNone/>
              <a:defRPr sz="1985"/>
            </a:lvl9pPr>
          </a:lstStyle>
          <a:p>
            <a:pPr lvl="0"/>
            <a:r>
              <a:rPr lang="en-US"/>
              <a:t>Edit Master text styles</a:t>
            </a:r>
          </a:p>
        </p:txBody>
      </p:sp>
      <p:sp>
        <p:nvSpPr>
          <p:cNvPr id="8" name="Date Placeholder 7"/>
          <p:cNvSpPr>
            <a:spLocks noGrp="1"/>
          </p:cNvSpPr>
          <p:nvPr>
            <p:ph type="dt" sz="half" idx="10"/>
          </p:nvPr>
        </p:nvSpPr>
        <p:spPr/>
        <p:txBody>
          <a:bodyPr/>
          <a:lstStyle/>
          <a:p>
            <a:pPr>
              <a:defRPr/>
            </a:pPr>
            <a:endParaRPr lang="en-US" altLang="en-US"/>
          </a:p>
        </p:txBody>
      </p:sp>
      <p:sp>
        <p:nvSpPr>
          <p:cNvPr id="9" name="Footer Placeholder 8"/>
          <p:cNvSpPr>
            <a:spLocks noGrp="1"/>
          </p:cNvSpPr>
          <p:nvPr>
            <p:ph type="ftr" sz="quarter" idx="11"/>
          </p:nvPr>
        </p:nvSpPr>
        <p:spPr/>
        <p:txBody>
          <a:bodyPr/>
          <a:lstStyle>
            <a:lvl1pPr algn="r">
              <a:defRPr/>
            </a:lvl1pPr>
          </a:lstStyle>
          <a:p>
            <a:pPr>
              <a:defRPr/>
            </a:pPr>
            <a:endParaRPr lang="en-US" altLang="en-US"/>
          </a:p>
        </p:txBody>
      </p:sp>
      <p:sp>
        <p:nvSpPr>
          <p:cNvPr id="11" name="Slide Number Placeholder 10"/>
          <p:cNvSpPr>
            <a:spLocks noGrp="1"/>
          </p:cNvSpPr>
          <p:nvPr>
            <p:ph type="sldNum" sz="quarter" idx="12"/>
          </p:nvPr>
        </p:nvSpPr>
        <p:spPr>
          <a:xfrm>
            <a:off x="18232242" y="13914324"/>
            <a:ext cx="2566416" cy="604901"/>
          </a:xfrm>
        </p:spPr>
        <p:txBody>
          <a:bodyPr/>
          <a:lstStyle>
            <a:lvl1pPr>
              <a:defRPr>
                <a:solidFill>
                  <a:srgbClr val="FFFFFF"/>
                </a:solidFill>
              </a:defRPr>
            </a:lvl1pPr>
          </a:lstStyle>
          <a:p>
            <a:fld id="{6AA4D355-A142-447D-A697-34E63F4AE4F3}" type="slidenum">
              <a:rPr lang="en-GB" altLang="en-US" smtClean="0"/>
            </a:fld>
            <a:endParaRPr lang="en-GB" altLang="en-US"/>
          </a:p>
        </p:txBody>
      </p:sp>
      <p:sp>
        <p:nvSpPr>
          <p:cNvPr id="12" name="Rectangle 11"/>
          <p:cNvSpPr/>
          <p:nvPr/>
        </p:nvSpPr>
        <p:spPr>
          <a:xfrm>
            <a:off x="16063863" y="604901"/>
            <a:ext cx="4651629" cy="13912723"/>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4" name="Rectangle 13"/>
          <p:cNvSpPr/>
          <p:nvPr/>
        </p:nvSpPr>
        <p:spPr>
          <a:xfrm>
            <a:off x="15823262" y="383104"/>
            <a:ext cx="5132832" cy="143563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6307435" y="1330782"/>
            <a:ext cx="4266667" cy="3629406"/>
          </a:xfrm>
        </p:spPr>
        <p:txBody>
          <a:bodyPr anchor="b">
            <a:noAutofit/>
          </a:bodyPr>
          <a:lstStyle>
            <a:lvl1pPr algn="l">
              <a:defRPr sz="529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000" y="383104"/>
            <a:ext cx="14965413" cy="14356317"/>
          </a:xfrm>
          <a:solidFill>
            <a:schemeClr val="accent1">
              <a:lumMod val="60000"/>
              <a:lumOff val="40000"/>
            </a:schemeClr>
          </a:solidFill>
          <a:ln>
            <a:noFill/>
          </a:ln>
        </p:spPr>
        <p:txBody>
          <a:bodyPr anchor="t"/>
          <a:lstStyle>
            <a:lvl1pPr marL="0" indent="0">
              <a:buNone/>
              <a:defRPr sz="7055"/>
            </a:lvl1pPr>
            <a:lvl2pPr marL="1008380" indent="0">
              <a:buNone/>
              <a:defRPr sz="6175"/>
            </a:lvl2pPr>
            <a:lvl3pPr marL="2016125" indent="0">
              <a:buNone/>
              <a:defRPr sz="5290"/>
            </a:lvl3pPr>
            <a:lvl4pPr marL="3024505" indent="0">
              <a:buNone/>
              <a:defRPr sz="4410"/>
            </a:lvl4pPr>
            <a:lvl5pPr marL="4032885" indent="0">
              <a:buNone/>
              <a:defRPr sz="4410"/>
            </a:lvl5pPr>
            <a:lvl6pPr marL="5040630" indent="0">
              <a:buNone/>
              <a:defRPr sz="4410"/>
            </a:lvl6pPr>
            <a:lvl7pPr marL="6049010" indent="0">
              <a:buNone/>
              <a:defRPr sz="4410"/>
            </a:lvl7pPr>
            <a:lvl8pPr marL="7057390" indent="0">
              <a:buNone/>
              <a:defRPr sz="4410"/>
            </a:lvl8pPr>
            <a:lvl9pPr marL="8065135" indent="0">
              <a:buNone/>
              <a:defRPr sz="4410"/>
            </a:lvl9pPr>
          </a:lstStyle>
          <a:p>
            <a:r>
              <a:rPr lang="en-US"/>
              <a:t>Click icon to add picture</a:t>
            </a:r>
            <a:endParaRPr lang="en-US" dirty="0"/>
          </a:p>
        </p:txBody>
      </p:sp>
      <p:sp>
        <p:nvSpPr>
          <p:cNvPr id="4" name="Text Placeholder 3"/>
          <p:cNvSpPr>
            <a:spLocks noGrp="1"/>
          </p:cNvSpPr>
          <p:nvPr>
            <p:ph type="body" sz="half" idx="2" hasCustomPrompt="1"/>
          </p:nvPr>
        </p:nvSpPr>
        <p:spPr>
          <a:xfrm>
            <a:off x="16307435" y="5040842"/>
            <a:ext cx="4266667" cy="7722569"/>
          </a:xfrm>
        </p:spPr>
        <p:txBody>
          <a:bodyPr>
            <a:normAutofit/>
          </a:bodyPr>
          <a:lstStyle>
            <a:lvl1pPr marL="0" indent="0" algn="l">
              <a:lnSpc>
                <a:spcPct val="110000"/>
              </a:lnSpc>
              <a:spcBef>
                <a:spcPts val="1765"/>
              </a:spcBef>
              <a:buNone/>
              <a:defRPr sz="2865">
                <a:solidFill>
                  <a:srgbClr val="FFFFFF"/>
                </a:solidFill>
              </a:defRPr>
            </a:lvl1pPr>
            <a:lvl2pPr marL="1008380" indent="0">
              <a:buNone/>
              <a:defRPr sz="2645"/>
            </a:lvl2pPr>
            <a:lvl3pPr marL="2016125" indent="0">
              <a:buNone/>
              <a:defRPr sz="2205"/>
            </a:lvl3pPr>
            <a:lvl4pPr marL="3024505" indent="0">
              <a:buNone/>
              <a:defRPr sz="1985"/>
            </a:lvl4pPr>
            <a:lvl5pPr marL="4032885" indent="0">
              <a:buNone/>
              <a:defRPr sz="1985"/>
            </a:lvl5pPr>
            <a:lvl6pPr marL="5040630" indent="0">
              <a:buNone/>
              <a:defRPr sz="1985"/>
            </a:lvl6pPr>
            <a:lvl7pPr marL="6049010" indent="0">
              <a:buNone/>
              <a:defRPr sz="1985"/>
            </a:lvl7pPr>
            <a:lvl8pPr marL="7057390" indent="0">
              <a:buNone/>
              <a:defRPr sz="1985"/>
            </a:lvl8pPr>
            <a:lvl9pPr marL="8065135" indent="0">
              <a:buNone/>
              <a:defRPr sz="1985"/>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a:defRPr/>
            </a:pPr>
            <a:endParaRPr lang="en-US" altLang="en-US"/>
          </a:p>
        </p:txBody>
      </p:sp>
      <p:sp>
        <p:nvSpPr>
          <p:cNvPr id="6" name="Footer Placeholder 5"/>
          <p:cNvSpPr>
            <a:spLocks noGrp="1"/>
          </p:cNvSpPr>
          <p:nvPr>
            <p:ph type="ftr" sz="quarter" idx="11"/>
          </p:nvPr>
        </p:nvSpPr>
        <p:spPr/>
        <p:txBody>
          <a:bodyPr/>
          <a:lstStyle>
            <a:lvl1pPr marL="0" algn="r" defTabSz="2016125" rtl="0" eaLnBrk="1" latinLnBrk="0" hangingPunct="1">
              <a:defRPr lang="en-US" sz="1985"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defRPr/>
            </a:pPr>
            <a:endParaRPr lang="en-US" altLang="en-US"/>
          </a:p>
        </p:txBody>
      </p:sp>
      <p:sp>
        <p:nvSpPr>
          <p:cNvPr id="7" name="Slide Number Placeholder 6"/>
          <p:cNvSpPr>
            <a:spLocks noGrp="1"/>
          </p:cNvSpPr>
          <p:nvPr>
            <p:ph type="sldNum" sz="quarter" idx="12"/>
          </p:nvPr>
        </p:nvSpPr>
        <p:spPr>
          <a:xfrm>
            <a:off x="18237594" y="13912723"/>
            <a:ext cx="2566416" cy="604901"/>
          </a:xfrm>
        </p:spPr>
        <p:txBody>
          <a:bodyPr/>
          <a:lstStyle>
            <a:lvl1pPr>
              <a:defRPr>
                <a:solidFill>
                  <a:srgbClr val="FFFFFF"/>
                </a:solidFill>
              </a:defRPr>
            </a:lvl1pPr>
          </a:lstStyle>
          <a:p>
            <a:fld id="{424CD2D7-DE9D-4366-84BB-26A0D71EAC0F}" type="slidenum">
              <a:rPr lang="en-GB" altLang="en-US" smtClean="0"/>
            </a:fld>
            <a:endParaRPr lang="en-GB" altLang="en-US"/>
          </a:p>
        </p:txBody>
      </p:sp>
      <p:sp>
        <p:nvSpPr>
          <p:cNvPr id="11" name="Rectangle 10"/>
          <p:cNvSpPr/>
          <p:nvPr/>
        </p:nvSpPr>
        <p:spPr>
          <a:xfrm>
            <a:off x="16063863" y="604901"/>
            <a:ext cx="4651629" cy="13912723"/>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endParaRPr lang="en-US" dirty="0"/>
          </a:p>
        </p:txBody>
      </p:sp>
      <p:sp>
        <p:nvSpPr>
          <p:cNvPr id="3" name="Vertical Text Placeholder 2"/>
          <p:cNvSpPr>
            <a:spLocks noGrp="1"/>
          </p:cNvSpPr>
          <p:nvPr>
            <p:ph type="body" orient="vert" idx="1" hasCustomPrompt="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E9D6CB71-7FA6-40DD-A467-A315D1EA728F}" type="slidenum">
              <a:rPr lang="en-GB" altLang="en-US" smtClean="0"/>
            </a:fld>
            <a:endParaRPr lang="en-GB"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15772765" y="1680280"/>
            <a:ext cx="4143693" cy="11593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1470343" y="1680280"/>
            <a:ext cx="14168755" cy="11593936"/>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3FA88004-238E-4785-BF41-45F9922DB440}" type="slidenum">
              <a:rPr lang="en-GB" altLang="en-US" smtClean="0"/>
            </a:fld>
            <a:endParaRPr lang="en-GB"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69975" y="604838"/>
            <a:ext cx="19246850" cy="2520950"/>
          </a:xfrm>
        </p:spPr>
        <p:txBody>
          <a:bodyPr/>
          <a:lstStyle/>
          <a:p>
            <a:r>
              <a:rPr lang="en-GB"/>
              <a:t>Click to edit Master title style</a:t>
            </a:r>
          </a:p>
        </p:txBody>
      </p:sp>
      <p:sp>
        <p:nvSpPr>
          <p:cNvPr id="3" name="Text Placeholder 2"/>
          <p:cNvSpPr>
            <a:spLocks noGrp="1"/>
          </p:cNvSpPr>
          <p:nvPr>
            <p:ph type="body" sz="half" idx="1" hasCustomPrompt="1"/>
          </p:nvPr>
        </p:nvSpPr>
        <p:spPr>
          <a:xfrm>
            <a:off x="1069975" y="3529013"/>
            <a:ext cx="9547225" cy="9979025"/>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p>
        </p:txBody>
      </p:sp>
      <p:sp>
        <p:nvSpPr>
          <p:cNvPr id="4" name="Content Placeholder 3"/>
          <p:cNvSpPr>
            <a:spLocks noGrp="1"/>
          </p:cNvSpPr>
          <p:nvPr>
            <p:ph sz="quarter" idx="2" hasCustomPrompt="1"/>
          </p:nvPr>
        </p:nvSpPr>
        <p:spPr>
          <a:xfrm>
            <a:off x="10769600" y="3529013"/>
            <a:ext cx="9547225" cy="4913312"/>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p>
        </p:txBody>
      </p:sp>
      <p:sp>
        <p:nvSpPr>
          <p:cNvPr id="5" name="Content Placeholder 4"/>
          <p:cNvSpPr>
            <a:spLocks noGrp="1"/>
          </p:cNvSpPr>
          <p:nvPr>
            <p:ph sz="quarter" idx="3" hasCustomPrompt="1"/>
          </p:nvPr>
        </p:nvSpPr>
        <p:spPr>
          <a:xfrm>
            <a:off x="10769600" y="8594725"/>
            <a:ext cx="9547225" cy="4913313"/>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fld id="{E8BDC0F8-CDFF-4BAF-8E7E-8703D00D924E}" type="slidenum">
              <a:rPr lang="en-GB" altLang="en-US"/>
            </a:fld>
            <a:endParaRPr lang="en-GB"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89100" y="9717088"/>
            <a:ext cx="18178463" cy="3003550"/>
          </a:xfrm>
        </p:spPr>
        <p:txBody>
          <a:bodyPr anchor="t"/>
          <a:lstStyle>
            <a:lvl1pPr algn="l">
              <a:defRPr sz="4000" b="1" cap="all"/>
            </a:lvl1pPr>
          </a:lstStyle>
          <a:p>
            <a:r>
              <a:rPr lang="en-GB"/>
              <a:t>Click to edit Master title style</a:t>
            </a:r>
          </a:p>
        </p:txBody>
      </p:sp>
      <p:sp>
        <p:nvSpPr>
          <p:cNvPr id="3" name="Text Placeholder 2"/>
          <p:cNvSpPr>
            <a:spLocks noGrp="1"/>
          </p:cNvSpPr>
          <p:nvPr>
            <p:ph type="body" idx="1" hasCustomPrompt="1"/>
          </p:nvPr>
        </p:nvSpPr>
        <p:spPr>
          <a:xfrm>
            <a:off x="1689100" y="6410325"/>
            <a:ext cx="18178463" cy="33067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fld id="{63BC5E6C-0FF1-4A1F-9259-839BEB112A43}" type="slidenum">
              <a:rPr lang="en-GB" altLang="en-US"/>
            </a:fld>
            <a:endParaRPr lang="en-GB"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a:t>Click to edit Master title style</a:t>
            </a:r>
          </a:p>
        </p:txBody>
      </p:sp>
      <p:sp>
        <p:nvSpPr>
          <p:cNvPr id="3" name="Content Placeholder 2"/>
          <p:cNvSpPr>
            <a:spLocks noGrp="1"/>
          </p:cNvSpPr>
          <p:nvPr>
            <p:ph sz="half" idx="1" hasCustomPrompt="1"/>
          </p:nvPr>
        </p:nvSpPr>
        <p:spPr>
          <a:xfrm>
            <a:off x="1069975" y="3529013"/>
            <a:ext cx="9547225" cy="9979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p>
        </p:txBody>
      </p:sp>
      <p:sp>
        <p:nvSpPr>
          <p:cNvPr id="4" name="Content Placeholder 3"/>
          <p:cNvSpPr>
            <a:spLocks noGrp="1"/>
          </p:cNvSpPr>
          <p:nvPr>
            <p:ph sz="half" idx="2" hasCustomPrompt="1"/>
          </p:nvPr>
        </p:nvSpPr>
        <p:spPr>
          <a:xfrm>
            <a:off x="10769600" y="3529013"/>
            <a:ext cx="9547225" cy="9979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fld id="{E4E9CF67-1BE2-45AF-B824-6FBDEF4E3ED0}" type="slidenum">
              <a:rPr lang="en-GB" altLang="en-US"/>
            </a:fld>
            <a:endParaRPr lang="en-GB"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a:t>Click to edit Master title style</a:t>
            </a:r>
          </a:p>
        </p:txBody>
      </p:sp>
      <p:sp>
        <p:nvSpPr>
          <p:cNvPr id="3" name="Text Placeholder 2"/>
          <p:cNvSpPr>
            <a:spLocks noGrp="1"/>
          </p:cNvSpPr>
          <p:nvPr>
            <p:ph type="body" idx="1" hasCustomPrompt="1"/>
          </p:nvPr>
        </p:nvSpPr>
        <p:spPr>
          <a:xfrm>
            <a:off x="1069975" y="3384550"/>
            <a:ext cx="9448800" cy="14112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hasCustomPrompt="1"/>
          </p:nvPr>
        </p:nvSpPr>
        <p:spPr>
          <a:xfrm>
            <a:off x="1069975" y="4795838"/>
            <a:ext cx="9448800" cy="8712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p>
        </p:txBody>
      </p:sp>
      <p:sp>
        <p:nvSpPr>
          <p:cNvPr id="5" name="Text Placeholder 4"/>
          <p:cNvSpPr>
            <a:spLocks noGrp="1"/>
          </p:cNvSpPr>
          <p:nvPr>
            <p:ph type="body" sz="quarter" idx="3" hasCustomPrompt="1"/>
          </p:nvPr>
        </p:nvSpPr>
        <p:spPr>
          <a:xfrm>
            <a:off x="10864850" y="3384550"/>
            <a:ext cx="9451975" cy="14112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hasCustomPrompt="1"/>
          </p:nvPr>
        </p:nvSpPr>
        <p:spPr>
          <a:xfrm>
            <a:off x="10864850" y="4795838"/>
            <a:ext cx="9451975" cy="8712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a:lvl1pPr>
          </a:lstStyle>
          <a:p>
            <a:fld id="{6AA655AC-0C87-4AE5-8A2F-816BBE538F80}" type="slidenum">
              <a:rPr lang="en-GB" altLang="en-US"/>
            </a:fld>
            <a:endParaRPr lang="en-GB"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lvl1pPr>
          </a:lstStyle>
          <a:p>
            <a:fld id="{382F8FA6-F1E5-47D1-AA6D-BF430BB594E6}" type="slidenum">
              <a:rPr lang="en-GB" altLang="en-US"/>
            </a:fld>
            <a:endParaRPr lang="en-GB"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p:txBody>
          <a:bodyPr/>
          <a:lstStyle>
            <a:lvl1pPr>
              <a:defRPr/>
            </a:lvl1pPr>
          </a:lstStyle>
          <a:p>
            <a:fld id="{CD5D0D8D-A8C6-4DC1-B710-E140B1167D53}" type="slidenum">
              <a:rPr lang="en-GB" altLang="en-US"/>
            </a:fld>
            <a:endParaRPr lang="en-GB"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69975" y="601663"/>
            <a:ext cx="7035800" cy="2562225"/>
          </a:xfrm>
        </p:spPr>
        <p:txBody>
          <a:bodyPr anchor="b"/>
          <a:lstStyle>
            <a:lvl1pPr algn="l">
              <a:defRPr sz="2000" b="1"/>
            </a:lvl1pPr>
          </a:lstStyle>
          <a:p>
            <a:r>
              <a:rPr lang="en-GB"/>
              <a:t>Click to edit Master title style</a:t>
            </a:r>
          </a:p>
        </p:txBody>
      </p:sp>
      <p:sp>
        <p:nvSpPr>
          <p:cNvPr id="3" name="Content Placeholder 2"/>
          <p:cNvSpPr>
            <a:spLocks noGrp="1"/>
          </p:cNvSpPr>
          <p:nvPr>
            <p:ph idx="1" hasCustomPrompt="1"/>
          </p:nvPr>
        </p:nvSpPr>
        <p:spPr>
          <a:xfrm>
            <a:off x="8361363" y="601663"/>
            <a:ext cx="11955462" cy="12906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p>
        </p:txBody>
      </p:sp>
      <p:sp>
        <p:nvSpPr>
          <p:cNvPr id="4" name="Text Placeholder 3"/>
          <p:cNvSpPr>
            <a:spLocks noGrp="1"/>
          </p:cNvSpPr>
          <p:nvPr>
            <p:ph type="body" sz="half" idx="2" hasCustomPrompt="1"/>
          </p:nvPr>
        </p:nvSpPr>
        <p:spPr>
          <a:xfrm>
            <a:off x="1069975" y="3163888"/>
            <a:ext cx="7035800" cy="10344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fld id="{6AA4D355-A142-447D-A697-34E63F4AE4F3}" type="slidenum">
              <a:rPr lang="en-GB" altLang="en-US"/>
            </a:fld>
            <a:endParaRPr lang="en-GB"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2588" y="10585450"/>
            <a:ext cx="12831762" cy="1249363"/>
          </a:xfrm>
        </p:spPr>
        <p:txBody>
          <a:bodyPr anchor="b"/>
          <a:lstStyle>
            <a:lvl1pPr algn="l">
              <a:defRPr sz="2000" b="1"/>
            </a:lvl1pPr>
          </a:lstStyle>
          <a:p>
            <a:r>
              <a:rPr lang="en-GB"/>
              <a:t>Click to edit Master title style</a:t>
            </a:r>
          </a:p>
        </p:txBody>
      </p:sp>
      <p:sp>
        <p:nvSpPr>
          <p:cNvPr id="3" name="Picture Placeholder 2"/>
          <p:cNvSpPr>
            <a:spLocks noGrp="1"/>
          </p:cNvSpPr>
          <p:nvPr>
            <p:ph type="pic" idx="1"/>
          </p:nvPr>
        </p:nvSpPr>
        <p:spPr>
          <a:xfrm>
            <a:off x="4192588" y="1350963"/>
            <a:ext cx="12831762" cy="90741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hasCustomPrompt="1"/>
          </p:nvPr>
        </p:nvSpPr>
        <p:spPr>
          <a:xfrm>
            <a:off x="4192588" y="11834813"/>
            <a:ext cx="12831762" cy="17748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fld id="{424CD2D7-DE9D-4366-84BB-26A0D71EAC0F}" type="slidenum">
              <a:rPr lang="en-GB" altLang="en-US"/>
            </a:fld>
            <a:endParaRPr lang="en-GB"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9975" y="604838"/>
            <a:ext cx="192468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08620" tIns="104310" rIns="208620" bIns="104310" numCol="1" anchor="ctr" anchorCtr="0" compatLnSpc="1"/>
          <a:lstStyle/>
          <a:p>
            <a:pPr lvl="0"/>
            <a:r>
              <a:rPr lang="en-GB" altLang="en-US"/>
              <a:t>Click to edit Master title style</a:t>
            </a:r>
          </a:p>
        </p:txBody>
      </p:sp>
      <p:sp>
        <p:nvSpPr>
          <p:cNvPr id="1027" name="Rectangle 3"/>
          <p:cNvSpPr>
            <a:spLocks noGrp="1" noChangeArrowheads="1"/>
          </p:cNvSpPr>
          <p:nvPr>
            <p:ph type="body" idx="1"/>
          </p:nvPr>
        </p:nvSpPr>
        <p:spPr bwMode="auto">
          <a:xfrm>
            <a:off x="1069975" y="3529013"/>
            <a:ext cx="19246850" cy="997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08620" tIns="104310" rIns="208620" bIns="104310" numCol="1" anchor="t" anchorCtr="0" compatLnSpc="1"/>
          <a:lstStyle/>
          <a:p>
            <a:pPr lvl="0"/>
            <a:r>
              <a:rPr lang="en-GB" altLang="en-US"/>
              <a:t>Click to edit Master text styles</a:t>
            </a:r>
            <a:endParaRPr lang="en-GB" altLang="en-US"/>
          </a:p>
          <a:p>
            <a:pPr lvl="1"/>
            <a:r>
              <a:rPr lang="en-GB" altLang="en-US"/>
              <a:t>Second level</a:t>
            </a:r>
            <a:endParaRPr lang="en-GB" altLang="en-US"/>
          </a:p>
          <a:p>
            <a:pPr lvl="2"/>
            <a:r>
              <a:rPr lang="en-GB" altLang="en-US"/>
              <a:t>Third level</a:t>
            </a:r>
            <a:endParaRPr lang="en-GB" altLang="en-US"/>
          </a:p>
          <a:p>
            <a:pPr lvl="3"/>
            <a:r>
              <a:rPr lang="en-GB" altLang="en-US"/>
              <a:t>Fourth level</a:t>
            </a:r>
            <a:endParaRPr lang="en-GB" altLang="en-US"/>
          </a:p>
          <a:p>
            <a:pPr lvl="4"/>
            <a:r>
              <a:rPr lang="en-GB" altLang="en-US"/>
              <a:t>Fifth level</a:t>
            </a:r>
          </a:p>
        </p:txBody>
      </p:sp>
      <p:sp>
        <p:nvSpPr>
          <p:cNvPr id="1028" name="Rectangle 4"/>
          <p:cNvSpPr>
            <a:spLocks noGrp="1" noChangeArrowheads="1"/>
          </p:cNvSpPr>
          <p:nvPr>
            <p:ph type="dt" sz="half" idx="2"/>
          </p:nvPr>
        </p:nvSpPr>
        <p:spPr bwMode="auto">
          <a:xfrm>
            <a:off x="1069975" y="13771563"/>
            <a:ext cx="4989513" cy="1049337"/>
          </a:xfrm>
          <a:prstGeom prst="rect">
            <a:avLst/>
          </a:prstGeom>
          <a:noFill/>
          <a:ln w="9525">
            <a:noFill/>
            <a:miter lim="800000"/>
          </a:ln>
          <a:effectLst/>
        </p:spPr>
        <p:txBody>
          <a:bodyPr vert="horz" wrap="square" lIns="208620" tIns="104310" rIns="208620" bIns="104310" numCol="1" anchor="t" anchorCtr="0" compatLnSpc="1"/>
          <a:lstStyle>
            <a:lvl1pPr>
              <a:defRPr sz="3200" smtClean="0">
                <a:latin typeface="Arial" panose="02080604020202020204" charset="0"/>
                <a:cs typeface="Arial" panose="02080604020202020204" charset="0"/>
              </a:defRPr>
            </a:lvl1pPr>
          </a:lstStyle>
          <a:p>
            <a:pPr>
              <a:defRPr/>
            </a:pPr>
            <a:endParaRPr lang="en-US" altLang="en-US"/>
          </a:p>
        </p:txBody>
      </p:sp>
      <p:sp>
        <p:nvSpPr>
          <p:cNvPr id="1029" name="Rectangle 5"/>
          <p:cNvSpPr>
            <a:spLocks noGrp="1" noChangeArrowheads="1"/>
          </p:cNvSpPr>
          <p:nvPr>
            <p:ph type="ftr" sz="quarter" idx="3"/>
          </p:nvPr>
        </p:nvSpPr>
        <p:spPr bwMode="auto">
          <a:xfrm>
            <a:off x="7307263" y="13771563"/>
            <a:ext cx="6772275" cy="1049337"/>
          </a:xfrm>
          <a:prstGeom prst="rect">
            <a:avLst/>
          </a:prstGeom>
          <a:noFill/>
          <a:ln w="9525">
            <a:noFill/>
            <a:miter lim="800000"/>
          </a:ln>
          <a:effectLst/>
        </p:spPr>
        <p:txBody>
          <a:bodyPr vert="horz" wrap="square" lIns="208620" tIns="104310" rIns="208620" bIns="104310" numCol="1" anchor="t" anchorCtr="0" compatLnSpc="1"/>
          <a:lstStyle>
            <a:lvl1pPr algn="ctr">
              <a:defRPr sz="3200" smtClean="0">
                <a:latin typeface="Arial" panose="02080604020202020204" charset="0"/>
                <a:cs typeface="Arial" panose="02080604020202020204"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15327313" y="13771563"/>
            <a:ext cx="4989512" cy="1049337"/>
          </a:xfrm>
          <a:prstGeom prst="rect">
            <a:avLst/>
          </a:prstGeom>
          <a:noFill/>
          <a:ln w="9525">
            <a:noFill/>
            <a:miter lim="800000"/>
          </a:ln>
          <a:effectLst/>
        </p:spPr>
        <p:txBody>
          <a:bodyPr vert="horz" wrap="square" lIns="208620" tIns="104310" rIns="208620" bIns="104310" numCol="1" anchor="t" anchorCtr="0" compatLnSpc="1"/>
          <a:lstStyle>
            <a:lvl1pPr algn="r">
              <a:defRPr sz="3200"/>
            </a:lvl1pPr>
          </a:lstStyle>
          <a:p>
            <a:fld id="{AD9E2C1E-A2AA-4B6B-85C6-382AC7D123CB}" type="slidenum">
              <a:rPr lang="en-GB" altLang="en-US"/>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2085975" rtl="0" eaLnBrk="0" fontAlgn="base" hangingPunct="0">
        <a:spcBef>
          <a:spcPct val="0"/>
        </a:spcBef>
        <a:spcAft>
          <a:spcPct val="0"/>
        </a:spcAft>
        <a:defRPr sz="10000">
          <a:solidFill>
            <a:schemeClr val="tx2"/>
          </a:solidFill>
          <a:latin typeface="+mj-lt"/>
          <a:ea typeface="+mj-ea"/>
          <a:cs typeface="+mj-cs"/>
        </a:defRPr>
      </a:lvl1pPr>
      <a:lvl2pPr algn="ctr" defTabSz="2085975" rtl="0" eaLnBrk="0" fontAlgn="base" hangingPunct="0">
        <a:spcBef>
          <a:spcPct val="0"/>
        </a:spcBef>
        <a:spcAft>
          <a:spcPct val="0"/>
        </a:spcAft>
        <a:defRPr sz="10000">
          <a:solidFill>
            <a:schemeClr val="tx2"/>
          </a:solidFill>
          <a:latin typeface="Arial" panose="02080604020202020204" charset="0"/>
          <a:ea typeface="Arial" panose="02080604020202020204" charset="0"/>
          <a:cs typeface="Arial" panose="02080604020202020204" charset="0"/>
        </a:defRPr>
      </a:lvl2pPr>
      <a:lvl3pPr algn="ctr" defTabSz="2085975" rtl="0" eaLnBrk="0" fontAlgn="base" hangingPunct="0">
        <a:spcBef>
          <a:spcPct val="0"/>
        </a:spcBef>
        <a:spcAft>
          <a:spcPct val="0"/>
        </a:spcAft>
        <a:defRPr sz="10000">
          <a:solidFill>
            <a:schemeClr val="tx2"/>
          </a:solidFill>
          <a:latin typeface="Arial" panose="02080604020202020204" charset="0"/>
          <a:ea typeface="Arial" panose="02080604020202020204" charset="0"/>
          <a:cs typeface="Arial" panose="02080604020202020204" charset="0"/>
        </a:defRPr>
      </a:lvl3pPr>
      <a:lvl4pPr algn="ctr" defTabSz="2085975" rtl="0" eaLnBrk="0" fontAlgn="base" hangingPunct="0">
        <a:spcBef>
          <a:spcPct val="0"/>
        </a:spcBef>
        <a:spcAft>
          <a:spcPct val="0"/>
        </a:spcAft>
        <a:defRPr sz="10000">
          <a:solidFill>
            <a:schemeClr val="tx2"/>
          </a:solidFill>
          <a:latin typeface="Arial" panose="02080604020202020204" charset="0"/>
          <a:ea typeface="Arial" panose="02080604020202020204" charset="0"/>
          <a:cs typeface="Arial" panose="02080604020202020204" charset="0"/>
        </a:defRPr>
      </a:lvl4pPr>
      <a:lvl5pPr algn="ctr" defTabSz="2085975" rtl="0" eaLnBrk="0" fontAlgn="base" hangingPunct="0">
        <a:spcBef>
          <a:spcPct val="0"/>
        </a:spcBef>
        <a:spcAft>
          <a:spcPct val="0"/>
        </a:spcAft>
        <a:defRPr sz="10000">
          <a:solidFill>
            <a:schemeClr val="tx2"/>
          </a:solidFill>
          <a:latin typeface="Arial" panose="02080604020202020204" charset="0"/>
          <a:ea typeface="Arial" panose="02080604020202020204" charset="0"/>
          <a:cs typeface="Arial" panose="02080604020202020204" charset="0"/>
        </a:defRPr>
      </a:lvl5pPr>
      <a:lvl6pPr marL="457200" algn="ctr" defTabSz="2085975" rtl="0" fontAlgn="base">
        <a:spcBef>
          <a:spcPct val="0"/>
        </a:spcBef>
        <a:spcAft>
          <a:spcPct val="0"/>
        </a:spcAft>
        <a:defRPr sz="10000">
          <a:solidFill>
            <a:schemeClr val="tx2"/>
          </a:solidFill>
          <a:latin typeface="Arial" panose="02080604020202020204" charset="0"/>
          <a:ea typeface="Arial" panose="02080604020202020204" charset="0"/>
          <a:cs typeface="Arial" panose="02080604020202020204" charset="0"/>
        </a:defRPr>
      </a:lvl6pPr>
      <a:lvl7pPr marL="914400" algn="ctr" defTabSz="2085975" rtl="0" fontAlgn="base">
        <a:spcBef>
          <a:spcPct val="0"/>
        </a:spcBef>
        <a:spcAft>
          <a:spcPct val="0"/>
        </a:spcAft>
        <a:defRPr sz="10000">
          <a:solidFill>
            <a:schemeClr val="tx2"/>
          </a:solidFill>
          <a:latin typeface="Arial" panose="02080604020202020204" charset="0"/>
          <a:ea typeface="Arial" panose="02080604020202020204" charset="0"/>
          <a:cs typeface="Arial" panose="02080604020202020204" charset="0"/>
        </a:defRPr>
      </a:lvl7pPr>
      <a:lvl8pPr marL="1371600" algn="ctr" defTabSz="2085975" rtl="0" fontAlgn="base">
        <a:spcBef>
          <a:spcPct val="0"/>
        </a:spcBef>
        <a:spcAft>
          <a:spcPct val="0"/>
        </a:spcAft>
        <a:defRPr sz="10000">
          <a:solidFill>
            <a:schemeClr val="tx2"/>
          </a:solidFill>
          <a:latin typeface="Arial" panose="02080604020202020204" charset="0"/>
          <a:ea typeface="Arial" panose="02080604020202020204" charset="0"/>
          <a:cs typeface="Arial" panose="02080604020202020204" charset="0"/>
        </a:defRPr>
      </a:lvl8pPr>
      <a:lvl9pPr marL="1828800" algn="ctr" defTabSz="2085975" rtl="0" fontAlgn="base">
        <a:spcBef>
          <a:spcPct val="0"/>
        </a:spcBef>
        <a:spcAft>
          <a:spcPct val="0"/>
        </a:spcAft>
        <a:defRPr sz="10000">
          <a:solidFill>
            <a:schemeClr val="tx2"/>
          </a:solidFill>
          <a:latin typeface="Arial" panose="02080604020202020204" charset="0"/>
          <a:ea typeface="Arial" panose="02080604020202020204" charset="0"/>
          <a:cs typeface="Arial" panose="02080604020202020204" charset="0"/>
        </a:defRPr>
      </a:lvl9pPr>
    </p:titleStyle>
    <p:bodyStyle>
      <a:lvl1pPr marL="782955" indent="-782955" algn="l" defTabSz="2085975" rtl="0" eaLnBrk="0" fontAlgn="base" hangingPunct="0">
        <a:spcBef>
          <a:spcPct val="20000"/>
        </a:spcBef>
        <a:spcAft>
          <a:spcPct val="0"/>
        </a:spcAft>
        <a:buChar char="•"/>
        <a:defRPr sz="7300">
          <a:solidFill>
            <a:schemeClr val="tx1"/>
          </a:solidFill>
          <a:latin typeface="+mn-lt"/>
          <a:ea typeface="+mn-ea"/>
          <a:cs typeface="+mn-cs"/>
        </a:defRPr>
      </a:lvl1pPr>
      <a:lvl2pPr marL="1695450" indent="-652780" algn="l" defTabSz="2085975" rtl="0" eaLnBrk="0" fontAlgn="base" hangingPunct="0">
        <a:spcBef>
          <a:spcPct val="20000"/>
        </a:spcBef>
        <a:spcAft>
          <a:spcPct val="0"/>
        </a:spcAft>
        <a:buChar char="–"/>
        <a:defRPr sz="6400">
          <a:solidFill>
            <a:schemeClr val="tx1"/>
          </a:solidFill>
          <a:latin typeface="+mn-lt"/>
          <a:ea typeface="+mn-ea"/>
          <a:cs typeface="+mn-cs"/>
        </a:defRPr>
      </a:lvl2pPr>
      <a:lvl3pPr marL="2608580" indent="-522605" algn="l" defTabSz="2085975" rtl="0" eaLnBrk="0" fontAlgn="base" hangingPunct="0">
        <a:spcBef>
          <a:spcPct val="20000"/>
        </a:spcBef>
        <a:spcAft>
          <a:spcPct val="0"/>
        </a:spcAft>
        <a:buChar char="•"/>
        <a:defRPr sz="5500">
          <a:solidFill>
            <a:schemeClr val="tx1"/>
          </a:solidFill>
          <a:latin typeface="+mn-lt"/>
          <a:ea typeface="+mn-ea"/>
          <a:cs typeface="+mn-cs"/>
        </a:defRPr>
      </a:lvl3pPr>
      <a:lvl4pPr marL="3651250" indent="-522605" algn="l" defTabSz="2085975" rtl="0" eaLnBrk="0" fontAlgn="base" hangingPunct="0">
        <a:spcBef>
          <a:spcPct val="20000"/>
        </a:spcBef>
        <a:spcAft>
          <a:spcPct val="0"/>
        </a:spcAft>
        <a:buChar char="–"/>
        <a:defRPr sz="4600">
          <a:solidFill>
            <a:schemeClr val="tx1"/>
          </a:solidFill>
          <a:latin typeface="+mn-lt"/>
          <a:ea typeface="+mn-ea"/>
          <a:cs typeface="+mn-cs"/>
        </a:defRPr>
      </a:lvl4pPr>
      <a:lvl5pPr marL="4694555" indent="-522605" algn="l" defTabSz="2085975" rtl="0" eaLnBrk="0" fontAlgn="base" hangingPunct="0">
        <a:spcBef>
          <a:spcPct val="20000"/>
        </a:spcBef>
        <a:spcAft>
          <a:spcPct val="0"/>
        </a:spcAft>
        <a:buChar char="»"/>
        <a:defRPr sz="4600">
          <a:solidFill>
            <a:schemeClr val="tx1"/>
          </a:solidFill>
          <a:latin typeface="+mn-lt"/>
          <a:ea typeface="+mn-ea"/>
          <a:cs typeface="+mn-cs"/>
        </a:defRPr>
      </a:lvl5pPr>
      <a:lvl6pPr marL="5151755" indent="-522605" algn="l" defTabSz="2085975" rtl="0" fontAlgn="base">
        <a:spcBef>
          <a:spcPct val="20000"/>
        </a:spcBef>
        <a:spcAft>
          <a:spcPct val="0"/>
        </a:spcAft>
        <a:buChar char="»"/>
        <a:defRPr sz="4600">
          <a:solidFill>
            <a:schemeClr val="tx1"/>
          </a:solidFill>
          <a:latin typeface="+mn-lt"/>
          <a:ea typeface="+mn-ea"/>
          <a:cs typeface="+mn-cs"/>
        </a:defRPr>
      </a:lvl6pPr>
      <a:lvl7pPr marL="5608955" indent="-522605" algn="l" defTabSz="2085975" rtl="0" fontAlgn="base">
        <a:spcBef>
          <a:spcPct val="20000"/>
        </a:spcBef>
        <a:spcAft>
          <a:spcPct val="0"/>
        </a:spcAft>
        <a:buChar char="»"/>
        <a:defRPr sz="4600">
          <a:solidFill>
            <a:schemeClr val="tx1"/>
          </a:solidFill>
          <a:latin typeface="+mn-lt"/>
          <a:ea typeface="+mn-ea"/>
          <a:cs typeface="+mn-cs"/>
        </a:defRPr>
      </a:lvl7pPr>
      <a:lvl8pPr marL="6066155" indent="-522605" algn="l" defTabSz="2085975" rtl="0" fontAlgn="base">
        <a:spcBef>
          <a:spcPct val="20000"/>
        </a:spcBef>
        <a:spcAft>
          <a:spcPct val="0"/>
        </a:spcAft>
        <a:buChar char="»"/>
        <a:defRPr sz="4600">
          <a:solidFill>
            <a:schemeClr val="tx1"/>
          </a:solidFill>
          <a:latin typeface="+mn-lt"/>
          <a:ea typeface="+mn-ea"/>
          <a:cs typeface="+mn-cs"/>
        </a:defRPr>
      </a:lvl8pPr>
      <a:lvl9pPr marL="6523355" indent="-522605" algn="l" defTabSz="2085975" rtl="0" fontAlgn="base">
        <a:spcBef>
          <a:spcPct val="20000"/>
        </a:spcBef>
        <a:spcAft>
          <a:spcPct val="0"/>
        </a:spcAft>
        <a:buChar char="»"/>
        <a:defRPr sz="4600">
          <a:solidFill>
            <a:schemeClr val="tx1"/>
          </a:solidFill>
          <a:latin typeface="+mn-lt"/>
          <a:ea typeface="+mn-ea"/>
          <a:cs typeface="+mn-cs"/>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11696" y="383104"/>
            <a:ext cx="20563408" cy="14356317"/>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710944" y="1416979"/>
            <a:ext cx="17964912" cy="30245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10944" y="4637574"/>
            <a:ext cx="17964912" cy="867024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49096" y="13912723"/>
            <a:ext cx="4812030" cy="604901"/>
          </a:xfrm>
          <a:prstGeom prst="rect">
            <a:avLst/>
          </a:prstGeom>
        </p:spPr>
        <p:txBody>
          <a:bodyPr vert="horz" lIns="91440" tIns="45720" rIns="91440" bIns="45720" rtlCol="0" anchor="b"/>
          <a:lstStyle>
            <a:lvl1pPr algn="l">
              <a:defRPr sz="1985">
                <a:solidFill>
                  <a:schemeClr val="tx1">
                    <a:lumMod val="75000"/>
                    <a:lumOff val="25000"/>
                  </a:schemeClr>
                </a:solidFill>
              </a:defRPr>
            </a:lvl1pPr>
          </a:lstStyle>
          <a:p>
            <a:pPr>
              <a:defRPr/>
            </a:pPr>
            <a:endParaRPr lang="en-US" altLang="en-US"/>
          </a:p>
        </p:txBody>
      </p:sp>
      <p:sp>
        <p:nvSpPr>
          <p:cNvPr id="5" name="Footer Placeholder 4"/>
          <p:cNvSpPr>
            <a:spLocks noGrp="1"/>
          </p:cNvSpPr>
          <p:nvPr>
            <p:ph type="ftr" sz="quarter" idx="3"/>
          </p:nvPr>
        </p:nvSpPr>
        <p:spPr>
          <a:xfrm>
            <a:off x="6073851" y="13912723"/>
            <a:ext cx="9239098" cy="604901"/>
          </a:xfrm>
          <a:prstGeom prst="rect">
            <a:avLst/>
          </a:prstGeom>
        </p:spPr>
        <p:txBody>
          <a:bodyPr vert="horz" lIns="91440" tIns="45720" rIns="91440" bIns="45720" rtlCol="0" anchor="b"/>
          <a:lstStyle>
            <a:lvl1pPr algn="ctr">
              <a:defRPr sz="1985">
                <a:solidFill>
                  <a:schemeClr val="tx1">
                    <a:lumMod val="75000"/>
                    <a:lumOff val="25000"/>
                  </a:schemeClr>
                </a:solidFill>
              </a:defRPr>
            </a:lvl1pPr>
          </a:lstStyle>
          <a:p>
            <a:pPr>
              <a:defRPr/>
            </a:pPr>
            <a:endParaRPr lang="en-US" altLang="en-US"/>
          </a:p>
        </p:txBody>
      </p:sp>
      <p:sp>
        <p:nvSpPr>
          <p:cNvPr id="6" name="Slide Number Placeholder 5"/>
          <p:cNvSpPr>
            <a:spLocks noGrp="1"/>
          </p:cNvSpPr>
          <p:nvPr>
            <p:ph type="sldNum" sz="quarter" idx="4"/>
          </p:nvPr>
        </p:nvSpPr>
        <p:spPr>
          <a:xfrm>
            <a:off x="18298021" y="13912723"/>
            <a:ext cx="2566416" cy="604901"/>
          </a:xfrm>
          <a:prstGeom prst="rect">
            <a:avLst/>
          </a:prstGeom>
        </p:spPr>
        <p:txBody>
          <a:bodyPr vert="horz" lIns="91440" tIns="45720" rIns="91440" bIns="45720" rtlCol="0" anchor="b"/>
          <a:lstStyle>
            <a:lvl1pPr algn="r">
              <a:defRPr sz="1985">
                <a:solidFill>
                  <a:schemeClr val="tx1">
                    <a:lumMod val="75000"/>
                    <a:lumOff val="25000"/>
                  </a:schemeClr>
                </a:solidFill>
              </a:defRPr>
            </a:lvl1pPr>
          </a:lstStyle>
          <a:p>
            <a:fld id="{AD9E2C1E-A2AA-4B6B-85C6-382AC7D123CB}" type="slidenum">
              <a:rPr lang="en-GB" altLang="en-US" smtClean="0"/>
            </a:fld>
            <a:endParaRPr lang="en-GB"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2016125" rtl="0" eaLnBrk="1" latinLnBrk="0" hangingPunct="1">
        <a:lnSpc>
          <a:spcPct val="90000"/>
        </a:lnSpc>
        <a:spcBef>
          <a:spcPct val="0"/>
        </a:spcBef>
        <a:buNone/>
        <a:defRPr lang="en-US" sz="8820" kern="1200" cap="none" spc="0" baseline="0" dirty="0">
          <a:solidFill>
            <a:schemeClr val="tx1">
              <a:lumMod val="85000"/>
              <a:lumOff val="15000"/>
            </a:schemeClr>
          </a:solidFill>
          <a:effectLst/>
          <a:latin typeface="+mj-lt"/>
          <a:ea typeface="+mn-ea"/>
          <a:cs typeface="+mn-cs"/>
        </a:defRPr>
      </a:lvl1pPr>
    </p:titleStyle>
    <p:bodyStyle>
      <a:lvl1pPr marL="403225" indent="-403225" algn="l" defTabSz="2016125" rtl="0" eaLnBrk="1" latinLnBrk="0" hangingPunct="1">
        <a:lnSpc>
          <a:spcPct val="100000"/>
        </a:lnSpc>
        <a:spcBef>
          <a:spcPts val="1985"/>
        </a:spcBef>
        <a:spcAft>
          <a:spcPts val="0"/>
        </a:spcAft>
        <a:buClr>
          <a:schemeClr val="tx1">
            <a:lumMod val="85000"/>
            <a:lumOff val="15000"/>
          </a:schemeClr>
        </a:buClr>
        <a:buFont typeface="Garamond" pitchFamily="18" charset="0"/>
        <a:buChar char="◦"/>
        <a:defRPr sz="3970" kern="1200">
          <a:solidFill>
            <a:schemeClr val="tx1"/>
          </a:solidFill>
          <a:latin typeface="+mn-lt"/>
          <a:ea typeface="+mn-ea"/>
          <a:cs typeface="+mn-cs"/>
        </a:defRPr>
      </a:lvl1pPr>
      <a:lvl2pPr marL="1008380" indent="-403225" algn="l" defTabSz="2016125" rtl="0" eaLnBrk="1" latinLnBrk="0" hangingPunct="1">
        <a:lnSpc>
          <a:spcPct val="100000"/>
        </a:lnSpc>
        <a:spcBef>
          <a:spcPts val="1105"/>
        </a:spcBef>
        <a:buClr>
          <a:schemeClr val="tx1">
            <a:lumMod val="85000"/>
            <a:lumOff val="15000"/>
          </a:schemeClr>
        </a:buClr>
        <a:buFont typeface="Garamond" pitchFamily="18" charset="0"/>
        <a:buChar char="◦"/>
        <a:defRPr sz="3530" kern="1200">
          <a:solidFill>
            <a:schemeClr val="tx1"/>
          </a:solidFill>
          <a:latin typeface="+mn-lt"/>
          <a:ea typeface="+mn-ea"/>
          <a:cs typeface="+mn-cs"/>
        </a:defRPr>
      </a:lvl2pPr>
      <a:lvl3pPr marL="1612900" indent="-403225" algn="l" defTabSz="2016125" rtl="0" eaLnBrk="1" latinLnBrk="0" hangingPunct="1">
        <a:lnSpc>
          <a:spcPct val="100000"/>
        </a:lnSpc>
        <a:spcBef>
          <a:spcPts val="1105"/>
        </a:spcBef>
        <a:buClr>
          <a:schemeClr val="tx1">
            <a:lumMod val="85000"/>
            <a:lumOff val="15000"/>
          </a:schemeClr>
        </a:buClr>
        <a:buFont typeface="Garamond" pitchFamily="18" charset="0"/>
        <a:buChar char="◦"/>
        <a:defRPr sz="3085" kern="1200">
          <a:solidFill>
            <a:schemeClr val="tx1"/>
          </a:solidFill>
          <a:latin typeface="+mn-lt"/>
          <a:ea typeface="+mn-ea"/>
          <a:cs typeface="+mn-cs"/>
        </a:defRPr>
      </a:lvl3pPr>
      <a:lvl4pPr marL="2218055" indent="-403225" algn="l" defTabSz="2016125" rtl="0" eaLnBrk="1" latinLnBrk="0" hangingPunct="1">
        <a:lnSpc>
          <a:spcPct val="100000"/>
        </a:lnSpc>
        <a:spcBef>
          <a:spcPts val="1105"/>
        </a:spcBef>
        <a:buClr>
          <a:schemeClr val="tx1">
            <a:lumMod val="85000"/>
            <a:lumOff val="15000"/>
          </a:schemeClr>
        </a:buClr>
        <a:buFont typeface="Garamond" pitchFamily="18" charset="0"/>
        <a:buChar char="◦"/>
        <a:defRPr sz="3085" kern="1200">
          <a:solidFill>
            <a:schemeClr val="tx1"/>
          </a:solidFill>
          <a:latin typeface="+mn-lt"/>
          <a:ea typeface="+mn-ea"/>
          <a:cs typeface="+mn-cs"/>
        </a:defRPr>
      </a:lvl4pPr>
      <a:lvl5pPr marL="2822575" indent="-403225" algn="l" defTabSz="2016125" rtl="0" eaLnBrk="1" latinLnBrk="0" hangingPunct="1">
        <a:lnSpc>
          <a:spcPct val="100000"/>
        </a:lnSpc>
        <a:spcBef>
          <a:spcPts val="1105"/>
        </a:spcBef>
        <a:buClr>
          <a:schemeClr val="tx1">
            <a:lumMod val="85000"/>
            <a:lumOff val="15000"/>
          </a:schemeClr>
        </a:buClr>
        <a:buFont typeface="Garamond" pitchFamily="18" charset="0"/>
        <a:buChar char="◦"/>
        <a:defRPr sz="3085" kern="1200">
          <a:solidFill>
            <a:schemeClr val="tx1"/>
          </a:solidFill>
          <a:latin typeface="+mn-lt"/>
          <a:ea typeface="+mn-ea"/>
          <a:cs typeface="+mn-cs"/>
        </a:defRPr>
      </a:lvl5pPr>
      <a:lvl6pPr marL="3528060" indent="-504190" algn="l" defTabSz="2016125" rtl="0" eaLnBrk="1" latinLnBrk="0" hangingPunct="1">
        <a:lnSpc>
          <a:spcPct val="100000"/>
        </a:lnSpc>
        <a:spcBef>
          <a:spcPts val="1105"/>
        </a:spcBef>
        <a:buClr>
          <a:schemeClr val="tx1">
            <a:lumMod val="85000"/>
            <a:lumOff val="15000"/>
          </a:schemeClr>
        </a:buClr>
        <a:buFont typeface="Garamond" pitchFamily="18" charset="0"/>
        <a:buChar char="◦"/>
        <a:defRPr sz="3085" kern="1200">
          <a:solidFill>
            <a:schemeClr val="tx1"/>
          </a:solidFill>
          <a:latin typeface="+mn-lt"/>
          <a:ea typeface="+mn-ea"/>
          <a:cs typeface="+mn-cs"/>
        </a:defRPr>
      </a:lvl6pPr>
      <a:lvl7pPr marL="4189730" indent="-504190" algn="l" defTabSz="2016125" rtl="0" eaLnBrk="1" latinLnBrk="0" hangingPunct="1">
        <a:lnSpc>
          <a:spcPct val="100000"/>
        </a:lnSpc>
        <a:spcBef>
          <a:spcPts val="1105"/>
        </a:spcBef>
        <a:buClr>
          <a:schemeClr val="tx1">
            <a:lumMod val="85000"/>
            <a:lumOff val="15000"/>
          </a:schemeClr>
        </a:buClr>
        <a:buFont typeface="Garamond" pitchFamily="18" charset="0"/>
        <a:buChar char="◦"/>
        <a:defRPr sz="3085" kern="1200">
          <a:solidFill>
            <a:schemeClr val="tx1"/>
          </a:solidFill>
          <a:latin typeface="+mn-lt"/>
          <a:ea typeface="+mn-ea"/>
          <a:cs typeface="+mn-cs"/>
        </a:defRPr>
      </a:lvl7pPr>
      <a:lvl8pPr marL="4851400" indent="-504190" algn="l" defTabSz="2016125" rtl="0" eaLnBrk="1" latinLnBrk="0" hangingPunct="1">
        <a:lnSpc>
          <a:spcPct val="100000"/>
        </a:lnSpc>
        <a:spcBef>
          <a:spcPts val="1105"/>
        </a:spcBef>
        <a:buClr>
          <a:schemeClr val="tx1">
            <a:lumMod val="85000"/>
            <a:lumOff val="15000"/>
          </a:schemeClr>
        </a:buClr>
        <a:buFont typeface="Garamond" pitchFamily="18" charset="0"/>
        <a:buChar char="◦"/>
        <a:defRPr sz="3085" kern="1200">
          <a:solidFill>
            <a:schemeClr val="tx1"/>
          </a:solidFill>
          <a:latin typeface="+mn-lt"/>
          <a:ea typeface="+mn-ea"/>
          <a:cs typeface="+mn-cs"/>
        </a:defRPr>
      </a:lvl8pPr>
      <a:lvl9pPr marL="5512435" indent="-504190" algn="l" defTabSz="2016125" rtl="0" eaLnBrk="1" latinLnBrk="0" hangingPunct="1">
        <a:lnSpc>
          <a:spcPct val="100000"/>
        </a:lnSpc>
        <a:spcBef>
          <a:spcPts val="1105"/>
        </a:spcBef>
        <a:buClr>
          <a:schemeClr val="tx1">
            <a:lumMod val="85000"/>
            <a:lumOff val="15000"/>
          </a:schemeClr>
        </a:buClr>
        <a:buFont typeface="Garamond" pitchFamily="18" charset="0"/>
        <a:buChar char="◦"/>
        <a:defRPr sz="3085" kern="1200">
          <a:solidFill>
            <a:schemeClr val="tx1"/>
          </a:solidFill>
          <a:latin typeface="+mn-lt"/>
          <a:ea typeface="+mn-ea"/>
          <a:cs typeface="+mn-cs"/>
        </a:defRPr>
      </a:lvl9pPr>
    </p:bodyStyle>
    <p:otherStyle>
      <a:defPPr>
        <a:defRPr lang="en-US"/>
      </a:defPPr>
      <a:lvl1pPr marL="0" algn="l" defTabSz="2016125" rtl="0" eaLnBrk="1" latinLnBrk="0" hangingPunct="1">
        <a:defRPr sz="3970" kern="1200">
          <a:solidFill>
            <a:schemeClr val="tx1"/>
          </a:solidFill>
          <a:latin typeface="+mn-lt"/>
          <a:ea typeface="+mn-ea"/>
          <a:cs typeface="+mn-cs"/>
        </a:defRPr>
      </a:lvl1pPr>
      <a:lvl2pPr marL="1008380" algn="l" defTabSz="2016125" rtl="0" eaLnBrk="1" latinLnBrk="0" hangingPunct="1">
        <a:defRPr sz="3970" kern="1200">
          <a:solidFill>
            <a:schemeClr val="tx1"/>
          </a:solidFill>
          <a:latin typeface="+mn-lt"/>
          <a:ea typeface="+mn-ea"/>
          <a:cs typeface="+mn-cs"/>
        </a:defRPr>
      </a:lvl2pPr>
      <a:lvl3pPr marL="2016125" algn="l" defTabSz="2016125" rtl="0" eaLnBrk="1" latinLnBrk="0" hangingPunct="1">
        <a:defRPr sz="3970" kern="1200">
          <a:solidFill>
            <a:schemeClr val="tx1"/>
          </a:solidFill>
          <a:latin typeface="+mn-lt"/>
          <a:ea typeface="+mn-ea"/>
          <a:cs typeface="+mn-cs"/>
        </a:defRPr>
      </a:lvl3pPr>
      <a:lvl4pPr marL="3024505" algn="l" defTabSz="2016125" rtl="0" eaLnBrk="1" latinLnBrk="0" hangingPunct="1">
        <a:defRPr sz="3970" kern="1200">
          <a:solidFill>
            <a:schemeClr val="tx1"/>
          </a:solidFill>
          <a:latin typeface="+mn-lt"/>
          <a:ea typeface="+mn-ea"/>
          <a:cs typeface="+mn-cs"/>
        </a:defRPr>
      </a:lvl4pPr>
      <a:lvl5pPr marL="4032885" algn="l" defTabSz="2016125" rtl="0" eaLnBrk="1" latinLnBrk="0" hangingPunct="1">
        <a:defRPr sz="3970" kern="1200">
          <a:solidFill>
            <a:schemeClr val="tx1"/>
          </a:solidFill>
          <a:latin typeface="+mn-lt"/>
          <a:ea typeface="+mn-ea"/>
          <a:cs typeface="+mn-cs"/>
        </a:defRPr>
      </a:lvl5pPr>
      <a:lvl6pPr marL="5040630" algn="l" defTabSz="2016125" rtl="0" eaLnBrk="1" latinLnBrk="0" hangingPunct="1">
        <a:defRPr sz="3970" kern="1200">
          <a:solidFill>
            <a:schemeClr val="tx1"/>
          </a:solidFill>
          <a:latin typeface="+mn-lt"/>
          <a:ea typeface="+mn-ea"/>
          <a:cs typeface="+mn-cs"/>
        </a:defRPr>
      </a:lvl6pPr>
      <a:lvl7pPr marL="6049010" algn="l" defTabSz="2016125" rtl="0" eaLnBrk="1" latinLnBrk="0" hangingPunct="1">
        <a:defRPr sz="3970" kern="1200">
          <a:solidFill>
            <a:schemeClr val="tx1"/>
          </a:solidFill>
          <a:latin typeface="+mn-lt"/>
          <a:ea typeface="+mn-ea"/>
          <a:cs typeface="+mn-cs"/>
        </a:defRPr>
      </a:lvl7pPr>
      <a:lvl8pPr marL="7057390" algn="l" defTabSz="2016125" rtl="0" eaLnBrk="1" latinLnBrk="0" hangingPunct="1">
        <a:defRPr sz="3970" kern="1200">
          <a:solidFill>
            <a:schemeClr val="tx1"/>
          </a:solidFill>
          <a:latin typeface="+mn-lt"/>
          <a:ea typeface="+mn-ea"/>
          <a:cs typeface="+mn-cs"/>
        </a:defRPr>
      </a:lvl8pPr>
      <a:lvl9pPr marL="8065135" algn="l" defTabSz="2016125" rtl="0" eaLnBrk="1" latinLnBrk="0" hangingPunct="1">
        <a:defRPr sz="39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3" name="TextBox 12"/>
          <p:cNvSpPr txBox="1"/>
          <p:nvPr/>
        </p:nvSpPr>
        <p:spPr>
          <a:xfrm>
            <a:off x="828040" y="6123940"/>
            <a:ext cx="19815810" cy="2003425"/>
          </a:xfrm>
          <a:prstGeom prst="rect">
            <a:avLst/>
          </a:prstGeom>
          <a:noFill/>
        </p:spPr>
        <p:txBody>
          <a:bodyPr wrap="square" numCol="3" spcCol="360000" rtlCol="0">
            <a:noAutofit/>
          </a:bodyPr>
          <a:lstStyle/>
          <a:p>
            <a:pPr algn="ctr"/>
            <a:r>
              <a:rPr lang="x-none" altLang="en-GB" sz="2800" i="1" dirty="0">
                <a:latin typeface="Times New Roman" panose="02020603050405020304" pitchFamily="18" charset="0"/>
                <a:cs typeface="Times New Roman" panose="02020603050405020304" pitchFamily="18" charset="0"/>
              </a:rPr>
              <a:t>Project </a:t>
            </a:r>
            <a:r>
              <a:rPr lang="en-GB" sz="2800" i="1" dirty="0">
                <a:latin typeface="Times New Roman" panose="02020603050405020304" pitchFamily="18" charset="0"/>
                <a:cs typeface="Times New Roman" panose="02020603050405020304" pitchFamily="18" charset="0"/>
              </a:rPr>
              <a:t>Description</a:t>
            </a:r>
            <a:endParaRPr lang="en-GB" sz="2800" i="1"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The goal of </a:t>
            </a:r>
            <a:r>
              <a:rPr lang="x-none" altLang="en-GB" sz="2400" dirty="0">
                <a:latin typeface="Times New Roman" panose="02020603050405020304" pitchFamily="18" charset="0"/>
                <a:cs typeface="Times New Roman" panose="02020603050405020304" pitchFamily="18" charset="0"/>
              </a:rPr>
              <a:t>the research is to study magnetohydrodynamic turbulence by maintaining a constant magnetic Prandtl number (Pr</a:t>
            </a:r>
            <a:r>
              <a:rPr lang="x-none" altLang="en-GB" sz="1600" dirty="0">
                <a:latin typeface="Times New Roman" panose="02020603050405020304" pitchFamily="18" charset="0"/>
                <a:cs typeface="Times New Roman" panose="02020603050405020304" pitchFamily="18" charset="0"/>
              </a:rPr>
              <a:t>M</a:t>
            </a:r>
            <a:r>
              <a:rPr lang="x-none" altLang="en-GB" sz="2400" dirty="0">
                <a:latin typeface="Times New Roman" panose="02020603050405020304" pitchFamily="18" charset="0"/>
                <a:cs typeface="Times New Roman" panose="02020603050405020304" pitchFamily="18" charset="0"/>
              </a:rPr>
              <a:t>) and varying its defining parameters - Reynolds number (Re) and magnetic Reynolds number (Re</a:t>
            </a:r>
            <a:r>
              <a:rPr lang="x-none" altLang="en-GB" sz="1600" dirty="0">
                <a:latin typeface="Times New Roman" panose="02020603050405020304" pitchFamily="18" charset="0"/>
                <a:cs typeface="Times New Roman" panose="02020603050405020304" pitchFamily="18" charset="0"/>
              </a:rPr>
              <a:t>M</a:t>
            </a:r>
            <a:r>
              <a:rPr lang="x-none" altLang="en-GB" sz="2400"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t>
            </a:r>
            <a:r>
              <a:rPr lang="x-none" altLang="en-GB" sz="2400" dirty="0">
                <a:latin typeface="Times New Roman" panose="02020603050405020304" pitchFamily="18" charset="0"/>
                <a:cs typeface="Times New Roman" panose="02020603050405020304" pitchFamily="18" charset="0"/>
              </a:rPr>
              <a:t>Doing this over a range of Pr</a:t>
            </a:r>
            <a:r>
              <a:rPr lang="x-none" altLang="en-GB" sz="1600" dirty="0">
                <a:latin typeface="Times New Roman" panose="02020603050405020304" pitchFamily="18" charset="0"/>
                <a:cs typeface="Times New Roman" panose="02020603050405020304" pitchFamily="18" charset="0"/>
              </a:rPr>
              <a:t>M</a:t>
            </a:r>
            <a:r>
              <a:rPr lang="x-none" altLang="en-GB" sz="2400" dirty="0">
                <a:latin typeface="Times New Roman" panose="02020603050405020304" pitchFamily="18" charset="0"/>
                <a:cs typeface="Times New Roman" panose="02020603050405020304" pitchFamily="18" charset="0"/>
              </a:rPr>
              <a:t> it is possible to compare the results to previous findings ([1] for example). If time allows it, a study on the use of high-k forcing to inject helicity to a similar system and compare with the varying Pr</a:t>
            </a:r>
            <a:r>
              <a:rPr lang="x-none" altLang="en-GB" sz="1600" dirty="0">
                <a:latin typeface="Times New Roman" panose="02020603050405020304" pitchFamily="18" charset="0"/>
                <a:cs typeface="Times New Roman" panose="02020603050405020304" pitchFamily="18" charset="0"/>
              </a:rPr>
              <a:t>M</a:t>
            </a:r>
            <a:r>
              <a:rPr lang="x-none" altLang="en-GB" sz="2400" dirty="0">
                <a:latin typeface="Times New Roman" panose="02020603050405020304" pitchFamily="18" charset="0"/>
                <a:cs typeface="Times New Roman" panose="02020603050405020304" pitchFamily="18" charset="0"/>
              </a:rPr>
              <a:t> results will be also performed. </a:t>
            </a:r>
            <a:endParaRPr lang="x-none" altLang="en-GB" sz="2400" dirty="0">
              <a:latin typeface="Times New Roman" panose="02020603050405020304" pitchFamily="18" charset="0"/>
              <a:cs typeface="Times New Roman" panose="02020603050405020304" pitchFamily="18" charset="0"/>
            </a:endParaRPr>
          </a:p>
          <a:p>
            <a:pPr algn="just"/>
            <a:endParaRPr lang="en-GB" sz="2400" dirty="0">
              <a:latin typeface="Times New Roman" panose="02020603050405020304" pitchFamily="18" charset="0"/>
              <a:cs typeface="Times New Roman" panose="02020603050405020304" pitchFamily="18" charset="0"/>
            </a:endParaRPr>
          </a:p>
          <a:p>
            <a:pPr algn="just"/>
            <a:endParaRPr lang="en-GB" sz="2800" dirty="0">
              <a:latin typeface="Times New Roman" panose="02020603050405020304" pitchFamily="18" charset="0"/>
              <a:cs typeface="Times New Roman" panose="02020603050405020304" pitchFamily="18" charset="0"/>
            </a:endParaRPr>
          </a:p>
          <a:p>
            <a:pPr algn="just"/>
            <a:endParaRPr lang="en-GB" sz="2800" dirty="0">
              <a:latin typeface="Times New Roman" panose="02020603050405020304" pitchFamily="18" charset="0"/>
              <a:cs typeface="Times New Roman" panose="02020603050405020304" pitchFamily="18" charset="0"/>
            </a:endParaRPr>
          </a:p>
          <a:p>
            <a:pPr algn="just"/>
            <a:endParaRPr lang="en-GB" sz="2800" dirty="0">
              <a:latin typeface="Times New Roman" panose="02020603050405020304" pitchFamily="18" charset="0"/>
              <a:cs typeface="Times New Roman" panose="02020603050405020304" pitchFamily="18" charset="0"/>
            </a:endParaRPr>
          </a:p>
          <a:p>
            <a:pPr algn="just"/>
            <a:endParaRPr lang="en-GB" sz="2800" dirty="0">
              <a:latin typeface="Times New Roman" panose="02020603050405020304" pitchFamily="18" charset="0"/>
              <a:cs typeface="Times New Roman" panose="02020603050405020304" pitchFamily="18" charset="0"/>
            </a:endParaRPr>
          </a:p>
          <a:p>
            <a:pPr algn="just"/>
            <a:endParaRPr lang="en-GB" sz="2800" dirty="0">
              <a:latin typeface="Times New Roman" panose="02020603050405020304" pitchFamily="18" charset="0"/>
              <a:cs typeface="Times New Roman" panose="02020603050405020304" pitchFamily="18" charset="0"/>
            </a:endParaRPr>
          </a:p>
          <a:p>
            <a:pPr algn="just"/>
            <a:endParaRPr lang="en-GB" sz="2800" dirty="0">
              <a:latin typeface="Times New Roman" panose="02020603050405020304" pitchFamily="18" charset="0"/>
              <a:cs typeface="Times New Roman" panose="02020603050405020304" pitchFamily="18" charset="0"/>
            </a:endParaRPr>
          </a:p>
          <a:p>
            <a:pPr algn="just"/>
            <a:endParaRPr lang="en-GB" sz="2800" dirty="0">
              <a:latin typeface="Times New Roman" panose="02020603050405020304" pitchFamily="18" charset="0"/>
              <a:cs typeface="Times New Roman" panose="02020603050405020304" pitchFamily="18" charset="0"/>
            </a:endParaRPr>
          </a:p>
          <a:p>
            <a:pPr algn="just"/>
            <a:endParaRPr lang="en-GB" sz="2800" dirty="0">
              <a:latin typeface="Times New Roman" panose="02020603050405020304" pitchFamily="18" charset="0"/>
              <a:cs typeface="Times New Roman" panose="02020603050405020304" pitchFamily="18" charset="0"/>
            </a:endParaRPr>
          </a:p>
          <a:p>
            <a:pPr algn="just"/>
            <a:endParaRPr lang="en-GB" sz="2800" dirty="0">
              <a:latin typeface="Times New Roman" panose="02020603050405020304" pitchFamily="18" charset="0"/>
              <a:cs typeface="Times New Roman" panose="02020603050405020304" pitchFamily="18" charset="0"/>
            </a:endParaRPr>
          </a:p>
          <a:p>
            <a:pPr algn="just"/>
            <a:endParaRPr lang="en-GB" sz="2800" dirty="0">
              <a:latin typeface="Times New Roman" panose="02020603050405020304" pitchFamily="18" charset="0"/>
              <a:cs typeface="Times New Roman" panose="02020603050405020304" pitchFamily="18" charset="0"/>
            </a:endParaRPr>
          </a:p>
          <a:p>
            <a:pPr algn="just"/>
            <a:endParaRPr lang="en-GB" sz="2800" dirty="0">
              <a:latin typeface="Times New Roman" panose="02020603050405020304" pitchFamily="18" charset="0"/>
              <a:cs typeface="Times New Roman" panose="02020603050405020304" pitchFamily="18" charset="0"/>
            </a:endParaRPr>
          </a:p>
          <a:p>
            <a:pPr algn="just"/>
            <a:endParaRPr lang="en-GB" sz="2800" dirty="0">
              <a:latin typeface="Times New Roman" panose="02020603050405020304" pitchFamily="18" charset="0"/>
              <a:cs typeface="Times New Roman" panose="02020603050405020304" pitchFamily="18" charset="0"/>
            </a:endParaRPr>
          </a:p>
          <a:p>
            <a:pPr algn="just"/>
            <a:endParaRPr lang="en-GB" sz="2800" dirty="0">
              <a:latin typeface="Times New Roman" panose="02020603050405020304" pitchFamily="18" charset="0"/>
              <a:cs typeface="Times New Roman" panose="02020603050405020304" pitchFamily="18" charset="0"/>
            </a:endParaRPr>
          </a:p>
          <a:p>
            <a:pPr algn="just"/>
            <a:endParaRPr lang="en-GB" sz="2800" dirty="0">
              <a:latin typeface="Times New Roman" panose="02020603050405020304" pitchFamily="18" charset="0"/>
              <a:cs typeface="Times New Roman" panose="02020603050405020304" pitchFamily="18" charset="0"/>
            </a:endParaRPr>
          </a:p>
          <a:p>
            <a:pPr algn="just"/>
            <a:endParaRPr lang="en-GB" sz="2800" dirty="0">
              <a:latin typeface="Times New Roman" panose="02020603050405020304" pitchFamily="18" charset="0"/>
              <a:cs typeface="Times New Roman" panose="02020603050405020304" pitchFamily="18" charset="0"/>
            </a:endParaRPr>
          </a:p>
          <a:p>
            <a:pPr algn="just"/>
            <a:endParaRPr lang="en-GB" sz="3200" dirty="0">
              <a:latin typeface="Times New Roman" panose="02020603050405020304" pitchFamily="18" charset="0"/>
              <a:cs typeface="Times New Roman" panose="02020603050405020304" pitchFamily="18" charset="0"/>
            </a:endParaRPr>
          </a:p>
          <a:p>
            <a:pPr algn="just"/>
            <a:endParaRPr lang="en-GB" sz="3200" dirty="0">
              <a:latin typeface="Times New Roman" panose="02020603050405020304" pitchFamily="18" charset="0"/>
              <a:cs typeface="Times New Roman" panose="02020603050405020304" pitchFamily="18" charset="0"/>
            </a:endParaRPr>
          </a:p>
          <a:p>
            <a:pPr algn="just"/>
            <a:endParaRPr lang="en-GB" sz="3200" dirty="0">
              <a:latin typeface="Times New Roman" panose="02020603050405020304" pitchFamily="18" charset="0"/>
              <a:cs typeface="Times New Roman" panose="02020603050405020304" pitchFamily="18" charset="0"/>
            </a:endParaRPr>
          </a:p>
          <a:p>
            <a:pPr algn="just"/>
            <a:endParaRPr lang="en-GB" sz="3200" dirty="0">
              <a:latin typeface="Times New Roman" panose="02020603050405020304" pitchFamily="18" charset="0"/>
              <a:cs typeface="Times New Roman" panose="02020603050405020304" pitchFamily="18" charset="0"/>
            </a:endParaRPr>
          </a:p>
          <a:p>
            <a:pPr algn="just"/>
            <a:endParaRPr lang="en-GB" sz="3200" dirty="0">
              <a:latin typeface="Times New Roman" panose="02020603050405020304" pitchFamily="18" charset="0"/>
              <a:cs typeface="Times New Roman" panose="02020603050405020304" pitchFamily="18" charset="0"/>
            </a:endParaRPr>
          </a:p>
          <a:p>
            <a:pPr algn="just"/>
            <a:endParaRPr lang="en-GB" sz="3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683276" y="575727"/>
            <a:ext cx="5888249" cy="5845581"/>
          </a:xfrm>
          <a:prstGeom prst="rect">
            <a:avLst/>
          </a:prstGeom>
        </p:spPr>
      </p:pic>
      <p:grpSp>
        <p:nvGrpSpPr>
          <p:cNvPr id="9" name="Group 8"/>
          <p:cNvGrpSpPr/>
          <p:nvPr/>
        </p:nvGrpSpPr>
        <p:grpSpPr>
          <a:xfrm>
            <a:off x="6483412" y="546597"/>
            <a:ext cx="14546262" cy="3723559"/>
            <a:chOff x="6483412" y="546597"/>
            <a:chExt cx="14546262" cy="3723559"/>
          </a:xfrm>
        </p:grpSpPr>
        <p:sp>
          <p:nvSpPr>
            <p:cNvPr id="15" name="Rectangle 2"/>
            <p:cNvSpPr txBox="1">
              <a:spLocks noChangeArrowheads="1"/>
            </p:cNvSpPr>
            <p:nvPr/>
          </p:nvSpPr>
          <p:spPr>
            <a:xfrm>
              <a:off x="6913303" y="546597"/>
              <a:ext cx="13681520" cy="2468880"/>
            </a:xfrm>
            <a:prstGeom prst="rect">
              <a:avLst/>
            </a:prstGeom>
          </p:spPr>
          <p:txBody>
            <a:bodyPr vert="horz" wrap="square" lIns="0" tIns="0" rIns="0" bIns="0" rtlCol="0" anchor="ctr">
              <a:spAutoFit/>
            </a:bodyPr>
            <a:lstStyle>
              <a:lvl1pPr algn="l" defTabSz="2016125" rtl="0" eaLnBrk="1" latinLnBrk="0" hangingPunct="1">
                <a:lnSpc>
                  <a:spcPct val="90000"/>
                </a:lnSpc>
                <a:spcBef>
                  <a:spcPct val="0"/>
                </a:spcBef>
                <a:buNone/>
                <a:defRPr lang="en-US" sz="8820" kern="1200" cap="none" spc="0" baseline="0" dirty="0">
                  <a:solidFill>
                    <a:schemeClr val="tx1">
                      <a:lumMod val="85000"/>
                      <a:lumOff val="15000"/>
                    </a:schemeClr>
                  </a:solidFill>
                  <a:effectLst/>
                  <a:latin typeface="+mj-lt"/>
                  <a:ea typeface="+mn-ea"/>
                  <a:cs typeface="+mn-cs"/>
                </a:defRPr>
              </a:lvl1pPr>
            </a:lstStyle>
            <a:p>
              <a:pPr algn="ctr" fontAlgn="auto">
                <a:lnSpc>
                  <a:spcPct val="100000"/>
                </a:lnSpc>
                <a:spcBef>
                  <a:spcPts val="600"/>
                </a:spcBef>
                <a:spcAft>
                  <a:spcPts val="0"/>
                </a:spcAft>
              </a:pPr>
              <a:r>
                <a:rPr lang="x-none" altLang="en-GB" sz="5400" b="1" dirty="0">
                  <a:solidFill>
                    <a:srgbClr val="002060"/>
                  </a:solidFill>
                  <a:latin typeface="Times New Roman" panose="02020603050405020304" pitchFamily="18" charset="0"/>
                  <a:cs typeface="Times New Roman" panose="02020603050405020304" pitchFamily="18" charset="0"/>
                </a:rPr>
                <a:t>Numerical Study of Homogeneous Turbulence for Varying Magnetic Prandtl Number</a:t>
              </a:r>
              <a:endParaRPr lang="en-GB" altLang="en-US" sz="4400" dirty="0">
                <a:solidFill>
                  <a:srgbClr val="002060"/>
                </a:solidFill>
                <a:latin typeface="Times New Roman" panose="02020603050405020304" pitchFamily="18" charset="0"/>
              </a:endParaRPr>
            </a:p>
          </p:txBody>
        </p:sp>
        <p:sp>
          <p:nvSpPr>
            <p:cNvPr id="17" name="Rectangle 2"/>
            <p:cNvSpPr txBox="1">
              <a:spLocks noChangeArrowheads="1"/>
            </p:cNvSpPr>
            <p:nvPr/>
          </p:nvSpPr>
          <p:spPr>
            <a:xfrm>
              <a:off x="6483412" y="3005236"/>
              <a:ext cx="14546262" cy="1264920"/>
            </a:xfrm>
            <a:prstGeom prst="rect">
              <a:avLst/>
            </a:prstGeom>
          </p:spPr>
          <p:txBody>
            <a:bodyPr vert="horz" lIns="91440" tIns="45720" rIns="91440" bIns="45720" rtlCol="0" anchor="ctr">
              <a:spAutoFit/>
            </a:bodyPr>
            <a:lstStyle>
              <a:lvl1pPr algn="l" defTabSz="2016125" rtl="0" eaLnBrk="1" latinLnBrk="0" hangingPunct="1">
                <a:lnSpc>
                  <a:spcPct val="90000"/>
                </a:lnSpc>
                <a:spcBef>
                  <a:spcPct val="0"/>
                </a:spcBef>
                <a:buNone/>
                <a:defRPr lang="en-US" sz="8820" kern="1200" cap="none" spc="0" baseline="0" dirty="0">
                  <a:solidFill>
                    <a:schemeClr val="tx1">
                      <a:lumMod val="85000"/>
                      <a:lumOff val="15000"/>
                    </a:schemeClr>
                  </a:solidFill>
                  <a:effectLst/>
                  <a:latin typeface="+mj-lt"/>
                  <a:ea typeface="+mn-ea"/>
                  <a:cs typeface="+mn-cs"/>
                </a:defRPr>
              </a:lvl1pPr>
            </a:lstStyle>
            <a:p>
              <a:pPr algn="ctr" fontAlgn="auto">
                <a:lnSpc>
                  <a:spcPct val="100000"/>
                </a:lnSpc>
                <a:spcBef>
                  <a:spcPts val="600"/>
                </a:spcBef>
                <a:spcAft>
                  <a:spcPts val="0"/>
                </a:spcAft>
              </a:pPr>
              <a:r>
                <a:rPr lang="x-none" altLang="en-GB" sz="3600" b="1" dirty="0">
                  <a:solidFill>
                    <a:srgbClr val="002060"/>
                  </a:solidFill>
                  <a:latin typeface="Times New Roman" panose="02020603050405020304" pitchFamily="18" charset="0"/>
                </a:rPr>
                <a:t>Andrés Cathey</a:t>
              </a:r>
              <a:endParaRPr lang="x-none" altLang="en-GB" sz="3600" b="1" dirty="0">
                <a:solidFill>
                  <a:srgbClr val="002060"/>
                </a:solidFill>
                <a:latin typeface="Times New Roman" panose="02020603050405020304" pitchFamily="18" charset="0"/>
              </a:endParaRPr>
            </a:p>
            <a:p>
              <a:pPr algn="ctr" fontAlgn="auto">
                <a:lnSpc>
                  <a:spcPct val="100000"/>
                </a:lnSpc>
                <a:spcBef>
                  <a:spcPts val="600"/>
                </a:spcBef>
                <a:spcAft>
                  <a:spcPts val="0"/>
                </a:spcAft>
              </a:pPr>
              <a:r>
                <a:rPr lang="en-GB" altLang="en-US" sz="3600" b="1" dirty="0">
                  <a:solidFill>
                    <a:srgbClr val="002060"/>
                  </a:solidFill>
                  <a:latin typeface="Times New Roman" panose="02020603050405020304" pitchFamily="18" charset="0"/>
                </a:rPr>
                <a:t> </a:t>
              </a:r>
              <a:r>
                <a:rPr lang="x-none" altLang="en-GB" sz="3600" b="1" dirty="0">
                  <a:solidFill>
                    <a:srgbClr val="002060"/>
                  </a:solidFill>
                  <a:latin typeface="Times New Roman" panose="02020603050405020304" pitchFamily="18" charset="0"/>
                </a:rPr>
                <a:t>Supervisors</a:t>
              </a:r>
              <a:r>
                <a:rPr lang="en-GB" altLang="en-US" sz="3600" b="1" dirty="0">
                  <a:solidFill>
                    <a:srgbClr val="002060"/>
                  </a:solidFill>
                  <a:latin typeface="Times New Roman" panose="02020603050405020304" pitchFamily="18" charset="0"/>
                </a:rPr>
                <a:t>: </a:t>
              </a:r>
              <a:r>
                <a:rPr lang="x-none" altLang="en-GB" sz="3600" b="1" dirty="0">
                  <a:solidFill>
                    <a:srgbClr val="002060"/>
                  </a:solidFill>
                  <a:latin typeface="Times New Roman" panose="02020603050405020304" pitchFamily="18" charset="0"/>
                </a:rPr>
                <a:t>Prof.</a:t>
              </a:r>
              <a:r>
                <a:rPr lang="en-GB" altLang="en-US" sz="3600" b="1" dirty="0">
                  <a:solidFill>
                    <a:srgbClr val="002060"/>
                  </a:solidFill>
                  <a:latin typeface="Times New Roman" panose="02020603050405020304" pitchFamily="18" charset="0"/>
                </a:rPr>
                <a:t> </a:t>
              </a:r>
              <a:r>
                <a:rPr lang="x-none" altLang="en-GB" sz="3600" b="1" dirty="0">
                  <a:solidFill>
                    <a:srgbClr val="002060"/>
                  </a:solidFill>
                  <a:latin typeface="Times New Roman" panose="02020603050405020304" pitchFamily="18" charset="0"/>
                </a:rPr>
                <a:t>Arjun Berera and Ms Mairi McKay</a:t>
              </a:r>
              <a:endParaRPr lang="x-none" altLang="en-GB" sz="3600" b="1" dirty="0">
                <a:solidFill>
                  <a:srgbClr val="002060"/>
                </a:solidFill>
                <a:latin typeface="Times New Roman" panose="02020603050405020304" pitchFamily="18" charset="0"/>
              </a:endParaRPr>
            </a:p>
          </p:txBody>
        </p:sp>
      </p:grpSp>
      <p:sp>
        <p:nvSpPr>
          <p:cNvPr id="10" name="TextBox 9"/>
          <p:cNvSpPr txBox="1"/>
          <p:nvPr/>
        </p:nvSpPr>
        <p:spPr>
          <a:xfrm>
            <a:off x="8703945" y="4610100"/>
            <a:ext cx="9985375" cy="1459865"/>
          </a:xfrm>
          <a:prstGeom prst="rect">
            <a:avLst/>
          </a:prstGeom>
          <a:noFill/>
        </p:spPr>
        <p:txBody>
          <a:bodyPr wrap="square" lIns="0" tIns="0" rIns="0" bIns="0" rtlCol="0">
            <a:noAutofit/>
          </a:bodyPr>
          <a:lstStyle/>
          <a:p>
            <a:pPr algn="just"/>
            <a:r>
              <a:rPr lang="en-GB" sz="2800" dirty="0">
                <a:latin typeface="Times New Roman" panose="02020603050405020304" pitchFamily="18" charset="0"/>
                <a:cs typeface="Times New Roman" panose="02020603050405020304" pitchFamily="18" charset="0"/>
              </a:rPr>
              <a:t>This poster </a:t>
            </a:r>
            <a:r>
              <a:rPr lang="x-none" altLang="en-GB" sz="2800" dirty="0">
                <a:latin typeface="Times New Roman" panose="02020603050405020304" pitchFamily="18" charset="0"/>
                <a:cs typeface="Times New Roman" panose="02020603050405020304" pitchFamily="18" charset="0"/>
              </a:rPr>
              <a:t>outlines a plan and a rough schedule for the preparation and</a:t>
            </a:r>
            <a:r>
              <a:rPr lang="x-none" altLang="en-GB" sz="2800" dirty="0">
                <a:solidFill>
                  <a:srgbClr val="FF0000"/>
                </a:solidFill>
                <a:latin typeface="Times New Roman" panose="02020603050405020304" pitchFamily="18" charset="0"/>
                <a:cs typeface="Times New Roman" panose="02020603050405020304" pitchFamily="18" charset="0"/>
              </a:rPr>
              <a:t> </a:t>
            </a:r>
            <a:r>
              <a:rPr lang="x-none" altLang="en-GB" sz="2800" dirty="0">
                <a:solidFill>
                  <a:schemeClr val="tx1"/>
                </a:solidFill>
                <a:latin typeface="Times New Roman" panose="02020603050405020304" pitchFamily="18" charset="0"/>
                <a:cs typeface="Times New Roman" panose="02020603050405020304" pitchFamily="18" charset="0"/>
              </a:rPr>
              <a:t>fullfilment</a:t>
            </a:r>
            <a:r>
              <a:rPr lang="x-none" altLang="en-GB" sz="2800" dirty="0">
                <a:latin typeface="Times New Roman" panose="02020603050405020304" pitchFamily="18" charset="0"/>
                <a:cs typeface="Times New Roman" panose="02020603050405020304" pitchFamily="18" charset="0"/>
              </a:rPr>
              <a:t> of </a:t>
            </a:r>
            <a:r>
              <a:rPr lang="en-GB" sz="2800" dirty="0">
                <a:latin typeface="Times New Roman" panose="02020603050405020304" pitchFamily="18" charset="0"/>
                <a:cs typeface="Times New Roman" panose="02020603050405020304" pitchFamily="18" charset="0"/>
              </a:rPr>
              <a:t>my MSc dissertation project. It is, of course, subject to change.</a:t>
            </a:r>
            <a:endParaRPr sz="2800"/>
          </a:p>
        </p:txBody>
      </p:sp>
      <p:graphicFrame>
        <p:nvGraphicFramePr>
          <p:cNvPr id="12" name="Table 11"/>
          <p:cNvGraphicFramePr>
            <a:graphicFrameLocks noGrp="1"/>
          </p:cNvGraphicFramePr>
          <p:nvPr/>
        </p:nvGraphicFramePr>
        <p:xfrm>
          <a:off x="12632690" y="8496935"/>
          <a:ext cx="8032750" cy="5458460"/>
        </p:xfrm>
        <a:graphic>
          <a:graphicData uri="http://schemas.openxmlformats.org/drawingml/2006/table">
            <a:tbl>
              <a:tblPr firstRow="1" bandRow="1">
                <a:tableStyleId>{793D81CF-94F2-401A-BA57-92F5A7B2D0C5}</a:tableStyleId>
              </a:tblPr>
              <a:tblGrid>
                <a:gridCol w="4321810"/>
                <a:gridCol w="1874520"/>
                <a:gridCol w="1836420"/>
              </a:tblGrid>
              <a:tr h="610870">
                <a:tc>
                  <a:txBody>
                    <a:bodyPr/>
                    <a:lstStyle/>
                    <a:p>
                      <a:pPr algn="ctr"/>
                      <a:r>
                        <a:rPr lang="en-GB" sz="2800" dirty="0"/>
                        <a:t>Task</a:t>
                      </a:r>
                      <a:endParaRPr lang="en-GB" sz="2800" dirty="0">
                        <a:latin typeface="Times New Roman" panose="02020603050405020304" pitchFamily="18" charset="0"/>
                        <a:cs typeface="Times New Roman" panose="02020603050405020304" pitchFamily="18" charset="0"/>
                      </a:endParaRPr>
                    </a:p>
                  </a:txBody>
                  <a:tcPr/>
                </a:tc>
                <a:tc>
                  <a:txBody>
                    <a:bodyPr/>
                    <a:lstStyle/>
                    <a:p>
                      <a:pPr algn="ctr"/>
                      <a:r>
                        <a:rPr lang="en-GB" sz="2800" dirty="0"/>
                        <a:t>Start</a:t>
                      </a:r>
                      <a:endParaRPr lang="en-GB" sz="2800" dirty="0">
                        <a:latin typeface="Times New Roman" panose="02020603050405020304" pitchFamily="18" charset="0"/>
                        <a:cs typeface="Times New Roman" panose="02020603050405020304" pitchFamily="18" charset="0"/>
                      </a:endParaRPr>
                    </a:p>
                  </a:txBody>
                  <a:tcPr/>
                </a:tc>
                <a:tc>
                  <a:txBody>
                    <a:bodyPr/>
                    <a:lstStyle/>
                    <a:p>
                      <a:pPr algn="ctr"/>
                      <a:r>
                        <a:rPr lang="en-GB" sz="2800" dirty="0"/>
                        <a:t>End</a:t>
                      </a:r>
                      <a:endParaRPr lang="en-GB" sz="2800" dirty="0">
                        <a:latin typeface="Times New Roman" panose="02020603050405020304" pitchFamily="18" charset="0"/>
                        <a:cs typeface="Times New Roman" panose="02020603050405020304" pitchFamily="18" charset="0"/>
                      </a:endParaRPr>
                    </a:p>
                  </a:txBody>
                  <a:tcPr/>
                </a:tc>
              </a:tr>
              <a:tr h="537845">
                <a:tc>
                  <a:txBody>
                    <a:bodyPr/>
                    <a:lstStyle/>
                    <a:p>
                      <a:pPr algn="l"/>
                      <a:r>
                        <a:rPr lang="x-none" altLang="en-GB" sz="2400" dirty="0"/>
                        <a:t>Theory review</a:t>
                      </a:r>
                      <a:endParaRPr lang="x-none" altLang="en-GB" sz="2400" dirty="0">
                        <a:latin typeface="Times New Roman" panose="02020603050405020304" pitchFamily="18" charset="0"/>
                        <a:cs typeface="Times New Roman" panose="02020603050405020304" pitchFamily="18" charset="0"/>
                      </a:endParaRPr>
                    </a:p>
                  </a:txBody>
                  <a:tcPr/>
                </a:tc>
                <a:tc>
                  <a:txBody>
                    <a:bodyPr/>
                    <a:lstStyle/>
                    <a:p>
                      <a:pPr algn="l"/>
                      <a:r>
                        <a:rPr lang="en-GB" sz="2400" dirty="0"/>
                        <a:t>June</a:t>
                      </a:r>
                      <a:r>
                        <a:rPr lang="en-GB" sz="2400" baseline="0" dirty="0"/>
                        <a:t> 1</a:t>
                      </a:r>
                      <a:endParaRPr lang="en-GB" sz="2400" dirty="0">
                        <a:latin typeface="Times New Roman" panose="02020603050405020304" pitchFamily="18" charset="0"/>
                        <a:cs typeface="Times New Roman" panose="02020603050405020304" pitchFamily="18" charset="0"/>
                      </a:endParaRPr>
                    </a:p>
                  </a:txBody>
                  <a:tcPr/>
                </a:tc>
                <a:tc>
                  <a:txBody>
                    <a:bodyPr/>
                    <a:lstStyle/>
                    <a:p>
                      <a:pPr algn="l"/>
                      <a:r>
                        <a:rPr lang="en-GB" sz="2400" dirty="0"/>
                        <a:t>June 10</a:t>
                      </a:r>
                      <a:endParaRPr lang="en-GB" sz="2400" dirty="0">
                        <a:latin typeface="Times New Roman" panose="02020603050405020304" pitchFamily="18" charset="0"/>
                        <a:cs typeface="Times New Roman" panose="02020603050405020304" pitchFamily="18" charset="0"/>
                      </a:endParaRPr>
                    </a:p>
                  </a:txBody>
                  <a:tcPr/>
                </a:tc>
              </a:tr>
              <a:tr h="952500">
                <a:tc>
                  <a:txBody>
                    <a:bodyPr/>
                    <a:lstStyle/>
                    <a:p>
                      <a:pPr algn="l"/>
                      <a:r>
                        <a:rPr lang="x-none" altLang="en-GB" sz="2400" dirty="0">
                          <a:sym typeface="+mn-ea"/>
                        </a:rPr>
                        <a:t>Existing code review and learning MPI</a:t>
                      </a:r>
                      <a:endParaRPr lang="x-none" altLang="en-GB" sz="2400" dirty="0">
                        <a:latin typeface="Times New Roman" panose="02020603050405020304" pitchFamily="18" charset="0"/>
                        <a:cs typeface="Times New Roman" panose="02020603050405020304" pitchFamily="18" charset="0"/>
                      </a:endParaRPr>
                    </a:p>
                  </a:txBody>
                  <a:tcPr/>
                </a:tc>
                <a:tc>
                  <a:txBody>
                    <a:bodyPr/>
                    <a:lstStyle/>
                    <a:p>
                      <a:pPr algn="l"/>
                      <a:r>
                        <a:rPr lang="en-GB" sz="2400" dirty="0"/>
                        <a:t>June</a:t>
                      </a:r>
                      <a:r>
                        <a:rPr lang="en-GB" sz="2400" baseline="0" dirty="0"/>
                        <a:t> 10</a:t>
                      </a:r>
                      <a:endParaRPr lang="x-none" altLang="en-GB" sz="2400" dirty="0">
                        <a:latin typeface="Times New Roman" panose="02020603050405020304" pitchFamily="18" charset="0"/>
                        <a:cs typeface="Times New Roman" panose="02020603050405020304" pitchFamily="18" charset="0"/>
                      </a:endParaRPr>
                    </a:p>
                  </a:txBody>
                  <a:tcPr/>
                </a:tc>
                <a:tc>
                  <a:txBody>
                    <a:bodyPr/>
                    <a:p>
                      <a:pPr algn="l"/>
                      <a:r>
                        <a:rPr lang="en-GB" sz="2400" dirty="0"/>
                        <a:t>June </a:t>
                      </a:r>
                      <a:r>
                        <a:rPr lang="x-none" altLang="en-GB" sz="2400" dirty="0"/>
                        <a:t>24</a:t>
                      </a:r>
                      <a:endParaRPr lang="x-none" altLang="en-GB" sz="2400" dirty="0">
                        <a:latin typeface="Times New Roman" panose="02020603050405020304" pitchFamily="18" charset="0"/>
                        <a:cs typeface="Times New Roman" panose="02020603050405020304" pitchFamily="18" charset="0"/>
                      </a:endParaRPr>
                    </a:p>
                  </a:txBody>
                  <a:tcPr/>
                </a:tc>
              </a:tr>
              <a:tr h="537845">
                <a:tc>
                  <a:txBody>
                    <a:bodyPr/>
                    <a:lstStyle/>
                    <a:p>
                      <a:pPr algn="l"/>
                      <a:r>
                        <a:rPr lang="x-none" altLang="en-GB" sz="2400" dirty="0"/>
                        <a:t>Data acquisition</a:t>
                      </a:r>
                      <a:endParaRPr lang="x-none" altLang="en-GB" sz="2400" dirty="0">
                        <a:latin typeface="Times New Roman" panose="02020603050405020304" pitchFamily="18" charset="0"/>
                        <a:cs typeface="Times New Roman" panose="02020603050405020304" pitchFamily="18" charset="0"/>
                      </a:endParaRPr>
                    </a:p>
                  </a:txBody>
                  <a:tcPr/>
                </a:tc>
                <a:tc>
                  <a:txBody>
                    <a:bodyPr/>
                    <a:lstStyle/>
                    <a:p>
                      <a:pPr algn="l"/>
                      <a:r>
                        <a:rPr lang="en-GB" sz="2400" dirty="0"/>
                        <a:t>June </a:t>
                      </a:r>
                      <a:r>
                        <a:rPr lang="x-none" altLang="en-GB" sz="2400" dirty="0"/>
                        <a:t>24</a:t>
                      </a:r>
                      <a:endParaRPr lang="x-none" altLang="en-GB" sz="2400" dirty="0">
                        <a:latin typeface="Times New Roman" panose="02020603050405020304" pitchFamily="18" charset="0"/>
                        <a:cs typeface="Times New Roman" panose="02020603050405020304" pitchFamily="18" charset="0"/>
                      </a:endParaRPr>
                    </a:p>
                  </a:txBody>
                  <a:tcPr/>
                </a:tc>
                <a:tc>
                  <a:txBody>
                    <a:bodyPr/>
                    <a:lstStyle/>
                    <a:p>
                      <a:pPr algn="l"/>
                      <a:r>
                        <a:rPr lang="en-GB" sz="2400" dirty="0"/>
                        <a:t>July </a:t>
                      </a:r>
                      <a:r>
                        <a:rPr lang="x-none" altLang="en-GB" sz="2400" dirty="0"/>
                        <a:t>15</a:t>
                      </a:r>
                      <a:endParaRPr lang="x-none" altLang="en-GB" sz="2400" dirty="0">
                        <a:latin typeface="Times New Roman" panose="02020603050405020304" pitchFamily="18" charset="0"/>
                        <a:cs typeface="Times New Roman" panose="02020603050405020304" pitchFamily="18" charset="0"/>
                      </a:endParaRPr>
                    </a:p>
                  </a:txBody>
                  <a:tcPr/>
                </a:tc>
              </a:tr>
              <a:tr h="840105">
                <a:tc>
                  <a:txBody>
                    <a:bodyPr/>
                    <a:lstStyle/>
                    <a:p>
                      <a:pPr algn="l"/>
                      <a:r>
                        <a:rPr lang="x-none" altLang="en-GB" sz="2400" dirty="0"/>
                        <a:t>Data analysis and comparison to literature</a:t>
                      </a:r>
                      <a:endParaRPr lang="x-none" altLang="en-GB" sz="2400" dirty="0">
                        <a:latin typeface="Times New Roman" panose="02020603050405020304" pitchFamily="18" charset="0"/>
                        <a:cs typeface="Times New Roman" panose="02020603050405020304" pitchFamily="18" charset="0"/>
                      </a:endParaRPr>
                    </a:p>
                  </a:txBody>
                  <a:tcPr/>
                </a:tc>
                <a:tc>
                  <a:txBody>
                    <a:bodyPr/>
                    <a:lstStyle/>
                    <a:p>
                      <a:pPr algn="l"/>
                      <a:r>
                        <a:rPr lang="x-none" altLang="en-GB" sz="2400" dirty="0"/>
                        <a:t>July 15</a:t>
                      </a:r>
                      <a:endParaRPr lang="x-none" altLang="en-GB" sz="2400" dirty="0">
                        <a:latin typeface="Times New Roman" panose="02020603050405020304" pitchFamily="18" charset="0"/>
                        <a:cs typeface="Times New Roman" panose="02020603050405020304" pitchFamily="18" charset="0"/>
                      </a:endParaRPr>
                    </a:p>
                  </a:txBody>
                  <a:tcPr/>
                </a:tc>
                <a:tc>
                  <a:txBody>
                    <a:bodyPr/>
                    <a:lstStyle/>
                    <a:p>
                      <a:pPr algn="l"/>
                      <a:r>
                        <a:rPr lang="en-GB" sz="2400" dirty="0"/>
                        <a:t>July </a:t>
                      </a:r>
                      <a:r>
                        <a:rPr lang="x-none" altLang="en-GB" sz="2400" dirty="0"/>
                        <a:t>31</a:t>
                      </a:r>
                      <a:endParaRPr lang="x-none" altLang="en-GB" sz="2400" dirty="0">
                        <a:latin typeface="Times New Roman" panose="02020603050405020304" pitchFamily="18" charset="0"/>
                        <a:cs typeface="Times New Roman" panose="02020603050405020304" pitchFamily="18" charset="0"/>
                      </a:endParaRPr>
                    </a:p>
                  </a:txBody>
                  <a:tcPr/>
                </a:tc>
              </a:tr>
              <a:tr h="537845">
                <a:tc>
                  <a:txBody>
                    <a:bodyPr/>
                    <a:lstStyle/>
                    <a:p>
                      <a:pPr algn="l"/>
                      <a:r>
                        <a:rPr lang="en-GB" sz="2400" dirty="0"/>
                        <a:t>Write report</a:t>
                      </a:r>
                      <a:endParaRPr lang="en-GB" sz="2400" dirty="0">
                        <a:latin typeface="Times New Roman" panose="02020603050405020304" pitchFamily="18" charset="0"/>
                        <a:cs typeface="Times New Roman" panose="02020603050405020304" pitchFamily="18" charset="0"/>
                      </a:endParaRPr>
                    </a:p>
                  </a:txBody>
                  <a:tcPr/>
                </a:tc>
                <a:tc>
                  <a:txBody>
                    <a:bodyPr/>
                    <a:lstStyle/>
                    <a:p>
                      <a:pPr algn="l"/>
                      <a:r>
                        <a:rPr lang="en-GB" sz="2400" dirty="0"/>
                        <a:t>August 1</a:t>
                      </a:r>
                      <a:endParaRPr lang="en-GB" sz="2400" dirty="0">
                        <a:latin typeface="Times New Roman" panose="02020603050405020304" pitchFamily="18" charset="0"/>
                        <a:cs typeface="Times New Roman" panose="02020603050405020304" pitchFamily="18" charset="0"/>
                      </a:endParaRPr>
                    </a:p>
                  </a:txBody>
                  <a:tcPr/>
                </a:tc>
                <a:tc>
                  <a:txBody>
                    <a:bodyPr/>
                    <a:lstStyle/>
                    <a:p>
                      <a:pPr algn="l"/>
                      <a:r>
                        <a:rPr lang="en-GB" sz="2400" dirty="0"/>
                        <a:t>August 14</a:t>
                      </a:r>
                      <a:endParaRPr lang="en-GB" sz="2400" dirty="0">
                        <a:latin typeface="Times New Roman" panose="02020603050405020304" pitchFamily="18" charset="0"/>
                        <a:cs typeface="Times New Roman" panose="02020603050405020304" pitchFamily="18" charset="0"/>
                      </a:endParaRPr>
                    </a:p>
                  </a:txBody>
                  <a:tcPr/>
                </a:tc>
              </a:tr>
              <a:tr h="668020">
                <a:tc>
                  <a:txBody>
                    <a:bodyPr/>
                    <a:lstStyle/>
                    <a:p>
                      <a:pPr algn="l"/>
                      <a:r>
                        <a:rPr lang="x-none" altLang="en-GB" sz="2400" dirty="0">
                          <a:solidFill>
                            <a:schemeClr val="tx1"/>
                          </a:solidFill>
                          <a:latin typeface="+mj-lt"/>
                          <a:cs typeface="Times New Roman" panose="02020603050405020304" pitchFamily="18" charset="0"/>
                        </a:rPr>
                        <a:t>Presentation preparation </a:t>
                      </a:r>
                      <a:endParaRPr lang="x-none" altLang="en-GB" sz="2400" dirty="0">
                        <a:solidFill>
                          <a:schemeClr val="tx1"/>
                        </a:solidFill>
                        <a:latin typeface="+mj-lt"/>
                        <a:cs typeface="Times New Roman" panose="02020603050405020304" pitchFamily="18" charset="0"/>
                      </a:endParaRPr>
                    </a:p>
                  </a:txBody>
                  <a:tcPr/>
                </a:tc>
                <a:tc>
                  <a:txBody>
                    <a:bodyPr/>
                    <a:lstStyle/>
                    <a:p>
                      <a:pPr algn="l"/>
                      <a:r>
                        <a:rPr lang="en-GB" sz="2400" dirty="0"/>
                        <a:t>August 14</a:t>
                      </a:r>
                      <a:endParaRPr lang="en-GB" sz="2400" dirty="0">
                        <a:latin typeface="Times New Roman" panose="02020603050405020304" pitchFamily="18" charset="0"/>
                        <a:cs typeface="Times New Roman" panose="02020603050405020304" pitchFamily="18" charset="0"/>
                      </a:endParaRPr>
                    </a:p>
                  </a:txBody>
                  <a:tcPr/>
                </a:tc>
                <a:tc>
                  <a:txBody>
                    <a:bodyPr/>
                    <a:lstStyle/>
                    <a:p>
                      <a:pPr algn="l"/>
                      <a:r>
                        <a:rPr lang="en-GB" sz="2400" dirty="0"/>
                        <a:t>August</a:t>
                      </a:r>
                      <a:r>
                        <a:rPr lang="en-GB" sz="2400" baseline="0" dirty="0"/>
                        <a:t> 16</a:t>
                      </a:r>
                      <a:endParaRPr lang="en-GB" sz="2400" dirty="0">
                        <a:latin typeface="Times New Roman" panose="02020603050405020304" pitchFamily="18" charset="0"/>
                        <a:cs typeface="Times New Roman" panose="02020603050405020304" pitchFamily="18" charset="0"/>
                      </a:endParaRPr>
                    </a:p>
                  </a:txBody>
                  <a:tcPr/>
                </a:tc>
              </a:tr>
              <a:tr h="537845">
                <a:tc>
                  <a:txBody>
                    <a:bodyPr/>
                    <a:lstStyle/>
                    <a:p>
                      <a:pPr algn="l"/>
                      <a:r>
                        <a:rPr lang="x-none" altLang="en-GB" sz="2400" dirty="0">
                          <a:sym typeface="+mn-ea"/>
                        </a:rPr>
                        <a:t>*Weekly/Biweekly meetings</a:t>
                      </a:r>
                      <a:r>
                        <a:rPr lang="en-GB" sz="2400" dirty="0">
                          <a:sym typeface="+mn-ea"/>
                        </a:rPr>
                        <a:t>   </a:t>
                      </a:r>
                      <a:endParaRPr lang="x-none" altLang="en-GB" sz="2400" dirty="0">
                        <a:latin typeface="Times New Roman" panose="02020603050405020304" pitchFamily="18" charset="0"/>
                        <a:cs typeface="Times New Roman" panose="02020603050405020304" pitchFamily="18" charset="0"/>
                      </a:endParaRPr>
                    </a:p>
                  </a:txBody>
                  <a:tcPr/>
                </a:tc>
                <a:tc>
                  <a:txBody>
                    <a:bodyPr/>
                    <a:lstStyle/>
                    <a:p>
                      <a:pPr algn="l"/>
                      <a:endParaRPr lang="en-GB" sz="2400" dirty="0">
                        <a:latin typeface="Times New Roman" panose="02020603050405020304" pitchFamily="18" charset="0"/>
                        <a:cs typeface="Times New Roman" panose="02020603050405020304" pitchFamily="18" charset="0"/>
                      </a:endParaRPr>
                    </a:p>
                  </a:txBody>
                  <a:tcPr/>
                </a:tc>
                <a:tc>
                  <a:txBody>
                    <a:bodyPr/>
                    <a:lstStyle/>
                    <a:p>
                      <a:pPr algn="l"/>
                      <a:endParaRPr lang="en-GB" sz="2400" dirty="0">
                        <a:latin typeface="Times New Roman" panose="02020603050405020304" pitchFamily="18" charset="0"/>
                        <a:cs typeface="Times New Roman" panose="02020603050405020304" pitchFamily="18" charset="0"/>
                      </a:endParaRPr>
                    </a:p>
                  </a:txBody>
                  <a:tcPr/>
                </a:tc>
              </a:tr>
            </a:tbl>
          </a:graphicData>
        </a:graphic>
      </p:graphicFrame>
      <p:sp>
        <p:nvSpPr>
          <p:cNvPr id="2" name="TextBox 1"/>
          <p:cNvSpPr txBox="1"/>
          <p:nvPr/>
        </p:nvSpPr>
        <p:spPr>
          <a:xfrm>
            <a:off x="828040" y="8137525"/>
            <a:ext cx="11684000" cy="6151880"/>
          </a:xfrm>
          <a:prstGeom prst="rect">
            <a:avLst/>
          </a:prstGeom>
          <a:noFill/>
        </p:spPr>
        <p:txBody>
          <a:bodyPr wrap="square" numCol="3" spcCol="360000" rtlCol="0">
            <a:noAutofit/>
          </a:bodyPr>
          <a:p>
            <a:pPr algn="ctr"/>
            <a:r>
              <a:rPr lang="en-GB" sz="2800" i="1" dirty="0">
                <a:latin typeface="Times New Roman" panose="02020603050405020304" pitchFamily="18" charset="0"/>
                <a:cs typeface="Times New Roman" panose="02020603050405020304" pitchFamily="18" charset="0"/>
              </a:rPr>
              <a:t>Methodology</a:t>
            </a:r>
            <a:endParaRPr lang="en-GB" sz="2800" i="1" dirty="0">
              <a:latin typeface="Times New Roman" panose="02020603050405020304" pitchFamily="18" charset="0"/>
              <a:cs typeface="Times New Roman" panose="02020603050405020304" pitchFamily="18" charset="0"/>
            </a:endParaRPr>
          </a:p>
          <a:p>
            <a:pPr algn="just"/>
            <a:r>
              <a:rPr lang="x-none" altLang="en-GB" sz="2400" dirty="0">
                <a:latin typeface="Times New Roman" panose="02020603050405020304" pitchFamily="18" charset="0"/>
                <a:cs typeface="Times New Roman" panose="02020603050405020304" pitchFamily="18" charset="0"/>
              </a:rPr>
              <a:t>In order to perform the numerical calculations, the use of High Performance Computing hardware (ARCHER or eddie), will be required since the code that will be used relies heavily on parallelisation - Message Passing Interface (MPI) must be learnt to do so. To obtain the desired data a pseudospectral code which simulates a cubic box of N</a:t>
            </a:r>
            <a:r>
              <a:rPr lang="x-none" altLang="en-GB" sz="2400" baseline="30000" dirty="0">
                <a:latin typeface="Times New Roman" panose="02020603050405020304" pitchFamily="18" charset="0"/>
                <a:cs typeface="Times New Roman" panose="02020603050405020304" pitchFamily="18" charset="0"/>
              </a:rPr>
              <a:t>3 </a:t>
            </a:r>
            <a:r>
              <a:rPr lang="x-none" altLang="en-GB" sz="2400" dirty="0">
                <a:latin typeface="Times New Roman" panose="02020603050405020304" pitchFamily="18" charset="0"/>
                <a:cs typeface="Times New Roman" panose="02020603050405020304" pitchFamily="18" charset="0"/>
              </a:rPr>
              <a:t>grid points with periodic boundary conditions will be used. The output data can be analysed and compared with existing literature. </a:t>
            </a:r>
            <a:endParaRPr lang="x-none" altLang="en-GB" sz="2400" dirty="0">
              <a:latin typeface="Times New Roman" panose="02020603050405020304" pitchFamily="18" charset="0"/>
              <a:cs typeface="Times New Roman" panose="02020603050405020304" pitchFamily="18" charset="0"/>
            </a:endParaRPr>
          </a:p>
          <a:p>
            <a:pPr algn="just"/>
            <a:endParaRPr lang="en-GB" sz="2400" dirty="0">
              <a:latin typeface="Times New Roman" panose="02020603050405020304" pitchFamily="18" charset="0"/>
              <a:cs typeface="Times New Roman" panose="02020603050405020304" pitchFamily="18" charset="0"/>
            </a:endParaRPr>
          </a:p>
          <a:p>
            <a:pPr algn="ctr"/>
            <a:r>
              <a:rPr lang="en-GB" sz="2800" i="1" dirty="0">
                <a:latin typeface="Times New Roman" panose="02020603050405020304" pitchFamily="18" charset="0"/>
                <a:cs typeface="Times New Roman" panose="02020603050405020304" pitchFamily="18" charset="0"/>
              </a:rPr>
              <a:t>Report Structure</a:t>
            </a:r>
            <a:endParaRPr lang="en-GB" sz="2800" i="1" dirty="0">
              <a:latin typeface="Times New Roman" panose="02020603050405020304" pitchFamily="18" charset="0"/>
              <a:cs typeface="Times New Roman" panose="02020603050405020304" pitchFamily="18" charset="0"/>
            </a:endParaRPr>
          </a:p>
          <a:p>
            <a:pPr algn="just"/>
            <a:r>
              <a:rPr lang="x-none" altLang="en-GB" sz="2400" dirty="0">
                <a:latin typeface="Times New Roman" panose="02020603050405020304" pitchFamily="18" charset="0"/>
                <a:cs typeface="Times New Roman" panose="02020603050405020304" pitchFamily="18" charset="0"/>
              </a:rPr>
              <a:t>The report for the MSc dissertation project will include an introduction to the field of magnetohydrodynamics and to the methods required for the numerical calculations that were preformed. Benchmarking procedures to ensure the numerical calculations accurately reproduce previous results will also be included. Finally, an analysis of the performed computations will be included and commented on. </a:t>
            </a:r>
            <a:endParaRPr lang="x-none" altLang="en-GB"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5640" y="14331315"/>
            <a:ext cx="20937220" cy="531495"/>
          </a:xfrm>
          <a:prstGeom prst="rect">
            <a:avLst/>
          </a:prstGeom>
          <a:noFill/>
        </p:spPr>
        <p:txBody>
          <a:bodyPr wrap="square" numCol="3" spcCol="360000" rtlCol="0">
            <a:noAutofit/>
          </a:bodyPr>
          <a:p>
            <a:pPr algn="just"/>
            <a:r>
              <a:rPr lang="x-none" sz="2000" dirty="0">
                <a:latin typeface="Times New Roman" panose="02020603050405020304" pitchFamily="18" charset="0"/>
                <a:cs typeface="Times New Roman" panose="02020603050405020304" pitchFamily="18" charset="0"/>
              </a:rPr>
              <a:t>[1] </a:t>
            </a:r>
            <a:r>
              <a:rPr sz="2000" dirty="0">
                <a:latin typeface="Times New Roman" panose="02020603050405020304" pitchFamily="18" charset="0"/>
                <a:cs typeface="Times New Roman" panose="02020603050405020304" pitchFamily="18" charset="0"/>
              </a:rPr>
              <a:t>Brandenburg, A. (2014). Magnetic Prandtl number dependence of the kinetic-to-magnetic dissipation ratio. The Astrophysical Journal, 791(1), 12. Chicago	</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2085975" rtl="0" eaLnBrk="1" fontAlgn="base" latinLnBrk="0" hangingPunct="1">
          <a:lnSpc>
            <a:spcPct val="100000"/>
          </a:lnSpc>
          <a:spcBef>
            <a:spcPct val="0"/>
          </a:spcBef>
          <a:spcAft>
            <a:spcPct val="0"/>
          </a:spcAft>
          <a:buClrTx/>
          <a:buSzTx/>
          <a:buFontTx/>
          <a:buNone/>
          <a:defRPr kumimoji="0" lang="en-GB" sz="4100" b="0" i="0" u="none" strike="noStrike" cap="none" normalizeH="0" baseline="0">
            <a:ln>
              <a:noFill/>
            </a:ln>
            <a:solidFill>
              <a:schemeClr val="tx1"/>
            </a:solidFill>
            <a:effectLst/>
            <a:latin typeface="Arial" panose="02080604020202020204" charset="0"/>
            <a:ea typeface="Arial" panose="02080604020202020204" charset="0"/>
            <a:cs typeface="Arial" panose="020806040202020202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2085975" rtl="0" eaLnBrk="1" fontAlgn="base" latinLnBrk="0" hangingPunct="1">
          <a:lnSpc>
            <a:spcPct val="100000"/>
          </a:lnSpc>
          <a:spcBef>
            <a:spcPct val="0"/>
          </a:spcBef>
          <a:spcAft>
            <a:spcPct val="0"/>
          </a:spcAft>
          <a:buClrTx/>
          <a:buSzTx/>
          <a:buFontTx/>
          <a:buNone/>
          <a:defRPr kumimoji="0" lang="en-GB" sz="4100" b="0" i="0" u="none" strike="noStrike" cap="none" normalizeH="0" baseline="0">
            <a:ln>
              <a:noFill/>
            </a:ln>
            <a:solidFill>
              <a:schemeClr val="tx1"/>
            </a:solidFill>
            <a:effectLst/>
            <a:latin typeface="Arial" panose="02080604020202020204" charset="0"/>
            <a:ea typeface="Arial" panose="02080604020202020204" charset="0"/>
            <a:cs typeface="Arial" panose="0208060402020202020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von">
  <a:themeElements>
    <a:clrScheme name="Fan">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2128</Words>
  <Application>Kingsoft Office WPP</Application>
  <PresentationFormat>Custom</PresentationFormat>
  <Paragraphs>84</Paragraphs>
  <Slides>1</Slides>
  <Notes>0</Notes>
  <HiddenSlides>0</HiddenSlides>
  <MMClips>0</MMClips>
  <ScaleCrop>false</ScaleCrop>
  <HeadingPairs>
    <vt:vector size="4" baseType="variant">
      <vt:variant>
        <vt:lpstr>主题</vt:lpstr>
      </vt:variant>
      <vt:variant>
        <vt:i4>2</vt:i4>
      </vt:variant>
      <vt:variant>
        <vt:lpstr>幻灯片标题</vt:lpstr>
      </vt:variant>
      <vt:variant>
        <vt:i4>1</vt:i4>
      </vt:variant>
    </vt:vector>
  </HeadingPairs>
  <TitlesOfParts>
    <vt:vector size="3" baseType="lpstr">
      <vt:lpstr>Default Design</vt:lpstr>
      <vt:lpstr>Savon</vt:lpstr>
      <vt:lpstr>PowerPoint 演示文稿</vt:lpstr>
    </vt:vector>
  </TitlesOfParts>
  <Company>University of Edinburgh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Skills for Theoretical Physics Poster Template</dc:title>
  <dc:creator>KENNEDY Anthony</dc:creator>
  <dc:subject>Research Skills Poster Template</dc:subject>
  <cp:lastModifiedBy>Paula Espinosa</cp:lastModifiedBy>
  <cp:revision>30</cp:revision>
  <dcterms:created xsi:type="dcterms:W3CDTF">2017-04-03T22:53:57Z</dcterms:created>
  <dcterms:modified xsi:type="dcterms:W3CDTF">2017-04-03T22:53:57Z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3082-10.1.0.5672</vt:lpwstr>
  </property>
</Properties>
</file>