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714794A-C8EC-ED05-D3AE-AA211BEC0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52400"/>
            <a:ext cx="7259822" cy="4839881"/>
          </a:xfrm>
          <a:prstGeom prst="rect">
            <a:avLst/>
          </a:prstGeom>
        </p:spPr>
      </p:pic>
      <p:sp>
        <p:nvSpPr>
          <p:cNvPr id="59" name="Google Shape;59;p13"/>
          <p:cNvSpPr txBox="1"/>
          <p:nvPr/>
        </p:nvSpPr>
        <p:spPr>
          <a:xfrm>
            <a:off x="7535400" y="2147251"/>
            <a:ext cx="160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rPr>
              <a:t>Hector </a:t>
            </a:r>
            <a:endParaRPr sz="1200" dirty="0">
              <a:solidFill>
                <a:schemeClr val="dk1"/>
              </a:solidFill>
              <a:latin typeface="Helvetica" pitchFamily="2" charset="0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60" name="Google Shape;60;p13"/>
          <p:cNvGrpSpPr/>
          <p:nvPr/>
        </p:nvGrpSpPr>
        <p:grpSpPr>
          <a:xfrm>
            <a:off x="7571250" y="1763025"/>
            <a:ext cx="1126550" cy="340913"/>
            <a:chOff x="7769850" y="954313"/>
            <a:chExt cx="1126550" cy="340913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7923800" y="954313"/>
              <a:ext cx="972600" cy="3385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Observations</a:t>
              </a:r>
              <a:endParaRPr sz="10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2" name="Google Shape;62;p13" title="legend.png"/>
            <p:cNvPicPr preferRelativeResize="0"/>
            <p:nvPr/>
          </p:nvPicPr>
          <p:blipFill rotWithShape="1">
            <a:blip r:embed="rId4">
              <a:alphaModFix/>
            </a:blip>
            <a:srcRect l="41550" t="57316" r="55511" b="37578"/>
            <a:stretch/>
          </p:blipFill>
          <p:spPr>
            <a:xfrm>
              <a:off x="7769850" y="1032675"/>
              <a:ext cx="226724" cy="2625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" name="Google Shape;63;p13"/>
          <p:cNvGrpSpPr/>
          <p:nvPr/>
        </p:nvGrpSpPr>
        <p:grpSpPr>
          <a:xfrm>
            <a:off x="2318199" y="2039150"/>
            <a:ext cx="1374846" cy="323088"/>
            <a:chOff x="7635174" y="972138"/>
            <a:chExt cx="1374846" cy="323088"/>
          </a:xfrm>
        </p:grpSpPr>
        <p:sp>
          <p:nvSpPr>
            <p:cNvPr id="64" name="Google Shape;64;p13"/>
            <p:cNvSpPr txBox="1"/>
            <p:nvPr/>
          </p:nvSpPr>
          <p:spPr>
            <a:xfrm>
              <a:off x="7789123" y="972138"/>
              <a:ext cx="1220897" cy="2923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Meinshausen et al. 2017</a:t>
              </a:r>
              <a:endParaRPr sz="7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5" name="Google Shape;65;p13" title="legend.png"/>
            <p:cNvPicPr preferRelativeResize="0"/>
            <p:nvPr/>
          </p:nvPicPr>
          <p:blipFill rotWithShape="1">
            <a:blip r:embed="rId4">
              <a:alphaModFix/>
            </a:blip>
            <a:srcRect l="41550" t="57316" r="55511" b="37578"/>
            <a:stretch/>
          </p:blipFill>
          <p:spPr>
            <a:xfrm>
              <a:off x="7635174" y="1032675"/>
              <a:ext cx="226724" cy="2625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6080290" y="2039150"/>
            <a:ext cx="1172750" cy="323088"/>
            <a:chOff x="7805290" y="972138"/>
            <a:chExt cx="1172750" cy="323088"/>
          </a:xfrm>
        </p:grpSpPr>
        <p:sp>
          <p:nvSpPr>
            <p:cNvPr id="67" name="Google Shape;67;p13"/>
            <p:cNvSpPr txBox="1"/>
            <p:nvPr/>
          </p:nvSpPr>
          <p:spPr>
            <a:xfrm>
              <a:off x="7959240" y="972138"/>
              <a:ext cx="1018800" cy="2923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Kuhlbrodt et al. 2023</a:t>
              </a:r>
              <a:endParaRPr sz="7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8" name="Google Shape;68;p13" title="legend.png"/>
            <p:cNvPicPr preferRelativeResize="0"/>
            <p:nvPr/>
          </p:nvPicPr>
          <p:blipFill rotWithShape="1">
            <a:blip r:embed="rId4">
              <a:alphaModFix/>
            </a:blip>
            <a:srcRect l="41550" t="57316" r="55511" b="37578"/>
            <a:stretch/>
          </p:blipFill>
          <p:spPr>
            <a:xfrm>
              <a:off x="7805290" y="1032675"/>
              <a:ext cx="226724" cy="2625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oogle Shape;69;p13"/>
          <p:cNvGrpSpPr/>
          <p:nvPr/>
        </p:nvGrpSpPr>
        <p:grpSpPr>
          <a:xfrm>
            <a:off x="6025101" y="4403225"/>
            <a:ext cx="1243250" cy="323088"/>
            <a:chOff x="7784026" y="972138"/>
            <a:chExt cx="1243250" cy="323088"/>
          </a:xfrm>
        </p:grpSpPr>
        <p:sp>
          <p:nvSpPr>
            <p:cNvPr id="70" name="Google Shape;70;p13"/>
            <p:cNvSpPr txBox="1"/>
            <p:nvPr/>
          </p:nvSpPr>
          <p:spPr>
            <a:xfrm>
              <a:off x="7937976" y="972138"/>
              <a:ext cx="1089300" cy="29235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 dirty="0">
                  <a:solidFill>
                    <a:schemeClr val="dk1"/>
                  </a:solidFill>
                  <a:latin typeface="Helvetica" pitchFamily="2" charset="0"/>
                  <a:ea typeface="Helvetica Neue"/>
                  <a:cs typeface="Helvetica Neue"/>
                  <a:sym typeface="Helvetica Neue"/>
                </a:rPr>
                <a:t>Morice et al. 2021</a:t>
              </a:r>
              <a:endParaRPr sz="700" dirty="0">
                <a:solidFill>
                  <a:schemeClr val="dk1"/>
                </a:solidFill>
                <a:latin typeface="Helvetica" pitchFamily="2" charset="0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71" name="Google Shape;71;p13" title="legend.png"/>
            <p:cNvPicPr preferRelativeResize="0"/>
            <p:nvPr/>
          </p:nvPicPr>
          <p:blipFill rotWithShape="1">
            <a:blip r:embed="rId4">
              <a:alphaModFix/>
            </a:blip>
            <a:srcRect l="41550" t="57316" r="55511" b="37578"/>
            <a:stretch/>
          </p:blipFill>
          <p:spPr>
            <a:xfrm>
              <a:off x="7784026" y="1032675"/>
              <a:ext cx="226724" cy="2625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ADE9A40-F5FA-E7A6-835F-6EC3B78691CF}"/>
              </a:ext>
            </a:extLst>
          </p:cNvPr>
          <p:cNvSpPr txBox="1"/>
          <p:nvPr/>
        </p:nvSpPr>
        <p:spPr>
          <a:xfrm>
            <a:off x="7762450" y="2437902"/>
            <a:ext cx="574196" cy="10618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V3.2.0</a:t>
            </a: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1</a:t>
            </a: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2</a:t>
            </a: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3, </a:t>
            </a:r>
            <a:r>
              <a:rPr lang="en-US" sz="1050" baseline="-25000" dirty="0" err="1">
                <a:latin typeface="Helvetica" pitchFamily="2" charset="0"/>
              </a:rPr>
              <a:t>unc</a:t>
            </a:r>
            <a:endParaRPr lang="en-US" sz="1050" baseline="-25000" dirty="0">
              <a:latin typeface="Helvetica" pitchFamily="2" charset="0"/>
            </a:endParaRP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4, </a:t>
            </a:r>
            <a:r>
              <a:rPr lang="en-US" sz="1050" baseline="-25000" dirty="0" err="1">
                <a:latin typeface="Helvetica" pitchFamily="2" charset="0"/>
              </a:rPr>
              <a:t>unc</a:t>
            </a:r>
            <a:endParaRPr lang="en-US" sz="1050" baseline="-25000" dirty="0">
              <a:latin typeface="Helvetica" pitchFamily="2" charset="0"/>
            </a:endParaRP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5</a:t>
            </a:r>
          </a:p>
        </p:txBody>
      </p:sp>
      <p:pic>
        <p:nvPicPr>
          <p:cNvPr id="10" name="Picture 9" descr="A black background with a white square with different colored lines&#10;&#10;AI-generated content may be incorrect.">
            <a:extLst>
              <a:ext uri="{FF2B5EF4-FFF2-40B4-BE49-F238E27FC236}">
                <a16:creationId xmlns:a16="http://schemas.microsoft.com/office/drawing/2014/main" id="{F9507F6A-09D1-E9A3-29C2-BF886E6C19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147" t="42428" r="53368" b="39555"/>
          <a:stretch>
            <a:fillRect/>
          </a:stretch>
        </p:blipFill>
        <p:spPr>
          <a:xfrm>
            <a:off x="7567555" y="2505486"/>
            <a:ext cx="268857" cy="9266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182FBA0-E734-73C6-E2AF-37B2BF3D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" y="269847"/>
            <a:ext cx="8874650" cy="4437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CC52D9-E43F-5B95-F929-F2699A223DB4}"/>
              </a:ext>
            </a:extLst>
          </p:cNvPr>
          <p:cNvSpPr txBox="1"/>
          <p:nvPr/>
        </p:nvSpPr>
        <p:spPr>
          <a:xfrm>
            <a:off x="730135" y="687289"/>
            <a:ext cx="574196" cy="10618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Helvetica" pitchFamily="2" charset="0"/>
              </a:rPr>
              <a:t>V3.2.0</a:t>
            </a: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1</a:t>
            </a: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2</a:t>
            </a: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3, </a:t>
            </a:r>
            <a:r>
              <a:rPr lang="en-US" sz="1050" baseline="-25000" dirty="0" err="1">
                <a:latin typeface="Helvetica" pitchFamily="2" charset="0"/>
              </a:rPr>
              <a:t>unc</a:t>
            </a:r>
            <a:endParaRPr lang="en-US" sz="1050" baseline="-25000" dirty="0">
              <a:latin typeface="Helvetica" pitchFamily="2" charset="0"/>
            </a:endParaRP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4, </a:t>
            </a:r>
            <a:r>
              <a:rPr lang="en-US" sz="1050" baseline="-25000" dirty="0" err="1">
                <a:latin typeface="Helvetica" pitchFamily="2" charset="0"/>
              </a:rPr>
              <a:t>unc</a:t>
            </a:r>
            <a:endParaRPr lang="en-US" sz="1050" baseline="-25000" dirty="0">
              <a:latin typeface="Helvetica" pitchFamily="2" charset="0"/>
            </a:endParaRPr>
          </a:p>
          <a:p>
            <a:r>
              <a:rPr lang="en-US" sz="1050" dirty="0">
                <a:latin typeface="Helvetica" pitchFamily="2" charset="0"/>
              </a:rPr>
              <a:t>E</a:t>
            </a:r>
            <a:r>
              <a:rPr lang="en-US" sz="1050" baseline="-25000" dirty="0">
                <a:latin typeface="Helvetica" pitchFamily="2" charset="0"/>
              </a:rPr>
              <a:t>5</a:t>
            </a:r>
          </a:p>
        </p:txBody>
      </p:sp>
      <p:pic>
        <p:nvPicPr>
          <p:cNvPr id="3" name="Picture 2" descr="A black background with a white square with different colored lines&#10;&#10;AI-generated content may be incorrect.">
            <a:extLst>
              <a:ext uri="{FF2B5EF4-FFF2-40B4-BE49-F238E27FC236}">
                <a16:creationId xmlns:a16="http://schemas.microsoft.com/office/drawing/2014/main" id="{6A2E3057-B524-3D9A-E034-D61A7EEE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147" t="42428" r="53368" b="39555"/>
          <a:stretch>
            <a:fillRect/>
          </a:stretch>
        </p:blipFill>
        <p:spPr>
          <a:xfrm>
            <a:off x="540258" y="754873"/>
            <a:ext cx="268857" cy="92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865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37</Words>
  <Application>Microsoft Office PowerPoint</Application>
  <PresentationFormat>On-screen Show (16:9)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</vt:lpstr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Peter Scully</dc:creator>
  <cp:lastModifiedBy>Scully, Peter M</cp:lastModifiedBy>
  <cp:revision>7</cp:revision>
  <dcterms:modified xsi:type="dcterms:W3CDTF">2025-07-08T19:57:25Z</dcterms:modified>
</cp:coreProperties>
</file>