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9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6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24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23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24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7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9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8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0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AREA 42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 prototype)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9566">
            <a:off x="5902079" y="2743431"/>
            <a:ext cx="2848813" cy="11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An overview:</a:t>
            </a:r>
            <a:endParaRPr lang="nl-NL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has changed in the last 6 weeks</a:t>
            </a:r>
          </a:p>
          <a:p>
            <a:r>
              <a:rPr lang="en-US" sz="3200" dirty="0"/>
              <a:t>Gameplay</a:t>
            </a:r>
          </a:p>
          <a:p>
            <a:r>
              <a:rPr lang="en-US" sz="3200" dirty="0"/>
              <a:t>Editor tooling </a:t>
            </a:r>
            <a:r>
              <a:rPr lang="en-US" sz="3200" dirty="0" smtClean="0"/>
              <a:t>examples</a:t>
            </a:r>
            <a:endParaRPr lang="nl-NL" sz="3200" dirty="0" smtClean="0"/>
          </a:p>
          <a:p>
            <a:r>
              <a:rPr lang="en-US" sz="3200" dirty="0" smtClean="0"/>
              <a:t>What I learned</a:t>
            </a:r>
          </a:p>
          <a:p>
            <a:r>
              <a:rPr lang="en-US" sz="3200" dirty="0"/>
              <a:t>Post </a:t>
            </a:r>
            <a:r>
              <a:rPr lang="en-US" sz="3200" dirty="0" smtClean="0"/>
              <a:t>mortem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04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changed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From loose game mechanics to a working prototype</a:t>
            </a:r>
          </a:p>
          <a:p>
            <a:pPr lvl="1"/>
            <a:r>
              <a:rPr lang="en-US" dirty="0" smtClean="0"/>
              <a:t>Planet</a:t>
            </a:r>
          </a:p>
          <a:p>
            <a:pPr lvl="1"/>
            <a:r>
              <a:rPr lang="en-US" dirty="0" smtClean="0"/>
              <a:t>Player interaction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Editor tooling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27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492" y="2076418"/>
            <a:ext cx="9404723" cy="1400530"/>
          </a:xfrm>
        </p:spPr>
        <p:txBody>
          <a:bodyPr/>
          <a:lstStyle/>
          <a:p>
            <a:pPr algn="ctr"/>
            <a:r>
              <a:rPr lang="en-US" sz="8800" dirty="0" err="1" smtClean="0"/>
              <a:t>Gamplay</a:t>
            </a:r>
            <a:r>
              <a:rPr lang="en-US" sz="8800" dirty="0"/>
              <a:t> </a:t>
            </a:r>
            <a:r>
              <a:rPr lang="en-US" sz="8800" dirty="0" smtClean="0"/>
              <a:t>&amp; </a:t>
            </a:r>
            <a:br>
              <a:rPr lang="en-US" sz="8800" dirty="0" smtClean="0"/>
            </a:br>
            <a:r>
              <a:rPr lang="en-US" sz="8800" dirty="0" smtClean="0"/>
              <a:t>Editor examples</a:t>
            </a:r>
            <a:endParaRPr lang="nl-NL" sz="8800" dirty="0"/>
          </a:p>
        </p:txBody>
      </p:sp>
    </p:spTree>
    <p:extLst>
      <p:ext uri="{BB962C8B-B14F-4D97-AF65-F5344CB8AC3E}">
        <p14:creationId xmlns:p14="http://schemas.microsoft.com/office/powerpoint/2010/main" val="5706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85" y="1266704"/>
            <a:ext cx="9637771" cy="52110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Game design wise:</a:t>
            </a:r>
          </a:p>
          <a:p>
            <a:pPr lvl="1"/>
            <a:r>
              <a:rPr lang="en-US" dirty="0" smtClean="0"/>
              <a:t>Stop overcomplicating projects -&gt; complex mechanics != more fun</a:t>
            </a:r>
          </a:p>
          <a:p>
            <a:pPr lvl="1"/>
            <a:r>
              <a:rPr lang="en-US" dirty="0" smtClean="0"/>
              <a:t>Never expect things to go smooth -&gt; double estimated development time</a:t>
            </a:r>
          </a:p>
          <a:p>
            <a:pPr lvl="1"/>
            <a:r>
              <a:rPr lang="en-US" dirty="0" smtClean="0"/>
              <a:t>Spend more time on the concept</a:t>
            </a:r>
          </a:p>
          <a:p>
            <a:pPr lvl="1"/>
            <a:r>
              <a:rPr lang="en-US" dirty="0" smtClean="0"/>
              <a:t>Be more realistic about expectations -&gt; “pre-mortem”</a:t>
            </a:r>
          </a:p>
          <a:p>
            <a:pPr lvl="1"/>
            <a:r>
              <a:rPr lang="en-US" dirty="0" smtClean="0"/>
              <a:t>Apply more of Patrick’s knowledge -&gt; clearer goals and obstacles</a:t>
            </a:r>
          </a:p>
          <a:p>
            <a:endParaRPr lang="en-US" dirty="0"/>
          </a:p>
          <a:p>
            <a:r>
              <a:rPr lang="en-US" dirty="0" smtClean="0"/>
              <a:t>Programming wise:</a:t>
            </a:r>
          </a:p>
          <a:p>
            <a:pPr lvl="1"/>
            <a:r>
              <a:rPr lang="en-US" dirty="0" smtClean="0"/>
              <a:t>Good architecture saves time in the end</a:t>
            </a:r>
          </a:p>
          <a:p>
            <a:pPr lvl="1"/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Using unity as an editor (</a:t>
            </a:r>
            <a:r>
              <a:rPr lang="en-US" dirty="0" err="1" smtClean="0"/>
              <a:t>OnValidate</a:t>
            </a:r>
            <a:r>
              <a:rPr lang="en-US" dirty="0" smtClean="0"/>
              <a:t>, </a:t>
            </a:r>
            <a:r>
              <a:rPr lang="en-US" dirty="0" err="1" smtClean="0"/>
              <a:t>OnReloadScripts</a:t>
            </a:r>
            <a:r>
              <a:rPr lang="en-US" dirty="0" smtClean="0"/>
              <a:t>, gizmos, referencing, automation)</a:t>
            </a:r>
          </a:p>
          <a:p>
            <a:pPr lvl="1"/>
            <a:r>
              <a:rPr lang="en-US" dirty="0" smtClean="0"/>
              <a:t>UI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Unity’s game loop</a:t>
            </a:r>
          </a:p>
          <a:p>
            <a:pPr lvl="1"/>
            <a:r>
              <a:rPr lang="en-US" dirty="0" smtClean="0"/>
              <a:t>Tons and tons of small things</a:t>
            </a:r>
          </a:p>
          <a:p>
            <a:pPr lvl="1"/>
            <a:endParaRPr lang="en-US" sz="20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70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52163"/>
            <a:ext cx="8946541" cy="4869175"/>
          </a:xfrm>
        </p:spPr>
        <p:txBody>
          <a:bodyPr/>
          <a:lstStyle/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Communication was there, even during times of stress and setback</a:t>
            </a:r>
          </a:p>
          <a:p>
            <a:pPr lvl="1"/>
            <a:r>
              <a:rPr lang="en-US" dirty="0" smtClean="0"/>
              <a:t>Clear expectations, artists delivered nice assets</a:t>
            </a:r>
          </a:p>
          <a:p>
            <a:pPr lvl="1"/>
            <a:r>
              <a:rPr lang="en-US" dirty="0" smtClean="0"/>
              <a:t>No quarrels, even though it didn’t work out in the end</a:t>
            </a:r>
          </a:p>
          <a:p>
            <a:pPr lvl="1"/>
            <a:r>
              <a:rPr lang="en-US" dirty="0" smtClean="0"/>
              <a:t>Still managed to get a working prototype</a:t>
            </a:r>
          </a:p>
          <a:p>
            <a:pPr lvl="1"/>
            <a:endParaRPr lang="en-US" dirty="0"/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We weren’t able to deliver</a:t>
            </a:r>
          </a:p>
          <a:p>
            <a:pPr lvl="1"/>
            <a:r>
              <a:rPr lang="en-US" dirty="0" smtClean="0"/>
              <a:t>Had to work alone for 6,5 weeks</a:t>
            </a:r>
          </a:p>
          <a:p>
            <a:pPr lvl="1"/>
            <a:r>
              <a:rPr lang="en-US" dirty="0" smtClean="0"/>
              <a:t>Still no complete game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5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200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Ion</vt:lpstr>
      <vt:lpstr>AREA 42</vt:lpstr>
      <vt:lpstr>An overview:</vt:lpstr>
      <vt:lpstr>What has changed</vt:lpstr>
      <vt:lpstr>Gamplay &amp;  Editor examples</vt:lpstr>
      <vt:lpstr>What I learned</vt:lpstr>
      <vt:lpstr>Post mortem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 42</dc:title>
  <dc:creator>Ruud Peters</dc:creator>
  <cp:lastModifiedBy>Ruud Peters</cp:lastModifiedBy>
  <cp:revision>4</cp:revision>
  <dcterms:created xsi:type="dcterms:W3CDTF">2017-11-16T10:12:34Z</dcterms:created>
  <dcterms:modified xsi:type="dcterms:W3CDTF">2017-11-16T10:46:11Z</dcterms:modified>
</cp:coreProperties>
</file>