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1871-D640-9BCD-9305-E615C83DA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499DC-4151-2F1F-B346-A824D4450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FB5E3-6445-261B-6180-05E8B4E4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07FA-5864-48B1-99A3-266B5D5917D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017DE-4DAF-A7B2-E4C2-0A6AEB19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4CBDB-2282-F5BA-9E44-7D9EB7C1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F63D-42B7-49BA-9E6A-216BFAE74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AF77-9050-25C0-F87E-CA2B669C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1D9B9-49EE-DE5C-F0D5-268E38960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2E216-79CF-8E81-1F62-DDBBA654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07FA-5864-48B1-99A3-266B5D5917D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0E545-4D24-8677-034C-B31278B8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8BD94-9EA7-6349-FEB1-9D2B8226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F63D-42B7-49BA-9E6A-216BFAE74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4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9CC55-A0B2-FECC-88A7-59612FBD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9DBE7-050A-B0AA-47B5-87918F4B6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BCC5B-2F25-BB27-34EA-3AF111D9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07FA-5864-48B1-99A3-266B5D5917D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FBE9-DD5A-DA10-9A31-E81B5C01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962AC-46BB-7917-3CC3-975D3A7E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F63D-42B7-49BA-9E6A-216BFAE74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6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8F08-A20C-B4F6-D4AD-826452DF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90D7-D278-C528-97F0-D3695182F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70B81-6EBD-1812-9BB9-F42A7F4F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07FA-5864-48B1-99A3-266B5D5917D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959EF-ECC5-81E8-BA69-9B39E3BD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1D263-C262-F27A-8784-6F8C05FE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F63D-42B7-49BA-9E6A-216BFAE74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7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127C-4297-2C40-32A8-4A8CC90A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18B0D-386A-4B23-89E3-09C8EE76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9A6E-DEDF-F69B-949A-8119B998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07FA-5864-48B1-99A3-266B5D5917D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BB52B-BB63-B73B-3C35-D925CE7C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AC40-07EF-818D-9239-434DC8A8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F63D-42B7-49BA-9E6A-216BFAE74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4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01F8-BB17-C89E-7D12-763D8CC9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0B67-112A-8F0B-B4D9-A8DB95CED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9DF0B-2A44-2C10-FCE1-2F2EC240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B1EAC-70EC-8246-6CE7-A6713ED1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07FA-5864-48B1-99A3-266B5D5917D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99998-AD08-3996-AD74-299FF2A7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54EC7-B55A-5F05-7FC6-61D0C42C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F63D-42B7-49BA-9E6A-216BFAE74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7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D3E9-973A-9EDD-3FAA-ABF37413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74619-96F4-E2EA-DA7E-1C1FBE31F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B8111-8E62-A916-779C-47ED0B767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D3B14-70D0-1DC2-FDC8-A7145AC57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C6563-A7D8-AB93-3289-A13369970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7E88C-52E9-54B9-E7D2-743342B5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07FA-5864-48B1-99A3-266B5D5917D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1BABD-3D6E-1BFA-46DA-EFC4E09E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0059E-6BDB-03FC-0D09-ADE4EBF6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F63D-42B7-49BA-9E6A-216BFAE74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4650-B29F-EE8D-67FC-F289877B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2FD87-2195-EF1C-C04B-79F715C8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07FA-5864-48B1-99A3-266B5D5917D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31396-5F4C-47D3-881F-D0C53A4F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EC45A-1711-A781-9C0D-9BFA42A4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F63D-42B7-49BA-9E6A-216BFAE74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0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6A362-F2BA-1B8D-CD98-1E2D698E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07FA-5864-48B1-99A3-266B5D5917D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82BC7-846F-D21D-7B5C-703BBEEB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69DE1-F9FE-F5E3-69E2-9B3F55CE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F63D-42B7-49BA-9E6A-216BFAE74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6FF8-EA59-0945-26AE-3DBE0D27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42FA-ED93-78FA-4692-C1F69E4E3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FA12D-78D3-0BFF-D0CD-A27FEF115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237F7-074A-9B40-1E47-6C2F5604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07FA-5864-48B1-99A3-266B5D5917D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ABE9F-59AA-9324-ADA8-423D9F54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54C16-1CA0-038F-34EE-601E3BC0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F63D-42B7-49BA-9E6A-216BFAE74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69CA-68A2-1215-ECE0-733591C6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7E1BC-E34B-346A-BF0A-BA56AA392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729DF-BBD4-965C-E293-A06D0963B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34276-D141-4CC4-D997-70D2BAB8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07FA-5864-48B1-99A3-266B5D5917D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4871B-D4F9-319D-183D-22BE8DF9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4585A-97CF-C666-F705-9C89367E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F63D-42B7-49BA-9E6A-216BFAE74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8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0313D-93A6-F790-2D0B-AA68818F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A73A5-DF55-414C-1879-33600D8BB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B0416-9F0A-4B9B-26B2-CA1CB5AEC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A07FA-5864-48B1-99A3-266B5D5917D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2C021-F3E4-8D65-2E7E-EC95D854F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111DA-2DD1-0924-4397-5CEB5860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5F63D-42B7-49BA-9E6A-216BFAE74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9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D590-04CF-56E1-FBDF-26BF8166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0156"/>
            <a:ext cx="9144000" cy="1268787"/>
          </a:xfrm>
        </p:spPr>
        <p:txBody>
          <a:bodyPr/>
          <a:lstStyle/>
          <a:p>
            <a:r>
              <a:rPr lang="en-US" dirty="0"/>
              <a:t>AWS SaaS-Sales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4C261-9CC9-DA28-C156-8FB682908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64" y="3407142"/>
            <a:ext cx="4083424" cy="244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5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01C896-72BB-E650-76B4-927E7FB8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466"/>
            <a:ext cx="12192000" cy="510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2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0ECBE4-AAD4-645F-624F-756AA223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4860"/>
            <a:ext cx="12192000" cy="476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7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120BFB-71B2-B3DE-B1AA-FB6B2C8D8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290"/>
            <a:ext cx="12192000" cy="48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1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BAD007-0310-89F4-331D-57D0343E9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778"/>
            <a:ext cx="12192000" cy="602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1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5C25E-9BA3-6F78-665D-121457C8B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571"/>
            <a:ext cx="12192000" cy="476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6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C3CC8-0436-2230-0927-1CF611E9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16" y="1009312"/>
            <a:ext cx="6211167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0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4AB594-D773-B92F-2207-F40C0F0F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17" y="0"/>
            <a:ext cx="9306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8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30DABB-8AA0-41C4-19DB-F83FF9F1D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80" y="0"/>
            <a:ext cx="9343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5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A326B7-AADD-EAA2-F1F7-B1C0C912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92"/>
            <a:ext cx="12192000" cy="651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02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B1EC80-0B63-2736-EDDE-E1AB4B92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47" y="0"/>
            <a:ext cx="9427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7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64EB-FC8E-CC50-C560-A56C1674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5FDC-4142-76C8-FCCE-950A5444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Conclusion &amp; </a:t>
            </a:r>
            <a:r>
              <a:rPr lang="en-US" dirty="0" err="1"/>
              <a:t>Recomendation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0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9509-FC66-5AA0-A28C-8BE420E3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Conclution</a:t>
            </a:r>
            <a:r>
              <a:rPr lang="en-US" dirty="0"/>
              <a:t> &amp; </a:t>
            </a:r>
            <a:r>
              <a:rPr lang="en-US" dirty="0" err="1"/>
              <a:t>Recomendation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2BAD-AC66-AA66-414D-5E8A68791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Conclution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	Marketing Suite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merupakan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produk</a:t>
            </a:r>
            <a:r>
              <a:rPr lang="en-US" b="0" dirty="0">
                <a:effectLst/>
                <a:latin typeface="Consolas" panose="020B0609020204030204" pitchFamily="49" charset="0"/>
              </a:rPr>
              <a:t> yang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menunjukan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kerugian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sepanjang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periode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dari</a:t>
            </a:r>
            <a:r>
              <a:rPr lang="en-US" b="0" dirty="0">
                <a:effectLst/>
                <a:latin typeface="Consolas" panose="020B0609020204030204" pitchFamily="49" charset="0"/>
              </a:rPr>
              <a:t> data yang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dianalisa</a:t>
            </a:r>
            <a:r>
              <a:rPr lang="en-US" b="0" dirty="0">
                <a:effectLst/>
                <a:latin typeface="Consolas" panose="020B0609020204030204" pitchFamily="49" charset="0"/>
              </a:rPr>
              <a:t>.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Produk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ini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cukup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mengganggu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tingkat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profitablitas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perusahaan</a:t>
            </a:r>
            <a:r>
              <a:rPr lang="en-US" b="0" dirty="0">
                <a:effectLst/>
                <a:latin typeface="Consolas" panose="020B0609020204030204" pitchFamily="49" charset="0"/>
              </a:rPr>
              <a:t>.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Tren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negatif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ini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perlu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mendapatkan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perhatian</a:t>
            </a:r>
            <a:r>
              <a:rPr lang="en-US" b="0" dirty="0">
                <a:effectLst/>
                <a:latin typeface="Consolas" panose="020B0609020204030204" pitchFamily="49" charset="0"/>
              </a:rPr>
              <a:t> dan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invtervensi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strategis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dengan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membuat</a:t>
            </a:r>
            <a:r>
              <a:rPr lang="en-US" b="0" dirty="0">
                <a:effectLst/>
                <a:latin typeface="Consolas" panose="020B0609020204030204" pitchFamily="49" charset="0"/>
              </a:rPr>
              <a:t> strategi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baru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untuk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mendongkrak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kembali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keuntungan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dari</a:t>
            </a:r>
            <a:r>
              <a:rPr lang="en-US" b="0" dirty="0">
                <a:effectLst/>
                <a:latin typeface="Consolas" panose="020B0609020204030204" pitchFamily="49" charset="0"/>
              </a:rPr>
              <a:t> Marketing Suite.</a:t>
            </a:r>
          </a:p>
          <a:p>
            <a:pPr marL="0" indent="0">
              <a:buNone/>
            </a:pP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 err="1">
                <a:effectLst/>
                <a:latin typeface="Consolas" panose="020B0609020204030204" pitchFamily="49" charset="0"/>
              </a:rPr>
              <a:t>Dilihat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dari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berbagai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analisa</a:t>
            </a:r>
            <a:r>
              <a:rPr lang="en-US" b="0" dirty="0">
                <a:effectLst/>
                <a:latin typeface="Consolas" panose="020B0609020204030204" pitchFamily="49" charset="0"/>
              </a:rPr>
              <a:t> yang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dilakukan</a:t>
            </a:r>
            <a:r>
              <a:rPr lang="en-US" b="0" dirty="0">
                <a:effectLst/>
                <a:latin typeface="Consolas" panose="020B0609020204030204" pitchFamily="49" charset="0"/>
              </a:rPr>
              <a:t>, Marketing Suite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terus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menunjukan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tren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negatif</a:t>
            </a:r>
            <a:r>
              <a:rPr lang="en-US" b="0" dirty="0">
                <a:effectLst/>
                <a:latin typeface="Consolas" panose="020B0609020204030204" pitchFamily="49" charset="0"/>
              </a:rPr>
              <a:t>.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Terlihat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dari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analisa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korelasi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analisa</a:t>
            </a:r>
            <a:r>
              <a:rPr lang="en-US" b="0" dirty="0">
                <a:effectLst/>
                <a:latin typeface="Consolas" panose="020B0609020204030204" pitchFamily="49" charset="0"/>
              </a:rPr>
              <a:t> regional, sub-regional, negara,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kota</a:t>
            </a:r>
            <a:r>
              <a:rPr lang="en-US" b="0" dirty="0">
                <a:effectLst/>
                <a:latin typeface="Consolas" panose="020B0609020204030204" pitchFamily="49" charset="0"/>
              </a:rPr>
              <a:t>, dan juga segment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bahwa</a:t>
            </a:r>
            <a:r>
              <a:rPr lang="en-US" b="0" dirty="0">
                <a:effectLst/>
                <a:latin typeface="Consolas" panose="020B0609020204030204" pitchFamily="49" charset="0"/>
              </a:rPr>
              <a:t> Marketing Suite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menghadapi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tantangan</a:t>
            </a:r>
            <a:r>
              <a:rPr lang="en-US" b="0" dirty="0">
                <a:effectLst/>
                <a:latin typeface="Consolas" panose="020B0609020204030204" pitchFamily="49" charset="0"/>
              </a:rPr>
              <a:t> di regional, sub-regional dan segment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tertentu</a:t>
            </a:r>
            <a:r>
              <a:rPr lang="en-US" b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Recomendation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- </a:t>
            </a:r>
            <a:r>
              <a:rPr lang="en-US" b="0" dirty="0">
                <a:effectLst/>
                <a:latin typeface="Consolas" panose="020B0609020204030204" pitchFamily="49" charset="0"/>
              </a:rPr>
              <a:t>Mitigation Strategies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- </a:t>
            </a:r>
            <a:r>
              <a:rPr lang="en-US" b="0" dirty="0">
                <a:effectLst/>
                <a:latin typeface="Consolas" panose="020B0609020204030204" pitchFamily="49" charset="0"/>
              </a:rPr>
              <a:t>Pricing Strategy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-</a:t>
            </a:r>
            <a:r>
              <a:rPr lang="en-US" b="0" dirty="0">
                <a:effectLst/>
                <a:latin typeface="Consolas" panose="020B0609020204030204" pitchFamily="49" charset="0"/>
              </a:rPr>
              <a:t>Discount Strategy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	-Sales-Focused Initiatives</a:t>
            </a: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4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41B3-6CD9-FA75-99B7-BA29251D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AFD7-868E-CDB3-C5A1-920F06947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Amazon Web Services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adalah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sekumpulan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layanan-layanan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berbasis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komputasi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awan</a:t>
            </a:r>
            <a:r>
              <a:rPr lang="en-US" b="0" dirty="0">
                <a:effectLst/>
                <a:latin typeface="Consolas" panose="020B0609020204030204" pitchFamily="49" charset="0"/>
              </a:rPr>
              <a:t> yang di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sediakan</a:t>
            </a:r>
            <a:r>
              <a:rPr lang="en-US" b="0" dirty="0">
                <a:effectLst/>
                <a:latin typeface="Consolas" panose="020B0609020204030204" pitchFamily="49" charset="0"/>
              </a:rPr>
              <a:t> oleh Amazon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sejak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tahun</a:t>
            </a:r>
            <a:r>
              <a:rPr lang="en-US" b="0" dirty="0">
                <a:effectLst/>
                <a:latin typeface="Consolas" panose="020B0609020204030204" pitchFamily="49" charset="0"/>
              </a:rPr>
              <a:t> 2002.</a:t>
            </a:r>
          </a:p>
          <a:p>
            <a:r>
              <a:rPr lang="en-US" dirty="0" err="1"/>
              <a:t>Pengumpulan</a:t>
            </a:r>
            <a:r>
              <a:rPr lang="en-US" dirty="0"/>
              <a:t> data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2020 – </a:t>
            </a:r>
            <a:r>
              <a:rPr lang="en-US" dirty="0" err="1"/>
              <a:t>Desember</a:t>
            </a:r>
            <a:r>
              <a:rPr lang="en-US" dirty="0"/>
              <a:t> 2023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menganilisa</a:t>
            </a:r>
            <a:r>
              <a:rPr lang="en-US" dirty="0"/>
              <a:t> growth sales dan customer segment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kerugian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6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651B-748E-7F7E-FD1F-B964E936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A836-1CD7-D064-8565-F3177D7C0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effectLst/>
                <a:latin typeface="Consolas" panose="020B0609020204030204" pitchFamily="49" charset="0"/>
              </a:rPr>
              <a:t>Menganalisa</a:t>
            </a:r>
            <a:r>
              <a:rPr lang="en-US" b="0" dirty="0">
                <a:effectLst/>
                <a:latin typeface="Consolas" panose="020B0609020204030204" pitchFamily="49" charset="0"/>
              </a:rPr>
              <a:t> growth sales</a:t>
            </a:r>
          </a:p>
          <a:p>
            <a:r>
              <a:rPr lang="en-US" b="0" dirty="0" err="1">
                <a:effectLst/>
                <a:latin typeface="Consolas" panose="020B0609020204030204" pitchFamily="49" charset="0"/>
              </a:rPr>
              <a:t>Menganalisa</a:t>
            </a:r>
            <a:r>
              <a:rPr lang="en-US" b="0" dirty="0">
                <a:effectLst/>
                <a:latin typeface="Consolas" panose="020B0609020204030204" pitchFamily="49" charset="0"/>
              </a:rPr>
              <a:t> customer segment</a:t>
            </a:r>
          </a:p>
          <a:p>
            <a:r>
              <a:rPr lang="en-US" b="0" dirty="0" err="1">
                <a:effectLst/>
                <a:latin typeface="Consolas" panose="020B0609020204030204" pitchFamily="49" charset="0"/>
              </a:rPr>
              <a:t>Menganalisa</a:t>
            </a:r>
            <a:r>
              <a:rPr lang="en-US" b="0" dirty="0">
                <a:effectLst/>
                <a:latin typeface="Consolas" panose="020B0609020204030204" pitchFamily="49" charset="0"/>
              </a:rPr>
              <a:t> market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penjualan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8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D29CFD-2D0D-D3D3-AB02-0D3E0AAE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8ADB39-9FA0-EA22-5D22-ED8809396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452022"/>
            <a:ext cx="11326806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D29CFD-2D0D-D3D3-AB02-0D3E0AAE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9345B-BBFE-9AB3-A476-64CB00BF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156706"/>
            <a:ext cx="11288700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3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9AFCC1-7C6B-0191-58FE-EE43B100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166232"/>
            <a:ext cx="11307753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7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90EF29-1095-F085-DDAC-AE08745B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0"/>
            <a:ext cx="11306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7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8984F3-2DCD-EED0-44CB-1D568C828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4284"/>
            <a:ext cx="11326806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3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176</Words>
  <Application>Microsoft Office PowerPoint</Application>
  <PresentationFormat>Widescreen</PresentationFormat>
  <Paragraphs>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AWS SaaS-Sales Analysis</vt:lpstr>
      <vt:lpstr>Table Of Content</vt:lpstr>
      <vt:lpstr>Background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Conclution &amp; Recomendation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SaaS-Sales Analysis</dc:title>
  <dc:creator>Kevin Petrasave</dc:creator>
  <cp:lastModifiedBy>Kevin Petrasave</cp:lastModifiedBy>
  <cp:revision>1</cp:revision>
  <dcterms:created xsi:type="dcterms:W3CDTF">2024-03-31T13:47:31Z</dcterms:created>
  <dcterms:modified xsi:type="dcterms:W3CDTF">2024-03-31T13:59:56Z</dcterms:modified>
</cp:coreProperties>
</file>