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82" r:id="rId1"/>
  </p:sldMasterIdLst>
  <p:notesMasterIdLst>
    <p:notesMasterId r:id="rId8"/>
  </p:notesMasterIdLst>
  <p:sldIdLst>
    <p:sldId id="256" r:id="rId2"/>
    <p:sldId id="259" r:id="rId3"/>
    <p:sldId id="260" r:id="rId4"/>
    <p:sldId id="261" r:id="rId5"/>
    <p:sldId id="262" r:id="rId6"/>
    <p:sldId id="263" r:id="rId7"/>
  </p:sldIdLst>
  <p:sldSz cx="9144000" cy="5143500" type="screen16x9"/>
  <p:notesSz cx="6858000" cy="9144000"/>
  <p:embeddedFontLst>
    <p:embeddedFont>
      <p:font typeface="League Spartan" pitchFamily="2" charset="77"/>
      <p:regular r:id="rId9"/>
      <p:bold r:id="rId10"/>
    </p:embeddedFont>
    <p:embeddedFont>
      <p:font typeface="Montserrat" pitchFamily="2" charset="77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00B1258-3447-417D-BE8E-007D3FBDFE26}">
  <a:tblStyle styleId="{500B1258-3447-417D-BE8E-007D3FBDFE2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BAFD56E-E892-4D1A-967F-EDA6B3DDC4C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8"/>
    <p:restoredTop sz="94357"/>
  </p:normalViewPr>
  <p:slideViewPr>
    <p:cSldViewPr snapToGrid="0" snapToObjects="1">
      <p:cViewPr varScale="1">
        <p:scale>
          <a:sx n="132" d="100"/>
          <a:sy n="132" d="100"/>
        </p:scale>
        <p:origin x="8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41f62226f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41f62226f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1e2a121705c_0_178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1e2a121705c_0_178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415875" y="-1"/>
            <a:ext cx="1668679" cy="2256249"/>
          </a:xfrm>
          <a:custGeom>
            <a:avLst/>
            <a:gdLst/>
            <a:ahLst/>
            <a:cxnLst/>
            <a:rect l="l" t="t" r="r" b="b"/>
            <a:pathLst>
              <a:path w="40904" h="55307" extrusionOk="0">
                <a:moveTo>
                  <a:pt x="1" y="1"/>
                </a:moveTo>
                <a:lnTo>
                  <a:pt x="1" y="55307"/>
                </a:lnTo>
                <a:cubicBezTo>
                  <a:pt x="5456" y="52362"/>
                  <a:pt x="11208" y="50057"/>
                  <a:pt x="16846" y="47432"/>
                </a:cubicBezTo>
                <a:cubicBezTo>
                  <a:pt x="23670" y="44259"/>
                  <a:pt x="31248" y="40630"/>
                  <a:pt x="36065" y="34627"/>
                </a:cubicBezTo>
                <a:cubicBezTo>
                  <a:pt x="39991" y="29697"/>
                  <a:pt x="40904" y="22233"/>
                  <a:pt x="38164" y="16526"/>
                </a:cubicBezTo>
                <a:cubicBezTo>
                  <a:pt x="35608" y="11254"/>
                  <a:pt x="30427" y="7830"/>
                  <a:pt x="25245" y="5525"/>
                </a:cubicBezTo>
                <a:cubicBezTo>
                  <a:pt x="19265" y="2877"/>
                  <a:pt x="12760" y="1439"/>
                  <a:pt x="6300" y="594"/>
                </a:cubicBezTo>
                <a:cubicBezTo>
                  <a:pt x="4223" y="343"/>
                  <a:pt x="2101" y="115"/>
                  <a:pt x="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36378" y="899847"/>
            <a:ext cx="153675" cy="152777"/>
          </a:xfrm>
          <a:custGeom>
            <a:avLst/>
            <a:gdLst/>
            <a:ahLst/>
            <a:cxnLst/>
            <a:rect l="l" t="t" r="r" b="b"/>
            <a:pathLst>
              <a:path w="3767" h="3745" extrusionOk="0">
                <a:moveTo>
                  <a:pt x="1872" y="1"/>
                </a:moveTo>
                <a:lnTo>
                  <a:pt x="2237" y="1005"/>
                </a:lnTo>
                <a:lnTo>
                  <a:pt x="3219" y="548"/>
                </a:lnTo>
                <a:lnTo>
                  <a:pt x="2739" y="1507"/>
                </a:lnTo>
                <a:lnTo>
                  <a:pt x="3766" y="1872"/>
                </a:lnTo>
                <a:lnTo>
                  <a:pt x="2739" y="2238"/>
                </a:lnTo>
                <a:lnTo>
                  <a:pt x="3219" y="3196"/>
                </a:lnTo>
                <a:lnTo>
                  <a:pt x="2237" y="2740"/>
                </a:lnTo>
                <a:lnTo>
                  <a:pt x="1872" y="3744"/>
                </a:lnTo>
                <a:lnTo>
                  <a:pt x="1530" y="2740"/>
                </a:lnTo>
                <a:lnTo>
                  <a:pt x="548" y="3196"/>
                </a:lnTo>
                <a:lnTo>
                  <a:pt x="1005" y="2238"/>
                </a:lnTo>
                <a:lnTo>
                  <a:pt x="0" y="1872"/>
                </a:lnTo>
                <a:lnTo>
                  <a:pt x="1005" y="1507"/>
                </a:lnTo>
                <a:lnTo>
                  <a:pt x="548" y="548"/>
                </a:lnTo>
                <a:lnTo>
                  <a:pt x="1530" y="100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252800" y="1053525"/>
            <a:ext cx="3413100" cy="273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252800" y="3710350"/>
            <a:ext cx="3413100" cy="6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2145736" y="4758132"/>
            <a:ext cx="3056076" cy="580146"/>
          </a:xfrm>
          <a:custGeom>
            <a:avLst/>
            <a:gdLst/>
            <a:ahLst/>
            <a:cxnLst/>
            <a:rect l="l" t="t" r="r" b="b"/>
            <a:pathLst>
              <a:path w="74913" h="14221" fill="none" extrusionOk="0">
                <a:moveTo>
                  <a:pt x="0" y="13673"/>
                </a:moveTo>
                <a:cubicBezTo>
                  <a:pt x="6916" y="11618"/>
                  <a:pt x="12805" y="6643"/>
                  <a:pt x="19904" y="5250"/>
                </a:cubicBezTo>
                <a:cubicBezTo>
                  <a:pt x="25633" y="4155"/>
                  <a:pt x="31796" y="5593"/>
                  <a:pt x="36407" y="9153"/>
                </a:cubicBezTo>
                <a:cubicBezTo>
                  <a:pt x="40835" y="5250"/>
                  <a:pt x="46495" y="1872"/>
                  <a:pt x="52293" y="845"/>
                </a:cubicBezTo>
                <a:cubicBezTo>
                  <a:pt x="56995" y="0"/>
                  <a:pt x="61971" y="913"/>
                  <a:pt x="66079" y="3333"/>
                </a:cubicBezTo>
                <a:cubicBezTo>
                  <a:pt x="70188" y="5775"/>
                  <a:pt x="73384" y="9701"/>
                  <a:pt x="74913" y="14220"/>
                </a:cubicBezTo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385785" y="385334"/>
            <a:ext cx="917235" cy="149962"/>
          </a:xfrm>
          <a:custGeom>
            <a:avLst/>
            <a:gdLst/>
            <a:ahLst/>
            <a:cxnLst/>
            <a:rect l="l" t="t" r="r" b="b"/>
            <a:pathLst>
              <a:path w="22484" h="3676" fill="none" extrusionOk="0">
                <a:moveTo>
                  <a:pt x="1" y="0"/>
                </a:moveTo>
                <a:cubicBezTo>
                  <a:pt x="2261" y="0"/>
                  <a:pt x="2261" y="3675"/>
                  <a:pt x="4497" y="3675"/>
                </a:cubicBezTo>
                <a:cubicBezTo>
                  <a:pt x="6757" y="3675"/>
                  <a:pt x="6757" y="0"/>
                  <a:pt x="8994" y="0"/>
                </a:cubicBezTo>
                <a:cubicBezTo>
                  <a:pt x="11231" y="0"/>
                  <a:pt x="11231" y="3675"/>
                  <a:pt x="13491" y="3675"/>
                </a:cubicBezTo>
                <a:cubicBezTo>
                  <a:pt x="15727" y="3675"/>
                  <a:pt x="15727" y="0"/>
                  <a:pt x="17987" y="0"/>
                </a:cubicBezTo>
                <a:cubicBezTo>
                  <a:pt x="20224" y="0"/>
                  <a:pt x="20224" y="3675"/>
                  <a:pt x="22484" y="3675"/>
                </a:cubicBezTo>
              </a:path>
            </a:pathLst>
          </a:custGeom>
          <a:noFill/>
          <a:ln w="42225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350002" y="4280881"/>
            <a:ext cx="136921" cy="136165"/>
          </a:xfrm>
          <a:custGeom>
            <a:avLst/>
            <a:gdLst/>
            <a:ahLst/>
            <a:cxnLst/>
            <a:rect l="l" t="t" r="r" b="b"/>
            <a:pathLst>
              <a:path w="4224" h="4201" extrusionOk="0">
                <a:moveTo>
                  <a:pt x="4223" y="2101"/>
                </a:moveTo>
                <a:cubicBezTo>
                  <a:pt x="4223" y="3265"/>
                  <a:pt x="3287" y="4201"/>
                  <a:pt x="2123" y="4201"/>
                </a:cubicBezTo>
                <a:cubicBezTo>
                  <a:pt x="959" y="4201"/>
                  <a:pt x="1" y="3265"/>
                  <a:pt x="1" y="2101"/>
                </a:cubicBezTo>
                <a:cubicBezTo>
                  <a:pt x="1" y="937"/>
                  <a:pt x="959" y="1"/>
                  <a:pt x="2123" y="1"/>
                </a:cubicBezTo>
                <a:cubicBezTo>
                  <a:pt x="3287" y="1"/>
                  <a:pt x="4223" y="937"/>
                  <a:pt x="4223" y="210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822803" y="4604006"/>
            <a:ext cx="183496" cy="183455"/>
          </a:xfrm>
          <a:custGeom>
            <a:avLst/>
            <a:gdLst/>
            <a:ahLst/>
            <a:cxnLst/>
            <a:rect l="l" t="t" r="r" b="b"/>
            <a:pathLst>
              <a:path w="4498" h="4497" fill="none" extrusionOk="0">
                <a:moveTo>
                  <a:pt x="4497" y="2260"/>
                </a:moveTo>
                <a:cubicBezTo>
                  <a:pt x="4497" y="3493"/>
                  <a:pt x="3470" y="4497"/>
                  <a:pt x="2238" y="4497"/>
                </a:cubicBezTo>
                <a:cubicBezTo>
                  <a:pt x="1005" y="4497"/>
                  <a:pt x="1" y="3493"/>
                  <a:pt x="1" y="2260"/>
                </a:cubicBezTo>
                <a:cubicBezTo>
                  <a:pt x="1" y="1005"/>
                  <a:pt x="1005" y="0"/>
                  <a:pt x="2238" y="0"/>
                </a:cubicBezTo>
                <a:cubicBezTo>
                  <a:pt x="3470" y="0"/>
                  <a:pt x="4497" y="1005"/>
                  <a:pt x="4497" y="2260"/>
                </a:cubicBezTo>
                <a:close/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8716026" y="2086978"/>
            <a:ext cx="308250" cy="308266"/>
          </a:xfrm>
          <a:custGeom>
            <a:avLst/>
            <a:gdLst/>
            <a:ahLst/>
            <a:cxnLst/>
            <a:rect l="l" t="t" r="r" b="b"/>
            <a:pathLst>
              <a:path w="8469" h="8470" extrusionOk="0">
                <a:moveTo>
                  <a:pt x="4246" y="1"/>
                </a:moveTo>
                <a:lnTo>
                  <a:pt x="5045" y="2283"/>
                </a:lnTo>
                <a:lnTo>
                  <a:pt x="7236" y="1256"/>
                </a:lnTo>
                <a:lnTo>
                  <a:pt x="6186" y="3425"/>
                </a:lnTo>
                <a:lnTo>
                  <a:pt x="8468" y="4246"/>
                </a:lnTo>
                <a:lnTo>
                  <a:pt x="6186" y="5045"/>
                </a:lnTo>
                <a:lnTo>
                  <a:pt x="7236" y="7237"/>
                </a:lnTo>
                <a:lnTo>
                  <a:pt x="5045" y="6187"/>
                </a:lnTo>
                <a:lnTo>
                  <a:pt x="4246" y="8469"/>
                </a:lnTo>
                <a:lnTo>
                  <a:pt x="3424" y="6187"/>
                </a:lnTo>
                <a:lnTo>
                  <a:pt x="1256" y="7237"/>
                </a:lnTo>
                <a:lnTo>
                  <a:pt x="2283" y="5045"/>
                </a:lnTo>
                <a:lnTo>
                  <a:pt x="0" y="4246"/>
                </a:lnTo>
                <a:lnTo>
                  <a:pt x="2283" y="3425"/>
                </a:lnTo>
                <a:lnTo>
                  <a:pt x="1256" y="1256"/>
                </a:lnTo>
                <a:lnTo>
                  <a:pt x="3424" y="228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2425842" y="-840862"/>
            <a:ext cx="2837251" cy="1270152"/>
          </a:xfrm>
          <a:custGeom>
            <a:avLst/>
            <a:gdLst/>
            <a:ahLst/>
            <a:cxnLst/>
            <a:rect l="l" t="t" r="r" b="b"/>
            <a:pathLst>
              <a:path w="69549" h="31135" fill="none" extrusionOk="0">
                <a:moveTo>
                  <a:pt x="3515" y="1"/>
                </a:moveTo>
                <a:cubicBezTo>
                  <a:pt x="913" y="5388"/>
                  <a:pt x="0" y="11756"/>
                  <a:pt x="1940" y="17416"/>
                </a:cubicBezTo>
                <a:cubicBezTo>
                  <a:pt x="5478" y="27779"/>
                  <a:pt x="16686" y="31134"/>
                  <a:pt x="25336" y="24287"/>
                </a:cubicBezTo>
                <a:cubicBezTo>
                  <a:pt x="29810" y="20726"/>
                  <a:pt x="26729" y="14700"/>
                  <a:pt x="22780" y="18923"/>
                </a:cubicBezTo>
                <a:cubicBezTo>
                  <a:pt x="21456" y="20338"/>
                  <a:pt x="21479" y="22803"/>
                  <a:pt x="22826" y="24196"/>
                </a:cubicBezTo>
                <a:cubicBezTo>
                  <a:pt x="24492" y="25862"/>
                  <a:pt x="27231" y="25679"/>
                  <a:pt x="29513" y="25086"/>
                </a:cubicBezTo>
                <a:cubicBezTo>
                  <a:pt x="44418" y="21228"/>
                  <a:pt x="54621" y="6438"/>
                  <a:pt x="69549" y="2671"/>
                </a:cubicBezTo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1198650" y="2662050"/>
            <a:ext cx="6746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latin typeface="League Spartan"/>
                <a:ea typeface="League Spartan"/>
                <a:cs typeface="League Spartan"/>
                <a:sym typeface="League Sparta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2" hasCustomPrompt="1"/>
          </p:nvPr>
        </p:nvSpPr>
        <p:spPr>
          <a:xfrm>
            <a:off x="4121550" y="1215600"/>
            <a:ext cx="9009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latin typeface="League Spartan"/>
                <a:ea typeface="League Spartan"/>
                <a:cs typeface="League Spartan"/>
                <a:sym typeface="League Spart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1198650" y="3503850"/>
            <a:ext cx="67467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511946" y="4107573"/>
            <a:ext cx="183496" cy="183455"/>
          </a:xfrm>
          <a:custGeom>
            <a:avLst/>
            <a:gdLst/>
            <a:ahLst/>
            <a:cxnLst/>
            <a:rect l="l" t="t" r="r" b="b"/>
            <a:pathLst>
              <a:path w="4498" h="4497" fill="none" extrusionOk="0">
                <a:moveTo>
                  <a:pt x="4497" y="2260"/>
                </a:moveTo>
                <a:cubicBezTo>
                  <a:pt x="4497" y="3492"/>
                  <a:pt x="3493" y="4497"/>
                  <a:pt x="2238" y="4497"/>
                </a:cubicBezTo>
                <a:cubicBezTo>
                  <a:pt x="1005" y="4497"/>
                  <a:pt x="1" y="3492"/>
                  <a:pt x="1" y="2260"/>
                </a:cubicBezTo>
                <a:cubicBezTo>
                  <a:pt x="1" y="1005"/>
                  <a:pt x="1005" y="0"/>
                  <a:pt x="2238" y="0"/>
                </a:cubicBezTo>
                <a:cubicBezTo>
                  <a:pt x="3493" y="0"/>
                  <a:pt x="4497" y="1005"/>
                  <a:pt x="4497" y="2260"/>
                </a:cubicBezTo>
                <a:close/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-462761" y="4758132"/>
            <a:ext cx="3056076" cy="580146"/>
          </a:xfrm>
          <a:custGeom>
            <a:avLst/>
            <a:gdLst/>
            <a:ahLst/>
            <a:cxnLst/>
            <a:rect l="l" t="t" r="r" b="b"/>
            <a:pathLst>
              <a:path w="74913" h="14221" fill="none" extrusionOk="0">
                <a:moveTo>
                  <a:pt x="0" y="13673"/>
                </a:moveTo>
                <a:cubicBezTo>
                  <a:pt x="6916" y="11618"/>
                  <a:pt x="12805" y="6643"/>
                  <a:pt x="19904" y="5250"/>
                </a:cubicBezTo>
                <a:cubicBezTo>
                  <a:pt x="25633" y="4155"/>
                  <a:pt x="31796" y="5593"/>
                  <a:pt x="36407" y="9153"/>
                </a:cubicBezTo>
                <a:cubicBezTo>
                  <a:pt x="40835" y="5250"/>
                  <a:pt x="46495" y="1872"/>
                  <a:pt x="52293" y="845"/>
                </a:cubicBezTo>
                <a:cubicBezTo>
                  <a:pt x="56995" y="0"/>
                  <a:pt x="61971" y="913"/>
                  <a:pt x="66079" y="3333"/>
                </a:cubicBezTo>
                <a:cubicBezTo>
                  <a:pt x="70188" y="5775"/>
                  <a:pt x="73384" y="9701"/>
                  <a:pt x="74913" y="14220"/>
                </a:cubicBezTo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 rot="5400000">
            <a:off x="6580459" y="-1559720"/>
            <a:ext cx="2419225" cy="2707850"/>
          </a:xfrm>
          <a:custGeom>
            <a:avLst/>
            <a:gdLst/>
            <a:ahLst/>
            <a:cxnLst/>
            <a:rect l="l" t="t" r="r" b="b"/>
            <a:pathLst>
              <a:path w="59302" h="66377" fill="none" extrusionOk="0">
                <a:moveTo>
                  <a:pt x="59301" y="0"/>
                </a:moveTo>
                <a:cubicBezTo>
                  <a:pt x="52978" y="3926"/>
                  <a:pt x="47478" y="9176"/>
                  <a:pt x="43301" y="15339"/>
                </a:cubicBezTo>
                <a:cubicBezTo>
                  <a:pt x="41611" y="17827"/>
                  <a:pt x="40082" y="20612"/>
                  <a:pt x="40128" y="23602"/>
                </a:cubicBezTo>
                <a:cubicBezTo>
                  <a:pt x="40173" y="26615"/>
                  <a:pt x="42342" y="29742"/>
                  <a:pt x="45332" y="29902"/>
                </a:cubicBezTo>
                <a:cubicBezTo>
                  <a:pt x="51974" y="30221"/>
                  <a:pt x="48003" y="17188"/>
                  <a:pt x="41954" y="28235"/>
                </a:cubicBezTo>
                <a:cubicBezTo>
                  <a:pt x="40584" y="30746"/>
                  <a:pt x="40105" y="33622"/>
                  <a:pt x="39352" y="36361"/>
                </a:cubicBezTo>
                <a:cubicBezTo>
                  <a:pt x="34718" y="53457"/>
                  <a:pt x="17713" y="66376"/>
                  <a:pt x="1" y="66285"/>
                </a:cubicBezTo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8422235" y="508831"/>
            <a:ext cx="136908" cy="136908"/>
          </a:xfrm>
          <a:custGeom>
            <a:avLst/>
            <a:gdLst/>
            <a:ahLst/>
            <a:cxnLst/>
            <a:rect l="l" t="t" r="r" b="b"/>
            <a:pathLst>
              <a:path w="3356" h="3356" extrusionOk="0">
                <a:moveTo>
                  <a:pt x="3356" y="1689"/>
                </a:moveTo>
                <a:cubicBezTo>
                  <a:pt x="3356" y="2602"/>
                  <a:pt x="2602" y="3355"/>
                  <a:pt x="1666" y="3355"/>
                </a:cubicBezTo>
                <a:cubicBezTo>
                  <a:pt x="753" y="3355"/>
                  <a:pt x="0" y="2602"/>
                  <a:pt x="0" y="1689"/>
                </a:cubicBezTo>
                <a:cubicBezTo>
                  <a:pt x="0" y="753"/>
                  <a:pt x="753" y="0"/>
                  <a:pt x="1666" y="0"/>
                </a:cubicBezTo>
                <a:cubicBezTo>
                  <a:pt x="2602" y="0"/>
                  <a:pt x="3356" y="753"/>
                  <a:pt x="3356" y="16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8693026" y="1463749"/>
            <a:ext cx="345499" cy="345499"/>
          </a:xfrm>
          <a:custGeom>
            <a:avLst/>
            <a:gdLst/>
            <a:ahLst/>
            <a:cxnLst/>
            <a:rect l="l" t="t" r="r" b="b"/>
            <a:pathLst>
              <a:path w="11984" h="11984" extrusionOk="0">
                <a:moveTo>
                  <a:pt x="0" y="5981"/>
                </a:moveTo>
                <a:cubicBezTo>
                  <a:pt x="0" y="9290"/>
                  <a:pt x="2671" y="11984"/>
                  <a:pt x="5980" y="11984"/>
                </a:cubicBezTo>
                <a:lnTo>
                  <a:pt x="5980" y="11984"/>
                </a:lnTo>
                <a:cubicBezTo>
                  <a:pt x="9290" y="11984"/>
                  <a:pt x="11984" y="9290"/>
                  <a:pt x="11984" y="5981"/>
                </a:cubicBezTo>
                <a:lnTo>
                  <a:pt x="11984" y="5981"/>
                </a:lnTo>
                <a:cubicBezTo>
                  <a:pt x="11984" y="2694"/>
                  <a:pt x="9290" y="1"/>
                  <a:pt x="5980" y="1"/>
                </a:cubicBezTo>
                <a:lnTo>
                  <a:pt x="5980" y="1"/>
                </a:lnTo>
                <a:cubicBezTo>
                  <a:pt x="2671" y="1"/>
                  <a:pt x="0" y="2694"/>
                  <a:pt x="0" y="598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8512424" y="2887575"/>
            <a:ext cx="308247" cy="308266"/>
          </a:xfrm>
          <a:custGeom>
            <a:avLst/>
            <a:gdLst/>
            <a:ahLst/>
            <a:cxnLst/>
            <a:rect l="l" t="t" r="r" b="b"/>
            <a:pathLst>
              <a:path w="7556" h="7556" extrusionOk="0">
                <a:moveTo>
                  <a:pt x="3766" y="0"/>
                </a:moveTo>
                <a:lnTo>
                  <a:pt x="4497" y="2031"/>
                </a:lnTo>
                <a:lnTo>
                  <a:pt x="6460" y="1118"/>
                </a:lnTo>
                <a:lnTo>
                  <a:pt x="5524" y="3059"/>
                </a:lnTo>
                <a:lnTo>
                  <a:pt x="7555" y="3789"/>
                </a:lnTo>
                <a:lnTo>
                  <a:pt x="5524" y="4497"/>
                </a:lnTo>
                <a:lnTo>
                  <a:pt x="6460" y="6460"/>
                </a:lnTo>
                <a:lnTo>
                  <a:pt x="4497" y="5524"/>
                </a:lnTo>
                <a:lnTo>
                  <a:pt x="3766" y="7555"/>
                </a:lnTo>
                <a:lnTo>
                  <a:pt x="3059" y="5524"/>
                </a:lnTo>
                <a:lnTo>
                  <a:pt x="1096" y="6460"/>
                </a:lnTo>
                <a:lnTo>
                  <a:pt x="2032" y="4497"/>
                </a:lnTo>
                <a:lnTo>
                  <a:pt x="0" y="3789"/>
                </a:lnTo>
                <a:lnTo>
                  <a:pt x="2032" y="3059"/>
                </a:lnTo>
                <a:lnTo>
                  <a:pt x="1096" y="1118"/>
                </a:lnTo>
                <a:lnTo>
                  <a:pt x="3059" y="203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/>
          <p:nvPr/>
        </p:nvSpPr>
        <p:spPr>
          <a:xfrm flipH="1">
            <a:off x="140460" y="1145086"/>
            <a:ext cx="343791" cy="343791"/>
          </a:xfrm>
          <a:custGeom>
            <a:avLst/>
            <a:gdLst/>
            <a:ahLst/>
            <a:cxnLst/>
            <a:rect l="l" t="t" r="r" b="b"/>
            <a:pathLst>
              <a:path w="11984" h="11984" extrusionOk="0">
                <a:moveTo>
                  <a:pt x="0" y="5981"/>
                </a:moveTo>
                <a:cubicBezTo>
                  <a:pt x="0" y="9290"/>
                  <a:pt x="2671" y="11984"/>
                  <a:pt x="5980" y="11984"/>
                </a:cubicBezTo>
                <a:lnTo>
                  <a:pt x="5980" y="11984"/>
                </a:lnTo>
                <a:cubicBezTo>
                  <a:pt x="9290" y="11984"/>
                  <a:pt x="11984" y="9290"/>
                  <a:pt x="11984" y="5981"/>
                </a:cubicBezTo>
                <a:lnTo>
                  <a:pt x="11984" y="5981"/>
                </a:lnTo>
                <a:cubicBezTo>
                  <a:pt x="11984" y="2694"/>
                  <a:pt x="9290" y="1"/>
                  <a:pt x="5980" y="1"/>
                </a:cubicBezTo>
                <a:lnTo>
                  <a:pt x="5980" y="1"/>
                </a:lnTo>
                <a:cubicBezTo>
                  <a:pt x="2671" y="1"/>
                  <a:pt x="0" y="2694"/>
                  <a:pt x="0" y="598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League Spartan"/>
                <a:ea typeface="League Spartan"/>
                <a:cs typeface="League Spartan"/>
                <a:sym typeface="League Spart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subTitle" idx="1"/>
          </p:nvPr>
        </p:nvSpPr>
        <p:spPr>
          <a:xfrm>
            <a:off x="1060175" y="1635000"/>
            <a:ext cx="3954600" cy="22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7"/>
          <p:cNvSpPr/>
          <p:nvPr/>
        </p:nvSpPr>
        <p:spPr>
          <a:xfrm rot="-5400000">
            <a:off x="4204625" y="3648000"/>
            <a:ext cx="734738" cy="2256249"/>
          </a:xfrm>
          <a:custGeom>
            <a:avLst/>
            <a:gdLst/>
            <a:ahLst/>
            <a:cxnLst/>
            <a:rect l="l" t="t" r="r" b="b"/>
            <a:pathLst>
              <a:path w="40904" h="55307" extrusionOk="0">
                <a:moveTo>
                  <a:pt x="1" y="1"/>
                </a:moveTo>
                <a:lnTo>
                  <a:pt x="1" y="55307"/>
                </a:lnTo>
                <a:cubicBezTo>
                  <a:pt x="5456" y="52362"/>
                  <a:pt x="11208" y="50057"/>
                  <a:pt x="16846" y="47432"/>
                </a:cubicBezTo>
                <a:cubicBezTo>
                  <a:pt x="23670" y="44259"/>
                  <a:pt x="31248" y="40630"/>
                  <a:pt x="36065" y="34627"/>
                </a:cubicBezTo>
                <a:cubicBezTo>
                  <a:pt x="39991" y="29697"/>
                  <a:pt x="40904" y="22233"/>
                  <a:pt x="38164" y="16526"/>
                </a:cubicBezTo>
                <a:cubicBezTo>
                  <a:pt x="35608" y="11254"/>
                  <a:pt x="30427" y="7830"/>
                  <a:pt x="25245" y="5525"/>
                </a:cubicBezTo>
                <a:cubicBezTo>
                  <a:pt x="19265" y="2877"/>
                  <a:pt x="12760" y="1439"/>
                  <a:pt x="6300" y="594"/>
                </a:cubicBezTo>
                <a:cubicBezTo>
                  <a:pt x="4223" y="343"/>
                  <a:pt x="2101" y="115"/>
                  <a:pt x="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7"/>
          <p:cNvSpPr/>
          <p:nvPr/>
        </p:nvSpPr>
        <p:spPr>
          <a:xfrm rot="5400000">
            <a:off x="-1237961" y="2872957"/>
            <a:ext cx="3056076" cy="580146"/>
          </a:xfrm>
          <a:custGeom>
            <a:avLst/>
            <a:gdLst/>
            <a:ahLst/>
            <a:cxnLst/>
            <a:rect l="l" t="t" r="r" b="b"/>
            <a:pathLst>
              <a:path w="74913" h="14221" fill="none" extrusionOk="0">
                <a:moveTo>
                  <a:pt x="0" y="13673"/>
                </a:moveTo>
                <a:cubicBezTo>
                  <a:pt x="6916" y="11618"/>
                  <a:pt x="12805" y="6643"/>
                  <a:pt x="19904" y="5250"/>
                </a:cubicBezTo>
                <a:cubicBezTo>
                  <a:pt x="25633" y="4155"/>
                  <a:pt x="31796" y="5593"/>
                  <a:pt x="36407" y="9153"/>
                </a:cubicBezTo>
                <a:cubicBezTo>
                  <a:pt x="40835" y="5250"/>
                  <a:pt x="46495" y="1872"/>
                  <a:pt x="52293" y="845"/>
                </a:cubicBezTo>
                <a:cubicBezTo>
                  <a:pt x="56995" y="0"/>
                  <a:pt x="61971" y="913"/>
                  <a:pt x="66079" y="3333"/>
                </a:cubicBezTo>
                <a:cubicBezTo>
                  <a:pt x="70188" y="5775"/>
                  <a:pt x="73384" y="9701"/>
                  <a:pt x="74913" y="14220"/>
                </a:cubicBezTo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 flipH="1">
            <a:off x="964682" y="4757412"/>
            <a:ext cx="172318" cy="171380"/>
          </a:xfrm>
          <a:custGeom>
            <a:avLst/>
            <a:gdLst/>
            <a:ahLst/>
            <a:cxnLst/>
            <a:rect l="l" t="t" r="r" b="b"/>
            <a:pathLst>
              <a:path w="4224" h="4201" extrusionOk="0">
                <a:moveTo>
                  <a:pt x="4223" y="2101"/>
                </a:moveTo>
                <a:cubicBezTo>
                  <a:pt x="4223" y="3265"/>
                  <a:pt x="3287" y="4201"/>
                  <a:pt x="2123" y="4201"/>
                </a:cubicBezTo>
                <a:cubicBezTo>
                  <a:pt x="959" y="4201"/>
                  <a:pt x="1" y="3265"/>
                  <a:pt x="1" y="2101"/>
                </a:cubicBezTo>
                <a:cubicBezTo>
                  <a:pt x="1" y="937"/>
                  <a:pt x="959" y="1"/>
                  <a:pt x="2123" y="1"/>
                </a:cubicBezTo>
                <a:cubicBezTo>
                  <a:pt x="3287" y="1"/>
                  <a:pt x="4223" y="937"/>
                  <a:pt x="4223" y="2101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 flipH="1">
            <a:off x="556902" y="508831"/>
            <a:ext cx="136908" cy="136908"/>
          </a:xfrm>
          <a:custGeom>
            <a:avLst/>
            <a:gdLst/>
            <a:ahLst/>
            <a:cxnLst/>
            <a:rect l="l" t="t" r="r" b="b"/>
            <a:pathLst>
              <a:path w="3356" h="3356" extrusionOk="0">
                <a:moveTo>
                  <a:pt x="3356" y="1689"/>
                </a:moveTo>
                <a:cubicBezTo>
                  <a:pt x="3356" y="2602"/>
                  <a:pt x="2602" y="3355"/>
                  <a:pt x="1666" y="3355"/>
                </a:cubicBezTo>
                <a:cubicBezTo>
                  <a:pt x="753" y="3355"/>
                  <a:pt x="0" y="2602"/>
                  <a:pt x="0" y="1689"/>
                </a:cubicBezTo>
                <a:cubicBezTo>
                  <a:pt x="0" y="753"/>
                  <a:pt x="753" y="0"/>
                  <a:pt x="1666" y="0"/>
                </a:cubicBezTo>
                <a:cubicBezTo>
                  <a:pt x="2602" y="0"/>
                  <a:pt x="3356" y="753"/>
                  <a:pt x="3356" y="16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/>
          <p:nvPr/>
        </p:nvSpPr>
        <p:spPr>
          <a:xfrm flipH="1">
            <a:off x="7012142" y="-252425"/>
            <a:ext cx="2837251" cy="1270152"/>
          </a:xfrm>
          <a:custGeom>
            <a:avLst/>
            <a:gdLst/>
            <a:ahLst/>
            <a:cxnLst/>
            <a:rect l="l" t="t" r="r" b="b"/>
            <a:pathLst>
              <a:path w="69549" h="31135" fill="none" extrusionOk="0">
                <a:moveTo>
                  <a:pt x="3515" y="1"/>
                </a:moveTo>
                <a:cubicBezTo>
                  <a:pt x="913" y="5388"/>
                  <a:pt x="0" y="11756"/>
                  <a:pt x="1940" y="17416"/>
                </a:cubicBezTo>
                <a:cubicBezTo>
                  <a:pt x="5478" y="27779"/>
                  <a:pt x="16686" y="31134"/>
                  <a:pt x="25336" y="24287"/>
                </a:cubicBezTo>
                <a:cubicBezTo>
                  <a:pt x="29810" y="20726"/>
                  <a:pt x="26729" y="14700"/>
                  <a:pt x="22780" y="18923"/>
                </a:cubicBezTo>
                <a:cubicBezTo>
                  <a:pt x="21456" y="20338"/>
                  <a:pt x="21479" y="22803"/>
                  <a:pt x="22826" y="24196"/>
                </a:cubicBezTo>
                <a:cubicBezTo>
                  <a:pt x="24492" y="25862"/>
                  <a:pt x="27231" y="25679"/>
                  <a:pt x="29513" y="25086"/>
                </a:cubicBezTo>
                <a:cubicBezTo>
                  <a:pt x="44418" y="21228"/>
                  <a:pt x="54621" y="6438"/>
                  <a:pt x="69549" y="2671"/>
                </a:cubicBezTo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7"/>
          <p:cNvSpPr/>
          <p:nvPr/>
        </p:nvSpPr>
        <p:spPr>
          <a:xfrm flipH="1">
            <a:off x="8746006" y="2138079"/>
            <a:ext cx="172330" cy="172280"/>
          </a:xfrm>
          <a:custGeom>
            <a:avLst/>
            <a:gdLst/>
            <a:ahLst/>
            <a:cxnLst/>
            <a:rect l="l" t="t" r="r" b="b"/>
            <a:pathLst>
              <a:path w="4498" h="4497" fill="none" extrusionOk="0">
                <a:moveTo>
                  <a:pt x="4497" y="2260"/>
                </a:moveTo>
                <a:cubicBezTo>
                  <a:pt x="4497" y="3493"/>
                  <a:pt x="3470" y="4497"/>
                  <a:pt x="2238" y="4497"/>
                </a:cubicBezTo>
                <a:cubicBezTo>
                  <a:pt x="1005" y="4497"/>
                  <a:pt x="1" y="3493"/>
                  <a:pt x="1" y="2260"/>
                </a:cubicBezTo>
                <a:cubicBezTo>
                  <a:pt x="1" y="1005"/>
                  <a:pt x="1005" y="0"/>
                  <a:pt x="2238" y="0"/>
                </a:cubicBezTo>
                <a:cubicBezTo>
                  <a:pt x="3470" y="0"/>
                  <a:pt x="4497" y="1005"/>
                  <a:pt x="4497" y="2260"/>
                </a:cubicBezTo>
                <a:close/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7"/>
          <p:cNvSpPr/>
          <p:nvPr/>
        </p:nvSpPr>
        <p:spPr>
          <a:xfrm flipH="1">
            <a:off x="8531194" y="1162853"/>
            <a:ext cx="308250" cy="308266"/>
          </a:xfrm>
          <a:custGeom>
            <a:avLst/>
            <a:gdLst/>
            <a:ahLst/>
            <a:cxnLst/>
            <a:rect l="l" t="t" r="r" b="b"/>
            <a:pathLst>
              <a:path w="8469" h="8470" extrusionOk="0">
                <a:moveTo>
                  <a:pt x="4246" y="1"/>
                </a:moveTo>
                <a:lnTo>
                  <a:pt x="5045" y="2283"/>
                </a:lnTo>
                <a:lnTo>
                  <a:pt x="7236" y="1256"/>
                </a:lnTo>
                <a:lnTo>
                  <a:pt x="6186" y="3425"/>
                </a:lnTo>
                <a:lnTo>
                  <a:pt x="8468" y="4246"/>
                </a:lnTo>
                <a:lnTo>
                  <a:pt x="6186" y="5045"/>
                </a:lnTo>
                <a:lnTo>
                  <a:pt x="7236" y="7237"/>
                </a:lnTo>
                <a:lnTo>
                  <a:pt x="5045" y="6187"/>
                </a:lnTo>
                <a:lnTo>
                  <a:pt x="4246" y="8469"/>
                </a:lnTo>
                <a:lnTo>
                  <a:pt x="3424" y="6187"/>
                </a:lnTo>
                <a:lnTo>
                  <a:pt x="1256" y="7237"/>
                </a:lnTo>
                <a:lnTo>
                  <a:pt x="2283" y="5045"/>
                </a:lnTo>
                <a:lnTo>
                  <a:pt x="0" y="4246"/>
                </a:lnTo>
                <a:lnTo>
                  <a:pt x="2283" y="3425"/>
                </a:lnTo>
                <a:lnTo>
                  <a:pt x="1256" y="1256"/>
                </a:lnTo>
                <a:lnTo>
                  <a:pt x="3424" y="228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9"/>
          <p:cNvSpPr txBox="1">
            <a:spLocks noGrp="1"/>
          </p:cNvSpPr>
          <p:nvPr>
            <p:ph type="title"/>
          </p:nvPr>
        </p:nvSpPr>
        <p:spPr>
          <a:xfrm>
            <a:off x="2039375" y="1544000"/>
            <a:ext cx="5065200" cy="14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9600" b="1">
                <a:latin typeface="League Spartan"/>
                <a:ea typeface="League Spartan"/>
                <a:cs typeface="League Spartan"/>
                <a:sym typeface="League Spart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9"/>
          <p:cNvSpPr txBox="1">
            <a:spLocks noGrp="1"/>
          </p:cNvSpPr>
          <p:nvPr>
            <p:ph type="subTitle" idx="1"/>
          </p:nvPr>
        </p:nvSpPr>
        <p:spPr>
          <a:xfrm>
            <a:off x="2039375" y="2852200"/>
            <a:ext cx="50652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9"/>
          <p:cNvSpPr/>
          <p:nvPr/>
        </p:nvSpPr>
        <p:spPr>
          <a:xfrm rot="-5400000" flipH="1">
            <a:off x="-273449" y="-1359195"/>
            <a:ext cx="2419225" cy="2707850"/>
          </a:xfrm>
          <a:custGeom>
            <a:avLst/>
            <a:gdLst/>
            <a:ahLst/>
            <a:cxnLst/>
            <a:rect l="l" t="t" r="r" b="b"/>
            <a:pathLst>
              <a:path w="59302" h="66377" fill="none" extrusionOk="0">
                <a:moveTo>
                  <a:pt x="59301" y="0"/>
                </a:moveTo>
                <a:cubicBezTo>
                  <a:pt x="52978" y="3926"/>
                  <a:pt x="47478" y="9176"/>
                  <a:pt x="43301" y="15339"/>
                </a:cubicBezTo>
                <a:cubicBezTo>
                  <a:pt x="41611" y="17827"/>
                  <a:pt x="40082" y="20612"/>
                  <a:pt x="40128" y="23602"/>
                </a:cubicBezTo>
                <a:cubicBezTo>
                  <a:pt x="40173" y="26615"/>
                  <a:pt x="42342" y="29742"/>
                  <a:pt x="45332" y="29902"/>
                </a:cubicBezTo>
                <a:cubicBezTo>
                  <a:pt x="51974" y="30221"/>
                  <a:pt x="48003" y="17188"/>
                  <a:pt x="41954" y="28235"/>
                </a:cubicBezTo>
                <a:cubicBezTo>
                  <a:pt x="40584" y="30746"/>
                  <a:pt x="40105" y="33622"/>
                  <a:pt x="39352" y="36361"/>
                </a:cubicBezTo>
                <a:cubicBezTo>
                  <a:pt x="34718" y="53457"/>
                  <a:pt x="17713" y="66376"/>
                  <a:pt x="1" y="66285"/>
                </a:cubicBezTo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9"/>
          <p:cNvSpPr/>
          <p:nvPr/>
        </p:nvSpPr>
        <p:spPr>
          <a:xfrm flipH="1">
            <a:off x="205006" y="659231"/>
            <a:ext cx="136908" cy="136908"/>
          </a:xfrm>
          <a:custGeom>
            <a:avLst/>
            <a:gdLst/>
            <a:ahLst/>
            <a:cxnLst/>
            <a:rect l="l" t="t" r="r" b="b"/>
            <a:pathLst>
              <a:path w="3356" h="3356" extrusionOk="0">
                <a:moveTo>
                  <a:pt x="3356" y="1689"/>
                </a:moveTo>
                <a:cubicBezTo>
                  <a:pt x="3356" y="2602"/>
                  <a:pt x="2602" y="3355"/>
                  <a:pt x="1666" y="3355"/>
                </a:cubicBezTo>
                <a:cubicBezTo>
                  <a:pt x="753" y="3355"/>
                  <a:pt x="0" y="2602"/>
                  <a:pt x="0" y="1689"/>
                </a:cubicBezTo>
                <a:cubicBezTo>
                  <a:pt x="0" y="753"/>
                  <a:pt x="753" y="0"/>
                  <a:pt x="1666" y="0"/>
                </a:cubicBezTo>
                <a:cubicBezTo>
                  <a:pt x="2602" y="0"/>
                  <a:pt x="3356" y="753"/>
                  <a:pt x="3356" y="16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9"/>
          <p:cNvSpPr/>
          <p:nvPr/>
        </p:nvSpPr>
        <p:spPr>
          <a:xfrm flipH="1">
            <a:off x="2039365" y="4603032"/>
            <a:ext cx="488873" cy="488873"/>
          </a:xfrm>
          <a:custGeom>
            <a:avLst/>
            <a:gdLst/>
            <a:ahLst/>
            <a:cxnLst/>
            <a:rect l="l" t="t" r="r" b="b"/>
            <a:pathLst>
              <a:path w="7556" h="7556" extrusionOk="0">
                <a:moveTo>
                  <a:pt x="3766" y="0"/>
                </a:moveTo>
                <a:lnTo>
                  <a:pt x="4497" y="2031"/>
                </a:lnTo>
                <a:lnTo>
                  <a:pt x="6460" y="1118"/>
                </a:lnTo>
                <a:lnTo>
                  <a:pt x="5524" y="3059"/>
                </a:lnTo>
                <a:lnTo>
                  <a:pt x="7555" y="3789"/>
                </a:lnTo>
                <a:lnTo>
                  <a:pt x="5524" y="4497"/>
                </a:lnTo>
                <a:lnTo>
                  <a:pt x="6460" y="6460"/>
                </a:lnTo>
                <a:lnTo>
                  <a:pt x="4497" y="5524"/>
                </a:lnTo>
                <a:lnTo>
                  <a:pt x="3766" y="7555"/>
                </a:lnTo>
                <a:lnTo>
                  <a:pt x="3059" y="5524"/>
                </a:lnTo>
                <a:lnTo>
                  <a:pt x="1096" y="6460"/>
                </a:lnTo>
                <a:lnTo>
                  <a:pt x="2032" y="4497"/>
                </a:lnTo>
                <a:lnTo>
                  <a:pt x="0" y="3789"/>
                </a:lnTo>
                <a:lnTo>
                  <a:pt x="2032" y="3059"/>
                </a:lnTo>
                <a:lnTo>
                  <a:pt x="1096" y="1118"/>
                </a:lnTo>
                <a:lnTo>
                  <a:pt x="3059" y="203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9"/>
          <p:cNvSpPr/>
          <p:nvPr/>
        </p:nvSpPr>
        <p:spPr>
          <a:xfrm rot="5400000" flipH="1">
            <a:off x="-185159" y="2027984"/>
            <a:ext cx="917235" cy="149962"/>
          </a:xfrm>
          <a:custGeom>
            <a:avLst/>
            <a:gdLst/>
            <a:ahLst/>
            <a:cxnLst/>
            <a:rect l="l" t="t" r="r" b="b"/>
            <a:pathLst>
              <a:path w="22484" h="3676" fill="none" extrusionOk="0">
                <a:moveTo>
                  <a:pt x="1" y="0"/>
                </a:moveTo>
                <a:cubicBezTo>
                  <a:pt x="2261" y="0"/>
                  <a:pt x="2261" y="3675"/>
                  <a:pt x="4497" y="3675"/>
                </a:cubicBezTo>
                <a:cubicBezTo>
                  <a:pt x="6757" y="3675"/>
                  <a:pt x="6757" y="0"/>
                  <a:pt x="8994" y="0"/>
                </a:cubicBezTo>
                <a:cubicBezTo>
                  <a:pt x="11231" y="0"/>
                  <a:pt x="11231" y="3675"/>
                  <a:pt x="13491" y="3675"/>
                </a:cubicBezTo>
                <a:cubicBezTo>
                  <a:pt x="15727" y="3675"/>
                  <a:pt x="15727" y="0"/>
                  <a:pt x="17987" y="0"/>
                </a:cubicBezTo>
                <a:cubicBezTo>
                  <a:pt x="20224" y="0"/>
                  <a:pt x="20224" y="3675"/>
                  <a:pt x="22484" y="3675"/>
                </a:cubicBezTo>
              </a:path>
            </a:pathLst>
          </a:custGeom>
          <a:noFill/>
          <a:ln w="42225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9"/>
          <p:cNvSpPr/>
          <p:nvPr/>
        </p:nvSpPr>
        <p:spPr>
          <a:xfrm flipH="1">
            <a:off x="8611393" y="1003821"/>
            <a:ext cx="308258" cy="308258"/>
          </a:xfrm>
          <a:custGeom>
            <a:avLst/>
            <a:gdLst/>
            <a:ahLst/>
            <a:cxnLst/>
            <a:rect l="l" t="t" r="r" b="b"/>
            <a:pathLst>
              <a:path w="11984" h="11984" extrusionOk="0">
                <a:moveTo>
                  <a:pt x="0" y="5981"/>
                </a:moveTo>
                <a:cubicBezTo>
                  <a:pt x="0" y="9290"/>
                  <a:pt x="2671" y="11984"/>
                  <a:pt x="5980" y="11984"/>
                </a:cubicBezTo>
                <a:lnTo>
                  <a:pt x="5980" y="11984"/>
                </a:lnTo>
                <a:cubicBezTo>
                  <a:pt x="9290" y="11984"/>
                  <a:pt x="11984" y="9290"/>
                  <a:pt x="11984" y="5981"/>
                </a:cubicBezTo>
                <a:lnTo>
                  <a:pt x="11984" y="5981"/>
                </a:lnTo>
                <a:cubicBezTo>
                  <a:pt x="11984" y="2694"/>
                  <a:pt x="9290" y="1"/>
                  <a:pt x="5980" y="1"/>
                </a:cubicBezTo>
                <a:lnTo>
                  <a:pt x="5980" y="1"/>
                </a:lnTo>
                <a:cubicBezTo>
                  <a:pt x="2671" y="1"/>
                  <a:pt x="0" y="2694"/>
                  <a:pt x="0" y="598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1_1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"/>
          <p:cNvSpPr txBox="1">
            <a:spLocks noGrp="1"/>
          </p:cNvSpPr>
          <p:nvPr>
            <p:ph type="title"/>
          </p:nvPr>
        </p:nvSpPr>
        <p:spPr>
          <a:xfrm>
            <a:off x="875125" y="1221375"/>
            <a:ext cx="3858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Font typeface="League Spartan"/>
              <a:buNone/>
              <a:defRPr>
                <a:latin typeface="League Spartan"/>
                <a:ea typeface="League Spartan"/>
                <a:cs typeface="League Spartan"/>
                <a:sym typeface="League Sparta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Font typeface="League Spartan"/>
              <a:buNone/>
              <a:defRPr>
                <a:latin typeface="League Spartan"/>
                <a:ea typeface="League Spartan"/>
                <a:cs typeface="League Spartan"/>
                <a:sym typeface="League Sparta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Font typeface="League Spartan"/>
              <a:buNone/>
              <a:defRPr>
                <a:latin typeface="League Spartan"/>
                <a:ea typeface="League Spartan"/>
                <a:cs typeface="League Spartan"/>
                <a:sym typeface="League Sparta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Font typeface="League Spartan"/>
              <a:buNone/>
              <a:defRPr>
                <a:latin typeface="League Spartan"/>
                <a:ea typeface="League Spartan"/>
                <a:cs typeface="League Spartan"/>
                <a:sym typeface="League Sparta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Font typeface="League Spartan"/>
              <a:buNone/>
              <a:defRPr>
                <a:latin typeface="League Spartan"/>
                <a:ea typeface="League Spartan"/>
                <a:cs typeface="League Spartan"/>
                <a:sym typeface="League Sparta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Font typeface="League Spartan"/>
              <a:buNone/>
              <a:defRPr>
                <a:latin typeface="League Spartan"/>
                <a:ea typeface="League Spartan"/>
                <a:cs typeface="League Spartan"/>
                <a:sym typeface="League Sparta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Font typeface="League Spartan"/>
              <a:buNone/>
              <a:defRPr>
                <a:latin typeface="League Spartan"/>
                <a:ea typeface="League Spartan"/>
                <a:cs typeface="League Spartan"/>
                <a:sym typeface="League Sparta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Font typeface="League Spartan"/>
              <a:buNone/>
              <a:defRPr>
                <a:latin typeface="League Spartan"/>
                <a:ea typeface="League Spartan"/>
                <a:cs typeface="League Spartan"/>
                <a:sym typeface="League Spartan"/>
              </a:defRPr>
            </a:lvl9pPr>
          </a:lstStyle>
          <a:p>
            <a:endParaRPr/>
          </a:p>
        </p:txBody>
      </p:sp>
      <p:sp>
        <p:nvSpPr>
          <p:cNvPr id="191" name="Google Shape;191;p20"/>
          <p:cNvSpPr txBox="1">
            <a:spLocks noGrp="1"/>
          </p:cNvSpPr>
          <p:nvPr>
            <p:ph type="subTitle" idx="1"/>
          </p:nvPr>
        </p:nvSpPr>
        <p:spPr>
          <a:xfrm>
            <a:off x="875325" y="1870275"/>
            <a:ext cx="3858300" cy="12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0"/>
          <p:cNvSpPr/>
          <p:nvPr/>
        </p:nvSpPr>
        <p:spPr>
          <a:xfrm rot="-5400000">
            <a:off x="-143966" y="3456613"/>
            <a:ext cx="1422130" cy="1923024"/>
          </a:xfrm>
          <a:custGeom>
            <a:avLst/>
            <a:gdLst/>
            <a:ahLst/>
            <a:cxnLst/>
            <a:rect l="l" t="t" r="r" b="b"/>
            <a:pathLst>
              <a:path w="40904" h="55307" extrusionOk="0">
                <a:moveTo>
                  <a:pt x="1" y="1"/>
                </a:moveTo>
                <a:lnTo>
                  <a:pt x="1" y="55307"/>
                </a:lnTo>
                <a:cubicBezTo>
                  <a:pt x="5456" y="52362"/>
                  <a:pt x="11208" y="50057"/>
                  <a:pt x="16846" y="47432"/>
                </a:cubicBezTo>
                <a:cubicBezTo>
                  <a:pt x="23670" y="44259"/>
                  <a:pt x="31248" y="40630"/>
                  <a:pt x="36065" y="34627"/>
                </a:cubicBezTo>
                <a:cubicBezTo>
                  <a:pt x="39991" y="29697"/>
                  <a:pt x="40904" y="22233"/>
                  <a:pt x="38164" y="16526"/>
                </a:cubicBezTo>
                <a:cubicBezTo>
                  <a:pt x="35608" y="11254"/>
                  <a:pt x="30427" y="7830"/>
                  <a:pt x="25245" y="5525"/>
                </a:cubicBezTo>
                <a:cubicBezTo>
                  <a:pt x="19265" y="2877"/>
                  <a:pt x="12760" y="1439"/>
                  <a:pt x="6300" y="594"/>
                </a:cubicBezTo>
                <a:cubicBezTo>
                  <a:pt x="4223" y="343"/>
                  <a:pt x="2101" y="115"/>
                  <a:pt x="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0"/>
          <p:cNvSpPr/>
          <p:nvPr/>
        </p:nvSpPr>
        <p:spPr>
          <a:xfrm rot="10800000">
            <a:off x="-683506" y="4389428"/>
            <a:ext cx="2753445" cy="1232635"/>
          </a:xfrm>
          <a:custGeom>
            <a:avLst/>
            <a:gdLst/>
            <a:ahLst/>
            <a:cxnLst/>
            <a:rect l="l" t="t" r="r" b="b"/>
            <a:pathLst>
              <a:path w="69549" h="31135" fill="none" extrusionOk="0">
                <a:moveTo>
                  <a:pt x="3515" y="1"/>
                </a:moveTo>
                <a:cubicBezTo>
                  <a:pt x="913" y="5388"/>
                  <a:pt x="0" y="11756"/>
                  <a:pt x="1940" y="17416"/>
                </a:cubicBezTo>
                <a:cubicBezTo>
                  <a:pt x="5478" y="27779"/>
                  <a:pt x="16686" y="31134"/>
                  <a:pt x="25336" y="24287"/>
                </a:cubicBezTo>
                <a:cubicBezTo>
                  <a:pt x="29810" y="20726"/>
                  <a:pt x="26729" y="14700"/>
                  <a:pt x="22780" y="18923"/>
                </a:cubicBezTo>
                <a:cubicBezTo>
                  <a:pt x="21456" y="20338"/>
                  <a:pt x="21479" y="22803"/>
                  <a:pt x="22826" y="24196"/>
                </a:cubicBezTo>
                <a:cubicBezTo>
                  <a:pt x="24492" y="25862"/>
                  <a:pt x="27231" y="25679"/>
                  <a:pt x="29513" y="25086"/>
                </a:cubicBezTo>
                <a:cubicBezTo>
                  <a:pt x="44418" y="21228"/>
                  <a:pt x="54621" y="6438"/>
                  <a:pt x="69549" y="2671"/>
                </a:cubicBezTo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0"/>
          <p:cNvSpPr/>
          <p:nvPr/>
        </p:nvSpPr>
        <p:spPr>
          <a:xfrm rot="10800000">
            <a:off x="490074" y="377682"/>
            <a:ext cx="248846" cy="247523"/>
          </a:xfrm>
          <a:custGeom>
            <a:avLst/>
            <a:gdLst/>
            <a:ahLst/>
            <a:cxnLst/>
            <a:rect l="l" t="t" r="r" b="b"/>
            <a:pathLst>
              <a:path w="4224" h="4201" extrusionOk="0">
                <a:moveTo>
                  <a:pt x="4223" y="2101"/>
                </a:moveTo>
                <a:cubicBezTo>
                  <a:pt x="4223" y="3265"/>
                  <a:pt x="3287" y="4201"/>
                  <a:pt x="2123" y="4201"/>
                </a:cubicBezTo>
                <a:cubicBezTo>
                  <a:pt x="959" y="4201"/>
                  <a:pt x="1" y="3265"/>
                  <a:pt x="1" y="2101"/>
                </a:cubicBezTo>
                <a:cubicBezTo>
                  <a:pt x="1" y="937"/>
                  <a:pt x="959" y="1"/>
                  <a:pt x="2123" y="1"/>
                </a:cubicBezTo>
                <a:cubicBezTo>
                  <a:pt x="3287" y="1"/>
                  <a:pt x="4223" y="937"/>
                  <a:pt x="4223" y="210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0"/>
          <p:cNvSpPr/>
          <p:nvPr/>
        </p:nvSpPr>
        <p:spPr>
          <a:xfrm rot="10800000">
            <a:off x="557250" y="4462912"/>
            <a:ext cx="136908" cy="136908"/>
          </a:xfrm>
          <a:custGeom>
            <a:avLst/>
            <a:gdLst/>
            <a:ahLst/>
            <a:cxnLst/>
            <a:rect l="l" t="t" r="r" b="b"/>
            <a:pathLst>
              <a:path w="3356" h="3356" extrusionOk="0">
                <a:moveTo>
                  <a:pt x="3356" y="1689"/>
                </a:moveTo>
                <a:cubicBezTo>
                  <a:pt x="3356" y="2602"/>
                  <a:pt x="2602" y="3355"/>
                  <a:pt x="1666" y="3355"/>
                </a:cubicBezTo>
                <a:cubicBezTo>
                  <a:pt x="753" y="3355"/>
                  <a:pt x="0" y="2602"/>
                  <a:pt x="0" y="1689"/>
                </a:cubicBezTo>
                <a:cubicBezTo>
                  <a:pt x="0" y="753"/>
                  <a:pt x="753" y="0"/>
                  <a:pt x="1666" y="0"/>
                </a:cubicBezTo>
                <a:cubicBezTo>
                  <a:pt x="2602" y="0"/>
                  <a:pt x="3356" y="753"/>
                  <a:pt x="3356" y="16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0"/>
          <p:cNvSpPr/>
          <p:nvPr/>
        </p:nvSpPr>
        <p:spPr>
          <a:xfrm rot="10800000">
            <a:off x="8670830" y="3789796"/>
            <a:ext cx="323372" cy="323278"/>
          </a:xfrm>
          <a:custGeom>
            <a:avLst/>
            <a:gdLst/>
            <a:ahLst/>
            <a:cxnLst/>
            <a:rect l="l" t="t" r="r" b="b"/>
            <a:pathLst>
              <a:path w="4498" h="4497" fill="none" extrusionOk="0">
                <a:moveTo>
                  <a:pt x="4497" y="2260"/>
                </a:moveTo>
                <a:cubicBezTo>
                  <a:pt x="4497" y="3493"/>
                  <a:pt x="3470" y="4497"/>
                  <a:pt x="2238" y="4497"/>
                </a:cubicBezTo>
                <a:cubicBezTo>
                  <a:pt x="1005" y="4497"/>
                  <a:pt x="1" y="3493"/>
                  <a:pt x="1" y="2260"/>
                </a:cubicBezTo>
                <a:cubicBezTo>
                  <a:pt x="1" y="1005"/>
                  <a:pt x="1005" y="0"/>
                  <a:pt x="2238" y="0"/>
                </a:cubicBezTo>
                <a:cubicBezTo>
                  <a:pt x="3470" y="0"/>
                  <a:pt x="4497" y="1005"/>
                  <a:pt x="4497" y="2260"/>
                </a:cubicBezTo>
                <a:close/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0"/>
          <p:cNvSpPr/>
          <p:nvPr/>
        </p:nvSpPr>
        <p:spPr>
          <a:xfrm rot="10800000">
            <a:off x="8427574" y="4600545"/>
            <a:ext cx="412229" cy="412256"/>
          </a:xfrm>
          <a:custGeom>
            <a:avLst/>
            <a:gdLst/>
            <a:ahLst/>
            <a:cxnLst/>
            <a:rect l="l" t="t" r="r" b="b"/>
            <a:pathLst>
              <a:path w="8469" h="8470" extrusionOk="0">
                <a:moveTo>
                  <a:pt x="4246" y="1"/>
                </a:moveTo>
                <a:lnTo>
                  <a:pt x="5045" y="2283"/>
                </a:lnTo>
                <a:lnTo>
                  <a:pt x="7236" y="1256"/>
                </a:lnTo>
                <a:lnTo>
                  <a:pt x="6186" y="3425"/>
                </a:lnTo>
                <a:lnTo>
                  <a:pt x="8468" y="4246"/>
                </a:lnTo>
                <a:lnTo>
                  <a:pt x="6186" y="5045"/>
                </a:lnTo>
                <a:lnTo>
                  <a:pt x="7236" y="7237"/>
                </a:lnTo>
                <a:lnTo>
                  <a:pt x="5045" y="6187"/>
                </a:lnTo>
                <a:lnTo>
                  <a:pt x="4246" y="8469"/>
                </a:lnTo>
                <a:lnTo>
                  <a:pt x="3424" y="6187"/>
                </a:lnTo>
                <a:lnTo>
                  <a:pt x="1256" y="7237"/>
                </a:lnTo>
                <a:lnTo>
                  <a:pt x="2283" y="5045"/>
                </a:lnTo>
                <a:lnTo>
                  <a:pt x="0" y="4246"/>
                </a:lnTo>
                <a:lnTo>
                  <a:pt x="2283" y="3425"/>
                </a:lnTo>
                <a:lnTo>
                  <a:pt x="1256" y="1256"/>
                </a:lnTo>
                <a:lnTo>
                  <a:pt x="3424" y="228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0"/>
          <p:cNvSpPr/>
          <p:nvPr/>
        </p:nvSpPr>
        <p:spPr>
          <a:xfrm rot="10800000">
            <a:off x="202660" y="3681535"/>
            <a:ext cx="291840" cy="291840"/>
          </a:xfrm>
          <a:custGeom>
            <a:avLst/>
            <a:gdLst/>
            <a:ahLst/>
            <a:cxnLst/>
            <a:rect l="l" t="t" r="r" b="b"/>
            <a:pathLst>
              <a:path w="11984" h="11984" extrusionOk="0">
                <a:moveTo>
                  <a:pt x="0" y="5981"/>
                </a:moveTo>
                <a:cubicBezTo>
                  <a:pt x="0" y="9290"/>
                  <a:pt x="2671" y="11984"/>
                  <a:pt x="5980" y="11984"/>
                </a:cubicBezTo>
                <a:lnTo>
                  <a:pt x="5980" y="11984"/>
                </a:lnTo>
                <a:cubicBezTo>
                  <a:pt x="9290" y="11984"/>
                  <a:pt x="11984" y="9290"/>
                  <a:pt x="11984" y="5981"/>
                </a:cubicBezTo>
                <a:lnTo>
                  <a:pt x="11984" y="5981"/>
                </a:lnTo>
                <a:cubicBezTo>
                  <a:pt x="11984" y="2694"/>
                  <a:pt x="9290" y="1"/>
                  <a:pt x="5980" y="1"/>
                </a:cubicBezTo>
                <a:lnTo>
                  <a:pt x="5980" y="1"/>
                </a:lnTo>
                <a:cubicBezTo>
                  <a:pt x="2671" y="1"/>
                  <a:pt x="0" y="2694"/>
                  <a:pt x="0" y="598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_1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League Spartan"/>
                <a:ea typeface="League Spartan"/>
                <a:cs typeface="League Spartan"/>
                <a:sym typeface="League Spart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2"/>
          <p:cNvSpPr txBox="1">
            <a:spLocks noGrp="1"/>
          </p:cNvSpPr>
          <p:nvPr>
            <p:ph type="subTitle" idx="1"/>
          </p:nvPr>
        </p:nvSpPr>
        <p:spPr>
          <a:xfrm>
            <a:off x="4701806" y="1667625"/>
            <a:ext cx="3408900" cy="28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22"/>
          <p:cNvSpPr txBox="1">
            <a:spLocks noGrp="1"/>
          </p:cNvSpPr>
          <p:nvPr>
            <p:ph type="subTitle" idx="2"/>
          </p:nvPr>
        </p:nvSpPr>
        <p:spPr>
          <a:xfrm>
            <a:off x="1033287" y="1667625"/>
            <a:ext cx="3408900" cy="28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2"/>
          <p:cNvSpPr/>
          <p:nvPr/>
        </p:nvSpPr>
        <p:spPr>
          <a:xfrm flipH="1">
            <a:off x="8424000" y="-174546"/>
            <a:ext cx="734738" cy="2256249"/>
          </a:xfrm>
          <a:custGeom>
            <a:avLst/>
            <a:gdLst/>
            <a:ahLst/>
            <a:cxnLst/>
            <a:rect l="l" t="t" r="r" b="b"/>
            <a:pathLst>
              <a:path w="40904" h="55307" extrusionOk="0">
                <a:moveTo>
                  <a:pt x="1" y="1"/>
                </a:moveTo>
                <a:lnTo>
                  <a:pt x="1" y="55307"/>
                </a:lnTo>
                <a:cubicBezTo>
                  <a:pt x="5456" y="52362"/>
                  <a:pt x="11208" y="50057"/>
                  <a:pt x="16846" y="47432"/>
                </a:cubicBezTo>
                <a:cubicBezTo>
                  <a:pt x="23670" y="44259"/>
                  <a:pt x="31248" y="40630"/>
                  <a:pt x="36065" y="34627"/>
                </a:cubicBezTo>
                <a:cubicBezTo>
                  <a:pt x="39991" y="29697"/>
                  <a:pt x="40904" y="22233"/>
                  <a:pt x="38164" y="16526"/>
                </a:cubicBezTo>
                <a:cubicBezTo>
                  <a:pt x="35608" y="11254"/>
                  <a:pt x="30427" y="7830"/>
                  <a:pt x="25245" y="5525"/>
                </a:cubicBezTo>
                <a:cubicBezTo>
                  <a:pt x="19265" y="2877"/>
                  <a:pt x="12760" y="1439"/>
                  <a:pt x="6300" y="594"/>
                </a:cubicBezTo>
                <a:cubicBezTo>
                  <a:pt x="4223" y="343"/>
                  <a:pt x="2101" y="115"/>
                  <a:pt x="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2"/>
          <p:cNvSpPr/>
          <p:nvPr/>
        </p:nvSpPr>
        <p:spPr>
          <a:xfrm rot="10800000" flipH="1">
            <a:off x="-102451" y="2856099"/>
            <a:ext cx="2479575" cy="2445350"/>
          </a:xfrm>
          <a:custGeom>
            <a:avLst/>
            <a:gdLst/>
            <a:ahLst/>
            <a:cxnLst/>
            <a:rect l="l" t="t" r="r" b="b"/>
            <a:pathLst>
              <a:path w="99183" h="97814" extrusionOk="0">
                <a:moveTo>
                  <a:pt x="1009" y="97501"/>
                </a:moveTo>
                <a:cubicBezTo>
                  <a:pt x="2851" y="101946"/>
                  <a:pt x="8121" y="57814"/>
                  <a:pt x="12439" y="45304"/>
                </a:cubicBezTo>
                <a:cubicBezTo>
                  <a:pt x="16757" y="32795"/>
                  <a:pt x="19742" y="27969"/>
                  <a:pt x="26917" y="22444"/>
                </a:cubicBezTo>
                <a:cubicBezTo>
                  <a:pt x="34093" y="16920"/>
                  <a:pt x="44316" y="14570"/>
                  <a:pt x="55492" y="12157"/>
                </a:cubicBezTo>
                <a:cubicBezTo>
                  <a:pt x="66668" y="9744"/>
                  <a:pt x="87306" y="9427"/>
                  <a:pt x="93973" y="7967"/>
                </a:cubicBezTo>
                <a:cubicBezTo>
                  <a:pt x="100641" y="6507"/>
                  <a:pt x="100641" y="4538"/>
                  <a:pt x="95497" y="3395"/>
                </a:cubicBezTo>
                <a:cubicBezTo>
                  <a:pt x="90354" y="2252"/>
                  <a:pt x="77654" y="1426"/>
                  <a:pt x="63112" y="1108"/>
                </a:cubicBezTo>
                <a:cubicBezTo>
                  <a:pt x="48571" y="790"/>
                  <a:pt x="18535" y="-1432"/>
                  <a:pt x="8248" y="1489"/>
                </a:cubicBezTo>
                <a:cubicBezTo>
                  <a:pt x="-2039" y="4410"/>
                  <a:pt x="2597" y="2632"/>
                  <a:pt x="1390" y="18634"/>
                </a:cubicBezTo>
                <a:cubicBezTo>
                  <a:pt x="184" y="34636"/>
                  <a:pt x="-832" y="93056"/>
                  <a:pt x="1009" y="975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215" name="Google Shape;215;p22"/>
          <p:cNvSpPr/>
          <p:nvPr/>
        </p:nvSpPr>
        <p:spPr>
          <a:xfrm rot="-5400000" flipH="1">
            <a:off x="-72278" y="-1559720"/>
            <a:ext cx="2419225" cy="2707850"/>
          </a:xfrm>
          <a:custGeom>
            <a:avLst/>
            <a:gdLst/>
            <a:ahLst/>
            <a:cxnLst/>
            <a:rect l="l" t="t" r="r" b="b"/>
            <a:pathLst>
              <a:path w="59302" h="66377" fill="none" extrusionOk="0">
                <a:moveTo>
                  <a:pt x="59301" y="0"/>
                </a:moveTo>
                <a:cubicBezTo>
                  <a:pt x="52978" y="3926"/>
                  <a:pt x="47478" y="9176"/>
                  <a:pt x="43301" y="15339"/>
                </a:cubicBezTo>
                <a:cubicBezTo>
                  <a:pt x="41611" y="17827"/>
                  <a:pt x="40082" y="20612"/>
                  <a:pt x="40128" y="23602"/>
                </a:cubicBezTo>
                <a:cubicBezTo>
                  <a:pt x="40173" y="26615"/>
                  <a:pt x="42342" y="29742"/>
                  <a:pt x="45332" y="29902"/>
                </a:cubicBezTo>
                <a:cubicBezTo>
                  <a:pt x="51974" y="30221"/>
                  <a:pt x="48003" y="17188"/>
                  <a:pt x="41954" y="28235"/>
                </a:cubicBezTo>
                <a:cubicBezTo>
                  <a:pt x="40584" y="30746"/>
                  <a:pt x="40105" y="33622"/>
                  <a:pt x="39352" y="36361"/>
                </a:cubicBezTo>
                <a:cubicBezTo>
                  <a:pt x="34718" y="53457"/>
                  <a:pt x="17713" y="66376"/>
                  <a:pt x="1" y="66285"/>
                </a:cubicBezTo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2"/>
          <p:cNvSpPr/>
          <p:nvPr/>
        </p:nvSpPr>
        <p:spPr>
          <a:xfrm flipH="1">
            <a:off x="6102664" y="4642107"/>
            <a:ext cx="3056076" cy="580146"/>
          </a:xfrm>
          <a:custGeom>
            <a:avLst/>
            <a:gdLst/>
            <a:ahLst/>
            <a:cxnLst/>
            <a:rect l="l" t="t" r="r" b="b"/>
            <a:pathLst>
              <a:path w="74913" h="14221" fill="none" extrusionOk="0">
                <a:moveTo>
                  <a:pt x="0" y="13673"/>
                </a:moveTo>
                <a:cubicBezTo>
                  <a:pt x="6916" y="11618"/>
                  <a:pt x="12805" y="6643"/>
                  <a:pt x="19904" y="5250"/>
                </a:cubicBezTo>
                <a:cubicBezTo>
                  <a:pt x="25633" y="4155"/>
                  <a:pt x="31796" y="5593"/>
                  <a:pt x="36407" y="9153"/>
                </a:cubicBezTo>
                <a:cubicBezTo>
                  <a:pt x="40835" y="5250"/>
                  <a:pt x="46495" y="1872"/>
                  <a:pt x="52293" y="845"/>
                </a:cubicBezTo>
                <a:cubicBezTo>
                  <a:pt x="56995" y="0"/>
                  <a:pt x="61971" y="913"/>
                  <a:pt x="66079" y="3333"/>
                </a:cubicBezTo>
                <a:cubicBezTo>
                  <a:pt x="70188" y="5775"/>
                  <a:pt x="73384" y="9701"/>
                  <a:pt x="74913" y="14220"/>
                </a:cubicBezTo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2"/>
          <p:cNvSpPr/>
          <p:nvPr/>
        </p:nvSpPr>
        <p:spPr>
          <a:xfrm>
            <a:off x="4113385" y="4857196"/>
            <a:ext cx="917235" cy="149962"/>
          </a:xfrm>
          <a:custGeom>
            <a:avLst/>
            <a:gdLst/>
            <a:ahLst/>
            <a:cxnLst/>
            <a:rect l="l" t="t" r="r" b="b"/>
            <a:pathLst>
              <a:path w="22484" h="3676" fill="none" extrusionOk="0">
                <a:moveTo>
                  <a:pt x="1" y="0"/>
                </a:moveTo>
                <a:cubicBezTo>
                  <a:pt x="2261" y="0"/>
                  <a:pt x="2261" y="3675"/>
                  <a:pt x="4497" y="3675"/>
                </a:cubicBezTo>
                <a:cubicBezTo>
                  <a:pt x="6757" y="3675"/>
                  <a:pt x="6757" y="0"/>
                  <a:pt x="8994" y="0"/>
                </a:cubicBezTo>
                <a:cubicBezTo>
                  <a:pt x="11231" y="0"/>
                  <a:pt x="11231" y="3675"/>
                  <a:pt x="13491" y="3675"/>
                </a:cubicBezTo>
                <a:cubicBezTo>
                  <a:pt x="15727" y="3675"/>
                  <a:pt x="15727" y="0"/>
                  <a:pt x="17987" y="0"/>
                </a:cubicBezTo>
                <a:cubicBezTo>
                  <a:pt x="20224" y="0"/>
                  <a:pt x="20224" y="3675"/>
                  <a:pt x="22484" y="3675"/>
                </a:cubicBezTo>
              </a:path>
            </a:pathLst>
          </a:custGeom>
          <a:noFill/>
          <a:ln w="42225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2"/>
          <p:cNvSpPr/>
          <p:nvPr/>
        </p:nvSpPr>
        <p:spPr>
          <a:xfrm>
            <a:off x="8715301" y="1228672"/>
            <a:ext cx="176614" cy="176614"/>
          </a:xfrm>
          <a:custGeom>
            <a:avLst/>
            <a:gdLst/>
            <a:ahLst/>
            <a:cxnLst/>
            <a:rect l="l" t="t" r="r" b="b"/>
            <a:pathLst>
              <a:path w="11984" h="11984" extrusionOk="0">
                <a:moveTo>
                  <a:pt x="0" y="5981"/>
                </a:moveTo>
                <a:cubicBezTo>
                  <a:pt x="0" y="9290"/>
                  <a:pt x="2671" y="11984"/>
                  <a:pt x="5980" y="11984"/>
                </a:cubicBezTo>
                <a:lnTo>
                  <a:pt x="5980" y="11984"/>
                </a:lnTo>
                <a:cubicBezTo>
                  <a:pt x="9290" y="11984"/>
                  <a:pt x="11984" y="9290"/>
                  <a:pt x="11984" y="5981"/>
                </a:cubicBezTo>
                <a:lnTo>
                  <a:pt x="11984" y="5981"/>
                </a:lnTo>
                <a:cubicBezTo>
                  <a:pt x="11984" y="2694"/>
                  <a:pt x="9290" y="1"/>
                  <a:pt x="5980" y="1"/>
                </a:cubicBezTo>
                <a:lnTo>
                  <a:pt x="5980" y="1"/>
                </a:lnTo>
                <a:cubicBezTo>
                  <a:pt x="2671" y="1"/>
                  <a:pt x="0" y="2694"/>
                  <a:pt x="0" y="598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2"/>
          <p:cNvSpPr/>
          <p:nvPr/>
        </p:nvSpPr>
        <p:spPr>
          <a:xfrm>
            <a:off x="84677" y="3908954"/>
            <a:ext cx="176614" cy="176614"/>
          </a:xfrm>
          <a:custGeom>
            <a:avLst/>
            <a:gdLst/>
            <a:ahLst/>
            <a:cxnLst/>
            <a:rect l="l" t="t" r="r" b="b"/>
            <a:pathLst>
              <a:path w="11984" h="11984" extrusionOk="0">
                <a:moveTo>
                  <a:pt x="0" y="5981"/>
                </a:moveTo>
                <a:cubicBezTo>
                  <a:pt x="0" y="9290"/>
                  <a:pt x="2671" y="11984"/>
                  <a:pt x="5980" y="11984"/>
                </a:cubicBezTo>
                <a:lnTo>
                  <a:pt x="5980" y="11984"/>
                </a:lnTo>
                <a:cubicBezTo>
                  <a:pt x="9290" y="11984"/>
                  <a:pt x="11984" y="9290"/>
                  <a:pt x="11984" y="5981"/>
                </a:cubicBezTo>
                <a:lnTo>
                  <a:pt x="11984" y="5981"/>
                </a:lnTo>
                <a:cubicBezTo>
                  <a:pt x="11984" y="2694"/>
                  <a:pt x="9290" y="1"/>
                  <a:pt x="5980" y="1"/>
                </a:cubicBezTo>
                <a:lnTo>
                  <a:pt x="5980" y="1"/>
                </a:lnTo>
                <a:cubicBezTo>
                  <a:pt x="2671" y="1"/>
                  <a:pt x="0" y="2694"/>
                  <a:pt x="0" y="5981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2"/>
          <p:cNvSpPr/>
          <p:nvPr/>
        </p:nvSpPr>
        <p:spPr>
          <a:xfrm>
            <a:off x="5391701" y="77053"/>
            <a:ext cx="308250" cy="308266"/>
          </a:xfrm>
          <a:custGeom>
            <a:avLst/>
            <a:gdLst/>
            <a:ahLst/>
            <a:cxnLst/>
            <a:rect l="l" t="t" r="r" b="b"/>
            <a:pathLst>
              <a:path w="8469" h="8470" extrusionOk="0">
                <a:moveTo>
                  <a:pt x="4246" y="1"/>
                </a:moveTo>
                <a:lnTo>
                  <a:pt x="5045" y="2283"/>
                </a:lnTo>
                <a:lnTo>
                  <a:pt x="7236" y="1256"/>
                </a:lnTo>
                <a:lnTo>
                  <a:pt x="6186" y="3425"/>
                </a:lnTo>
                <a:lnTo>
                  <a:pt x="8468" y="4246"/>
                </a:lnTo>
                <a:lnTo>
                  <a:pt x="6186" y="5045"/>
                </a:lnTo>
                <a:lnTo>
                  <a:pt x="7236" y="7237"/>
                </a:lnTo>
                <a:lnTo>
                  <a:pt x="5045" y="6187"/>
                </a:lnTo>
                <a:lnTo>
                  <a:pt x="4246" y="8469"/>
                </a:lnTo>
                <a:lnTo>
                  <a:pt x="3424" y="6187"/>
                </a:lnTo>
                <a:lnTo>
                  <a:pt x="1256" y="7237"/>
                </a:lnTo>
                <a:lnTo>
                  <a:pt x="2283" y="5045"/>
                </a:lnTo>
                <a:lnTo>
                  <a:pt x="0" y="4246"/>
                </a:lnTo>
                <a:lnTo>
                  <a:pt x="2283" y="3425"/>
                </a:lnTo>
                <a:lnTo>
                  <a:pt x="1256" y="1256"/>
                </a:lnTo>
                <a:lnTo>
                  <a:pt x="3424" y="228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2"/>
          <p:cNvSpPr/>
          <p:nvPr/>
        </p:nvSpPr>
        <p:spPr>
          <a:xfrm flipH="1">
            <a:off x="140460" y="1145086"/>
            <a:ext cx="343791" cy="343791"/>
          </a:xfrm>
          <a:custGeom>
            <a:avLst/>
            <a:gdLst/>
            <a:ahLst/>
            <a:cxnLst/>
            <a:rect l="l" t="t" r="r" b="b"/>
            <a:pathLst>
              <a:path w="11984" h="11984" extrusionOk="0">
                <a:moveTo>
                  <a:pt x="0" y="5981"/>
                </a:moveTo>
                <a:cubicBezTo>
                  <a:pt x="0" y="9290"/>
                  <a:pt x="2671" y="11984"/>
                  <a:pt x="5980" y="11984"/>
                </a:cubicBezTo>
                <a:lnTo>
                  <a:pt x="5980" y="11984"/>
                </a:lnTo>
                <a:cubicBezTo>
                  <a:pt x="9290" y="11984"/>
                  <a:pt x="11984" y="9290"/>
                  <a:pt x="11984" y="5981"/>
                </a:cubicBezTo>
                <a:lnTo>
                  <a:pt x="11984" y="5981"/>
                </a:lnTo>
                <a:cubicBezTo>
                  <a:pt x="11984" y="2694"/>
                  <a:pt x="9290" y="1"/>
                  <a:pt x="5980" y="1"/>
                </a:cubicBezTo>
                <a:lnTo>
                  <a:pt x="5980" y="1"/>
                </a:lnTo>
                <a:cubicBezTo>
                  <a:pt x="2671" y="1"/>
                  <a:pt x="0" y="2694"/>
                  <a:pt x="0" y="598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2"/>
          <p:cNvSpPr/>
          <p:nvPr/>
        </p:nvSpPr>
        <p:spPr>
          <a:xfrm flipH="1">
            <a:off x="8417171" y="4040450"/>
            <a:ext cx="734738" cy="2256249"/>
          </a:xfrm>
          <a:custGeom>
            <a:avLst/>
            <a:gdLst/>
            <a:ahLst/>
            <a:cxnLst/>
            <a:rect l="l" t="t" r="r" b="b"/>
            <a:pathLst>
              <a:path w="40904" h="55307" extrusionOk="0">
                <a:moveTo>
                  <a:pt x="1" y="1"/>
                </a:moveTo>
                <a:lnTo>
                  <a:pt x="1" y="55307"/>
                </a:lnTo>
                <a:cubicBezTo>
                  <a:pt x="5456" y="52362"/>
                  <a:pt x="11208" y="50057"/>
                  <a:pt x="16846" y="47432"/>
                </a:cubicBezTo>
                <a:cubicBezTo>
                  <a:pt x="23670" y="44259"/>
                  <a:pt x="31248" y="40630"/>
                  <a:pt x="36065" y="34627"/>
                </a:cubicBezTo>
                <a:cubicBezTo>
                  <a:pt x="39991" y="29697"/>
                  <a:pt x="40904" y="22233"/>
                  <a:pt x="38164" y="16526"/>
                </a:cubicBezTo>
                <a:cubicBezTo>
                  <a:pt x="35608" y="11254"/>
                  <a:pt x="30427" y="7830"/>
                  <a:pt x="25245" y="5525"/>
                </a:cubicBezTo>
                <a:cubicBezTo>
                  <a:pt x="19265" y="2877"/>
                  <a:pt x="12760" y="1439"/>
                  <a:pt x="6300" y="594"/>
                </a:cubicBezTo>
                <a:cubicBezTo>
                  <a:pt x="4223" y="343"/>
                  <a:pt x="2101" y="115"/>
                  <a:pt x="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2"/>
          <p:cNvSpPr/>
          <p:nvPr/>
        </p:nvSpPr>
        <p:spPr>
          <a:xfrm rot="-5400000" flipH="1">
            <a:off x="79250" y="-1647295"/>
            <a:ext cx="2419225" cy="2707850"/>
          </a:xfrm>
          <a:custGeom>
            <a:avLst/>
            <a:gdLst/>
            <a:ahLst/>
            <a:cxnLst/>
            <a:rect l="l" t="t" r="r" b="b"/>
            <a:pathLst>
              <a:path w="59302" h="66377" fill="none" extrusionOk="0">
                <a:moveTo>
                  <a:pt x="59301" y="0"/>
                </a:moveTo>
                <a:cubicBezTo>
                  <a:pt x="52978" y="3926"/>
                  <a:pt x="47478" y="9176"/>
                  <a:pt x="43301" y="15339"/>
                </a:cubicBezTo>
                <a:cubicBezTo>
                  <a:pt x="41611" y="17827"/>
                  <a:pt x="40082" y="20612"/>
                  <a:pt x="40128" y="23602"/>
                </a:cubicBezTo>
                <a:cubicBezTo>
                  <a:pt x="40173" y="26615"/>
                  <a:pt x="42342" y="29742"/>
                  <a:pt x="45332" y="29902"/>
                </a:cubicBezTo>
                <a:cubicBezTo>
                  <a:pt x="51974" y="30221"/>
                  <a:pt x="48003" y="17188"/>
                  <a:pt x="41954" y="28235"/>
                </a:cubicBezTo>
                <a:cubicBezTo>
                  <a:pt x="40584" y="30746"/>
                  <a:pt x="40105" y="33622"/>
                  <a:pt x="39352" y="36361"/>
                </a:cubicBezTo>
                <a:cubicBezTo>
                  <a:pt x="34718" y="53457"/>
                  <a:pt x="17713" y="66376"/>
                  <a:pt x="1" y="66285"/>
                </a:cubicBezTo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2"/>
          <p:cNvSpPr/>
          <p:nvPr/>
        </p:nvSpPr>
        <p:spPr>
          <a:xfrm flipH="1">
            <a:off x="7505614" y="326309"/>
            <a:ext cx="917235" cy="149962"/>
          </a:xfrm>
          <a:custGeom>
            <a:avLst/>
            <a:gdLst/>
            <a:ahLst/>
            <a:cxnLst/>
            <a:rect l="l" t="t" r="r" b="b"/>
            <a:pathLst>
              <a:path w="22484" h="3676" fill="none" extrusionOk="0">
                <a:moveTo>
                  <a:pt x="1" y="0"/>
                </a:moveTo>
                <a:cubicBezTo>
                  <a:pt x="2261" y="0"/>
                  <a:pt x="2261" y="3675"/>
                  <a:pt x="4497" y="3675"/>
                </a:cubicBezTo>
                <a:cubicBezTo>
                  <a:pt x="6757" y="3675"/>
                  <a:pt x="6757" y="0"/>
                  <a:pt x="8994" y="0"/>
                </a:cubicBezTo>
                <a:cubicBezTo>
                  <a:pt x="11231" y="0"/>
                  <a:pt x="11231" y="3675"/>
                  <a:pt x="13491" y="3675"/>
                </a:cubicBezTo>
                <a:cubicBezTo>
                  <a:pt x="15727" y="3675"/>
                  <a:pt x="15727" y="0"/>
                  <a:pt x="17987" y="0"/>
                </a:cubicBezTo>
                <a:cubicBezTo>
                  <a:pt x="20224" y="0"/>
                  <a:pt x="20224" y="3675"/>
                  <a:pt x="22484" y="3675"/>
                </a:cubicBezTo>
              </a:path>
            </a:pathLst>
          </a:custGeom>
          <a:noFill/>
          <a:ln w="42225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2"/>
          <p:cNvSpPr/>
          <p:nvPr/>
        </p:nvSpPr>
        <p:spPr>
          <a:xfrm flipH="1">
            <a:off x="263445" y="4470366"/>
            <a:ext cx="575490" cy="575536"/>
          </a:xfrm>
          <a:custGeom>
            <a:avLst/>
            <a:gdLst/>
            <a:ahLst/>
            <a:cxnLst/>
            <a:rect l="l" t="t" r="r" b="b"/>
            <a:pathLst>
              <a:path w="8469" h="8470" extrusionOk="0">
                <a:moveTo>
                  <a:pt x="4246" y="1"/>
                </a:moveTo>
                <a:lnTo>
                  <a:pt x="5045" y="2283"/>
                </a:lnTo>
                <a:lnTo>
                  <a:pt x="7236" y="1256"/>
                </a:lnTo>
                <a:lnTo>
                  <a:pt x="6186" y="3425"/>
                </a:lnTo>
                <a:lnTo>
                  <a:pt x="8468" y="4246"/>
                </a:lnTo>
                <a:lnTo>
                  <a:pt x="6186" y="5045"/>
                </a:lnTo>
                <a:lnTo>
                  <a:pt x="7236" y="7237"/>
                </a:lnTo>
                <a:lnTo>
                  <a:pt x="5045" y="6187"/>
                </a:lnTo>
                <a:lnTo>
                  <a:pt x="4246" y="8469"/>
                </a:lnTo>
                <a:lnTo>
                  <a:pt x="3424" y="6187"/>
                </a:lnTo>
                <a:lnTo>
                  <a:pt x="1256" y="7237"/>
                </a:lnTo>
                <a:lnTo>
                  <a:pt x="2283" y="5045"/>
                </a:lnTo>
                <a:lnTo>
                  <a:pt x="0" y="4246"/>
                </a:lnTo>
                <a:lnTo>
                  <a:pt x="2283" y="3425"/>
                </a:lnTo>
                <a:lnTo>
                  <a:pt x="1256" y="1256"/>
                </a:lnTo>
                <a:lnTo>
                  <a:pt x="3424" y="228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2"/>
          <p:cNvSpPr/>
          <p:nvPr/>
        </p:nvSpPr>
        <p:spPr>
          <a:xfrm flipH="1">
            <a:off x="8607303" y="2431612"/>
            <a:ext cx="280282" cy="280272"/>
          </a:xfrm>
          <a:custGeom>
            <a:avLst/>
            <a:gdLst/>
            <a:ahLst/>
            <a:cxnLst/>
            <a:rect l="l" t="t" r="r" b="b"/>
            <a:pathLst>
              <a:path w="8469" h="8470" extrusionOk="0">
                <a:moveTo>
                  <a:pt x="4246" y="1"/>
                </a:moveTo>
                <a:lnTo>
                  <a:pt x="5045" y="2283"/>
                </a:lnTo>
                <a:lnTo>
                  <a:pt x="7236" y="1256"/>
                </a:lnTo>
                <a:lnTo>
                  <a:pt x="6186" y="3425"/>
                </a:lnTo>
                <a:lnTo>
                  <a:pt x="8468" y="4246"/>
                </a:lnTo>
                <a:lnTo>
                  <a:pt x="6186" y="5045"/>
                </a:lnTo>
                <a:lnTo>
                  <a:pt x="7236" y="7237"/>
                </a:lnTo>
                <a:lnTo>
                  <a:pt x="5045" y="6187"/>
                </a:lnTo>
                <a:lnTo>
                  <a:pt x="4246" y="8469"/>
                </a:lnTo>
                <a:lnTo>
                  <a:pt x="3424" y="6187"/>
                </a:lnTo>
                <a:lnTo>
                  <a:pt x="1256" y="7237"/>
                </a:lnTo>
                <a:lnTo>
                  <a:pt x="2283" y="5045"/>
                </a:lnTo>
                <a:lnTo>
                  <a:pt x="0" y="4246"/>
                </a:lnTo>
                <a:lnTo>
                  <a:pt x="2283" y="3425"/>
                </a:lnTo>
                <a:lnTo>
                  <a:pt x="1256" y="1256"/>
                </a:lnTo>
                <a:lnTo>
                  <a:pt x="3424" y="228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32"/>
          <p:cNvSpPr/>
          <p:nvPr/>
        </p:nvSpPr>
        <p:spPr>
          <a:xfrm flipH="1">
            <a:off x="97760" y="1316928"/>
            <a:ext cx="280275" cy="280275"/>
          </a:xfrm>
          <a:custGeom>
            <a:avLst/>
            <a:gdLst/>
            <a:ahLst/>
            <a:cxnLst/>
            <a:rect l="l" t="t" r="r" b="b"/>
            <a:pathLst>
              <a:path w="2809" h="2809" extrusionOk="0">
                <a:moveTo>
                  <a:pt x="2808" y="1416"/>
                </a:moveTo>
                <a:cubicBezTo>
                  <a:pt x="2808" y="2169"/>
                  <a:pt x="2169" y="2808"/>
                  <a:pt x="1393" y="2808"/>
                </a:cubicBezTo>
                <a:cubicBezTo>
                  <a:pt x="617" y="2808"/>
                  <a:pt x="1" y="2169"/>
                  <a:pt x="1" y="1416"/>
                </a:cubicBezTo>
                <a:cubicBezTo>
                  <a:pt x="1" y="640"/>
                  <a:pt x="617" y="1"/>
                  <a:pt x="1393" y="1"/>
                </a:cubicBezTo>
                <a:cubicBezTo>
                  <a:pt x="2169" y="1"/>
                  <a:pt x="2808" y="640"/>
                  <a:pt x="2808" y="141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32"/>
          <p:cNvSpPr/>
          <p:nvPr/>
        </p:nvSpPr>
        <p:spPr>
          <a:xfrm flipH="1">
            <a:off x="1140715" y="4931304"/>
            <a:ext cx="114593" cy="114593"/>
          </a:xfrm>
          <a:custGeom>
            <a:avLst/>
            <a:gdLst/>
            <a:ahLst/>
            <a:cxnLst/>
            <a:rect l="l" t="t" r="r" b="b"/>
            <a:pathLst>
              <a:path w="2809" h="2809" extrusionOk="0">
                <a:moveTo>
                  <a:pt x="2808" y="1416"/>
                </a:moveTo>
                <a:cubicBezTo>
                  <a:pt x="2808" y="2169"/>
                  <a:pt x="2169" y="2808"/>
                  <a:pt x="1393" y="2808"/>
                </a:cubicBezTo>
                <a:cubicBezTo>
                  <a:pt x="617" y="2808"/>
                  <a:pt x="1" y="2169"/>
                  <a:pt x="1" y="1416"/>
                </a:cubicBezTo>
                <a:cubicBezTo>
                  <a:pt x="1" y="640"/>
                  <a:pt x="617" y="1"/>
                  <a:pt x="1393" y="1"/>
                </a:cubicBezTo>
                <a:cubicBezTo>
                  <a:pt x="2169" y="1"/>
                  <a:pt x="2808" y="640"/>
                  <a:pt x="2808" y="141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/>
          <p:nvPr/>
        </p:nvSpPr>
        <p:spPr>
          <a:xfrm flipH="1">
            <a:off x="-11" y="4642107"/>
            <a:ext cx="3056076" cy="580146"/>
          </a:xfrm>
          <a:custGeom>
            <a:avLst/>
            <a:gdLst/>
            <a:ahLst/>
            <a:cxnLst/>
            <a:rect l="l" t="t" r="r" b="b"/>
            <a:pathLst>
              <a:path w="74913" h="14221" fill="none" extrusionOk="0">
                <a:moveTo>
                  <a:pt x="0" y="13673"/>
                </a:moveTo>
                <a:cubicBezTo>
                  <a:pt x="6916" y="11618"/>
                  <a:pt x="12805" y="6643"/>
                  <a:pt x="19904" y="5250"/>
                </a:cubicBezTo>
                <a:cubicBezTo>
                  <a:pt x="25633" y="4155"/>
                  <a:pt x="31796" y="5593"/>
                  <a:pt x="36407" y="9153"/>
                </a:cubicBezTo>
                <a:cubicBezTo>
                  <a:pt x="40835" y="5250"/>
                  <a:pt x="46495" y="1872"/>
                  <a:pt x="52293" y="845"/>
                </a:cubicBezTo>
                <a:cubicBezTo>
                  <a:pt x="56995" y="0"/>
                  <a:pt x="61971" y="913"/>
                  <a:pt x="66079" y="3333"/>
                </a:cubicBezTo>
                <a:cubicBezTo>
                  <a:pt x="70188" y="5775"/>
                  <a:pt x="73384" y="9701"/>
                  <a:pt x="74913" y="14220"/>
                </a:cubicBezTo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33"/>
          <p:cNvSpPr/>
          <p:nvPr/>
        </p:nvSpPr>
        <p:spPr>
          <a:xfrm>
            <a:off x="-102451" y="-174546"/>
            <a:ext cx="2479575" cy="2445350"/>
          </a:xfrm>
          <a:custGeom>
            <a:avLst/>
            <a:gdLst/>
            <a:ahLst/>
            <a:cxnLst/>
            <a:rect l="l" t="t" r="r" b="b"/>
            <a:pathLst>
              <a:path w="99183" h="97814" extrusionOk="0">
                <a:moveTo>
                  <a:pt x="1009" y="97501"/>
                </a:moveTo>
                <a:cubicBezTo>
                  <a:pt x="2851" y="101946"/>
                  <a:pt x="8121" y="57814"/>
                  <a:pt x="12439" y="45304"/>
                </a:cubicBezTo>
                <a:cubicBezTo>
                  <a:pt x="16757" y="32795"/>
                  <a:pt x="19742" y="27969"/>
                  <a:pt x="26917" y="22444"/>
                </a:cubicBezTo>
                <a:cubicBezTo>
                  <a:pt x="34093" y="16920"/>
                  <a:pt x="44316" y="14570"/>
                  <a:pt x="55492" y="12157"/>
                </a:cubicBezTo>
                <a:cubicBezTo>
                  <a:pt x="66668" y="9744"/>
                  <a:pt x="87306" y="9427"/>
                  <a:pt x="93973" y="7967"/>
                </a:cubicBezTo>
                <a:cubicBezTo>
                  <a:pt x="100641" y="6507"/>
                  <a:pt x="100641" y="4538"/>
                  <a:pt x="95497" y="3395"/>
                </a:cubicBezTo>
                <a:cubicBezTo>
                  <a:pt x="90354" y="2252"/>
                  <a:pt x="77654" y="1426"/>
                  <a:pt x="63112" y="1108"/>
                </a:cubicBezTo>
                <a:cubicBezTo>
                  <a:pt x="48571" y="790"/>
                  <a:pt x="18535" y="-1432"/>
                  <a:pt x="8248" y="1489"/>
                </a:cubicBezTo>
                <a:cubicBezTo>
                  <a:pt x="-2039" y="4410"/>
                  <a:pt x="2597" y="2632"/>
                  <a:pt x="1390" y="18634"/>
                </a:cubicBezTo>
                <a:cubicBezTo>
                  <a:pt x="184" y="34636"/>
                  <a:pt x="-832" y="93056"/>
                  <a:pt x="1009" y="975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382" name="Google Shape;382;p33"/>
          <p:cNvSpPr/>
          <p:nvPr/>
        </p:nvSpPr>
        <p:spPr>
          <a:xfrm>
            <a:off x="192524" y="2132894"/>
            <a:ext cx="182698" cy="182646"/>
          </a:xfrm>
          <a:custGeom>
            <a:avLst/>
            <a:gdLst/>
            <a:ahLst/>
            <a:cxnLst/>
            <a:rect l="l" t="t" r="r" b="b"/>
            <a:pathLst>
              <a:path w="4498" h="4497" fill="none" extrusionOk="0">
                <a:moveTo>
                  <a:pt x="4497" y="2260"/>
                </a:moveTo>
                <a:cubicBezTo>
                  <a:pt x="4497" y="3493"/>
                  <a:pt x="3470" y="4497"/>
                  <a:pt x="2238" y="4497"/>
                </a:cubicBezTo>
                <a:cubicBezTo>
                  <a:pt x="1005" y="4497"/>
                  <a:pt x="1" y="3493"/>
                  <a:pt x="1" y="2260"/>
                </a:cubicBezTo>
                <a:cubicBezTo>
                  <a:pt x="1" y="1005"/>
                  <a:pt x="1005" y="0"/>
                  <a:pt x="2238" y="0"/>
                </a:cubicBezTo>
                <a:cubicBezTo>
                  <a:pt x="3470" y="0"/>
                  <a:pt x="4497" y="1005"/>
                  <a:pt x="4497" y="2260"/>
                </a:cubicBezTo>
                <a:close/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33"/>
          <p:cNvSpPr/>
          <p:nvPr/>
        </p:nvSpPr>
        <p:spPr>
          <a:xfrm>
            <a:off x="276601" y="1162853"/>
            <a:ext cx="308250" cy="308266"/>
          </a:xfrm>
          <a:custGeom>
            <a:avLst/>
            <a:gdLst/>
            <a:ahLst/>
            <a:cxnLst/>
            <a:rect l="l" t="t" r="r" b="b"/>
            <a:pathLst>
              <a:path w="8469" h="8470" extrusionOk="0">
                <a:moveTo>
                  <a:pt x="4246" y="1"/>
                </a:moveTo>
                <a:lnTo>
                  <a:pt x="5045" y="2283"/>
                </a:lnTo>
                <a:lnTo>
                  <a:pt x="7236" y="1256"/>
                </a:lnTo>
                <a:lnTo>
                  <a:pt x="6186" y="3425"/>
                </a:lnTo>
                <a:lnTo>
                  <a:pt x="8468" y="4246"/>
                </a:lnTo>
                <a:lnTo>
                  <a:pt x="6186" y="5045"/>
                </a:lnTo>
                <a:lnTo>
                  <a:pt x="7236" y="7237"/>
                </a:lnTo>
                <a:lnTo>
                  <a:pt x="5045" y="6187"/>
                </a:lnTo>
                <a:lnTo>
                  <a:pt x="4246" y="8469"/>
                </a:lnTo>
                <a:lnTo>
                  <a:pt x="3424" y="6187"/>
                </a:lnTo>
                <a:lnTo>
                  <a:pt x="1256" y="7237"/>
                </a:lnTo>
                <a:lnTo>
                  <a:pt x="2283" y="5045"/>
                </a:lnTo>
                <a:lnTo>
                  <a:pt x="0" y="4246"/>
                </a:lnTo>
                <a:lnTo>
                  <a:pt x="2283" y="3425"/>
                </a:lnTo>
                <a:lnTo>
                  <a:pt x="1256" y="1256"/>
                </a:lnTo>
                <a:lnTo>
                  <a:pt x="3424" y="228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33"/>
          <p:cNvSpPr/>
          <p:nvPr/>
        </p:nvSpPr>
        <p:spPr>
          <a:xfrm rot="10800000" flipH="1">
            <a:off x="6673428" y="-113602"/>
            <a:ext cx="3056076" cy="580146"/>
          </a:xfrm>
          <a:custGeom>
            <a:avLst/>
            <a:gdLst/>
            <a:ahLst/>
            <a:cxnLst/>
            <a:rect l="l" t="t" r="r" b="b"/>
            <a:pathLst>
              <a:path w="74913" h="14221" fill="none" extrusionOk="0">
                <a:moveTo>
                  <a:pt x="0" y="13673"/>
                </a:moveTo>
                <a:cubicBezTo>
                  <a:pt x="6916" y="11618"/>
                  <a:pt x="12805" y="6643"/>
                  <a:pt x="19904" y="5250"/>
                </a:cubicBezTo>
                <a:cubicBezTo>
                  <a:pt x="25633" y="4155"/>
                  <a:pt x="31796" y="5593"/>
                  <a:pt x="36407" y="9153"/>
                </a:cubicBezTo>
                <a:cubicBezTo>
                  <a:pt x="40835" y="5250"/>
                  <a:pt x="46495" y="1872"/>
                  <a:pt x="52293" y="845"/>
                </a:cubicBezTo>
                <a:cubicBezTo>
                  <a:pt x="56995" y="0"/>
                  <a:pt x="61971" y="913"/>
                  <a:pt x="66079" y="3333"/>
                </a:cubicBezTo>
                <a:cubicBezTo>
                  <a:pt x="70188" y="5775"/>
                  <a:pt x="73384" y="9701"/>
                  <a:pt x="74913" y="14220"/>
                </a:cubicBezTo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3"/>
          <p:cNvSpPr/>
          <p:nvPr/>
        </p:nvSpPr>
        <p:spPr>
          <a:xfrm rot="10800000">
            <a:off x="6739268" y="2837847"/>
            <a:ext cx="2479575" cy="2445350"/>
          </a:xfrm>
          <a:custGeom>
            <a:avLst/>
            <a:gdLst/>
            <a:ahLst/>
            <a:cxnLst/>
            <a:rect l="l" t="t" r="r" b="b"/>
            <a:pathLst>
              <a:path w="99183" h="97814" extrusionOk="0">
                <a:moveTo>
                  <a:pt x="1009" y="97501"/>
                </a:moveTo>
                <a:cubicBezTo>
                  <a:pt x="2851" y="101946"/>
                  <a:pt x="8121" y="57814"/>
                  <a:pt x="12439" y="45304"/>
                </a:cubicBezTo>
                <a:cubicBezTo>
                  <a:pt x="16757" y="32795"/>
                  <a:pt x="19742" y="27969"/>
                  <a:pt x="26917" y="22444"/>
                </a:cubicBezTo>
                <a:cubicBezTo>
                  <a:pt x="34093" y="16920"/>
                  <a:pt x="44316" y="14570"/>
                  <a:pt x="55492" y="12157"/>
                </a:cubicBezTo>
                <a:cubicBezTo>
                  <a:pt x="66668" y="9744"/>
                  <a:pt x="87306" y="9427"/>
                  <a:pt x="93973" y="7967"/>
                </a:cubicBezTo>
                <a:cubicBezTo>
                  <a:pt x="100641" y="6507"/>
                  <a:pt x="100641" y="4538"/>
                  <a:pt x="95497" y="3395"/>
                </a:cubicBezTo>
                <a:cubicBezTo>
                  <a:pt x="90354" y="2252"/>
                  <a:pt x="77654" y="1426"/>
                  <a:pt x="63112" y="1108"/>
                </a:cubicBezTo>
                <a:cubicBezTo>
                  <a:pt x="48571" y="790"/>
                  <a:pt x="18535" y="-1432"/>
                  <a:pt x="8248" y="1489"/>
                </a:cubicBezTo>
                <a:cubicBezTo>
                  <a:pt x="-2039" y="4410"/>
                  <a:pt x="2597" y="2632"/>
                  <a:pt x="1390" y="18634"/>
                </a:cubicBezTo>
                <a:cubicBezTo>
                  <a:pt x="184" y="34636"/>
                  <a:pt x="-832" y="93056"/>
                  <a:pt x="1009" y="975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386" name="Google Shape;386;p33"/>
          <p:cNvSpPr/>
          <p:nvPr/>
        </p:nvSpPr>
        <p:spPr>
          <a:xfrm flipH="1">
            <a:off x="8583085" y="3050086"/>
            <a:ext cx="343791" cy="343791"/>
          </a:xfrm>
          <a:custGeom>
            <a:avLst/>
            <a:gdLst/>
            <a:ahLst/>
            <a:cxnLst/>
            <a:rect l="l" t="t" r="r" b="b"/>
            <a:pathLst>
              <a:path w="11984" h="11984" extrusionOk="0">
                <a:moveTo>
                  <a:pt x="0" y="5981"/>
                </a:moveTo>
                <a:cubicBezTo>
                  <a:pt x="0" y="9290"/>
                  <a:pt x="2671" y="11984"/>
                  <a:pt x="5980" y="11984"/>
                </a:cubicBezTo>
                <a:lnTo>
                  <a:pt x="5980" y="11984"/>
                </a:lnTo>
                <a:cubicBezTo>
                  <a:pt x="9290" y="11984"/>
                  <a:pt x="11984" y="9290"/>
                  <a:pt x="11984" y="5981"/>
                </a:cubicBezTo>
                <a:lnTo>
                  <a:pt x="11984" y="5981"/>
                </a:lnTo>
                <a:cubicBezTo>
                  <a:pt x="11984" y="2694"/>
                  <a:pt x="9290" y="1"/>
                  <a:pt x="5980" y="1"/>
                </a:cubicBezTo>
                <a:lnTo>
                  <a:pt x="5980" y="1"/>
                </a:lnTo>
                <a:cubicBezTo>
                  <a:pt x="2671" y="1"/>
                  <a:pt x="0" y="2694"/>
                  <a:pt x="0" y="598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ague Spartan"/>
              <a:buNone/>
              <a:defRPr sz="35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ague Spartan"/>
              <a:buNone/>
              <a:defRPr sz="35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ague Spartan"/>
              <a:buNone/>
              <a:defRPr sz="35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ague Spartan"/>
              <a:buNone/>
              <a:defRPr sz="35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ague Spartan"/>
              <a:buNone/>
              <a:defRPr sz="35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ague Spartan"/>
              <a:buNone/>
              <a:defRPr sz="35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ague Spartan"/>
              <a:buNone/>
              <a:defRPr sz="35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ague Spartan"/>
              <a:buNone/>
              <a:defRPr sz="35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ague Spartan"/>
              <a:buNone/>
              <a:defRPr sz="35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8" r:id="rId5"/>
    <p:sldLayoutId id="2147483666" r:id="rId6"/>
    <p:sldLayoutId id="2147483668" r:id="rId7"/>
    <p:sldLayoutId id="2147483678" r:id="rId8"/>
    <p:sldLayoutId id="2147483679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7"/>
          <p:cNvSpPr/>
          <p:nvPr/>
        </p:nvSpPr>
        <p:spPr>
          <a:xfrm rot="5400000">
            <a:off x="6712334" y="-1559720"/>
            <a:ext cx="2419225" cy="2707850"/>
          </a:xfrm>
          <a:custGeom>
            <a:avLst/>
            <a:gdLst/>
            <a:ahLst/>
            <a:cxnLst/>
            <a:rect l="l" t="t" r="r" b="b"/>
            <a:pathLst>
              <a:path w="59302" h="66377" fill="none" extrusionOk="0">
                <a:moveTo>
                  <a:pt x="59301" y="0"/>
                </a:moveTo>
                <a:cubicBezTo>
                  <a:pt x="52978" y="3926"/>
                  <a:pt x="47478" y="9176"/>
                  <a:pt x="43301" y="15339"/>
                </a:cubicBezTo>
                <a:cubicBezTo>
                  <a:pt x="41611" y="17827"/>
                  <a:pt x="40082" y="20612"/>
                  <a:pt x="40128" y="23602"/>
                </a:cubicBezTo>
                <a:cubicBezTo>
                  <a:pt x="40173" y="26615"/>
                  <a:pt x="42342" y="29742"/>
                  <a:pt x="45332" y="29902"/>
                </a:cubicBezTo>
                <a:cubicBezTo>
                  <a:pt x="51974" y="30221"/>
                  <a:pt x="48003" y="17188"/>
                  <a:pt x="41954" y="28235"/>
                </a:cubicBezTo>
                <a:cubicBezTo>
                  <a:pt x="40584" y="30746"/>
                  <a:pt x="40105" y="33622"/>
                  <a:pt x="39352" y="36361"/>
                </a:cubicBezTo>
                <a:cubicBezTo>
                  <a:pt x="34718" y="53457"/>
                  <a:pt x="17713" y="66376"/>
                  <a:pt x="1" y="66285"/>
                </a:cubicBezTo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37"/>
          <p:cNvSpPr txBox="1">
            <a:spLocks noGrp="1"/>
          </p:cNvSpPr>
          <p:nvPr>
            <p:ph type="ctrTitle"/>
          </p:nvPr>
        </p:nvSpPr>
        <p:spPr>
          <a:xfrm>
            <a:off x="326464" y="2185213"/>
            <a:ext cx="4987111" cy="5929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Alesha </a:t>
            </a:r>
            <a:r>
              <a:rPr lang="en" sz="4800" dirty="0" err="1"/>
              <a:t>Dhaniyyah</a:t>
            </a:r>
            <a:endParaRPr sz="4800" b="1" dirty="0"/>
          </a:p>
        </p:txBody>
      </p:sp>
      <p:sp>
        <p:nvSpPr>
          <p:cNvPr id="400" name="Google Shape;400;p37"/>
          <p:cNvSpPr txBox="1">
            <a:spLocks noGrp="1"/>
          </p:cNvSpPr>
          <p:nvPr>
            <p:ph type="subTitle" idx="1"/>
          </p:nvPr>
        </p:nvSpPr>
        <p:spPr>
          <a:xfrm>
            <a:off x="1107972" y="2838957"/>
            <a:ext cx="3413100" cy="6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Putri </a:t>
            </a:r>
            <a:r>
              <a:rPr lang="en" dirty="0" err="1"/>
              <a:t>Shafa</a:t>
            </a:r>
            <a:r>
              <a:rPr lang="en" dirty="0"/>
              <a:t> </a:t>
            </a:r>
            <a:r>
              <a:rPr lang="en" dirty="0" err="1"/>
              <a:t>Nadila</a:t>
            </a:r>
            <a:r>
              <a:rPr lang="en" dirty="0"/>
              <a:t> - 202102085</a:t>
            </a:r>
            <a:endParaRPr dirty="0"/>
          </a:p>
        </p:txBody>
      </p:sp>
      <p:sp>
        <p:nvSpPr>
          <p:cNvPr id="401" name="Google Shape;401;p37"/>
          <p:cNvSpPr/>
          <p:nvPr/>
        </p:nvSpPr>
        <p:spPr>
          <a:xfrm>
            <a:off x="5693801" y="2999436"/>
            <a:ext cx="308247" cy="308247"/>
          </a:xfrm>
          <a:custGeom>
            <a:avLst/>
            <a:gdLst/>
            <a:ahLst/>
            <a:cxnLst/>
            <a:rect l="l" t="t" r="r" b="b"/>
            <a:pathLst>
              <a:path w="7556" h="7556" extrusionOk="0">
                <a:moveTo>
                  <a:pt x="3766" y="0"/>
                </a:moveTo>
                <a:lnTo>
                  <a:pt x="4497" y="2031"/>
                </a:lnTo>
                <a:lnTo>
                  <a:pt x="6460" y="1118"/>
                </a:lnTo>
                <a:lnTo>
                  <a:pt x="5524" y="3059"/>
                </a:lnTo>
                <a:lnTo>
                  <a:pt x="7555" y="3789"/>
                </a:lnTo>
                <a:lnTo>
                  <a:pt x="5524" y="4497"/>
                </a:lnTo>
                <a:lnTo>
                  <a:pt x="6460" y="6460"/>
                </a:lnTo>
                <a:lnTo>
                  <a:pt x="4497" y="5524"/>
                </a:lnTo>
                <a:lnTo>
                  <a:pt x="3766" y="7555"/>
                </a:lnTo>
                <a:lnTo>
                  <a:pt x="3059" y="5524"/>
                </a:lnTo>
                <a:lnTo>
                  <a:pt x="1096" y="6460"/>
                </a:lnTo>
                <a:lnTo>
                  <a:pt x="2032" y="4497"/>
                </a:lnTo>
                <a:lnTo>
                  <a:pt x="0" y="3789"/>
                </a:lnTo>
                <a:lnTo>
                  <a:pt x="2032" y="3059"/>
                </a:lnTo>
                <a:lnTo>
                  <a:pt x="1096" y="1118"/>
                </a:lnTo>
                <a:lnTo>
                  <a:pt x="3059" y="203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2" name="Google Shape;402;p37"/>
          <p:cNvGrpSpPr/>
          <p:nvPr/>
        </p:nvGrpSpPr>
        <p:grpSpPr>
          <a:xfrm>
            <a:off x="6343110" y="639483"/>
            <a:ext cx="1091859" cy="673489"/>
            <a:chOff x="6367148" y="668627"/>
            <a:chExt cx="698253" cy="430702"/>
          </a:xfrm>
        </p:grpSpPr>
        <p:sp>
          <p:nvSpPr>
            <p:cNvPr id="403" name="Google Shape;403;p37"/>
            <p:cNvSpPr/>
            <p:nvPr/>
          </p:nvSpPr>
          <p:spPr>
            <a:xfrm>
              <a:off x="6367148" y="807124"/>
              <a:ext cx="214212" cy="292205"/>
            </a:xfrm>
            <a:custGeom>
              <a:avLst/>
              <a:gdLst/>
              <a:ahLst/>
              <a:cxnLst/>
              <a:rect l="l" t="t" r="r" b="b"/>
              <a:pathLst>
                <a:path w="3381" h="4612" extrusionOk="0">
                  <a:moveTo>
                    <a:pt x="1889" y="0"/>
                  </a:moveTo>
                  <a:cubicBezTo>
                    <a:pt x="1760" y="0"/>
                    <a:pt x="1625" y="16"/>
                    <a:pt x="1488" y="46"/>
                  </a:cubicBezTo>
                  <a:cubicBezTo>
                    <a:pt x="1273" y="98"/>
                    <a:pt x="1064" y="190"/>
                    <a:pt x="855" y="320"/>
                  </a:cubicBezTo>
                  <a:cubicBezTo>
                    <a:pt x="692" y="418"/>
                    <a:pt x="555" y="522"/>
                    <a:pt x="438" y="633"/>
                  </a:cubicBezTo>
                  <a:cubicBezTo>
                    <a:pt x="320" y="738"/>
                    <a:pt x="229" y="849"/>
                    <a:pt x="157" y="953"/>
                  </a:cubicBezTo>
                  <a:cubicBezTo>
                    <a:pt x="86" y="1058"/>
                    <a:pt x="40" y="1149"/>
                    <a:pt x="20" y="1240"/>
                  </a:cubicBezTo>
                  <a:cubicBezTo>
                    <a:pt x="1" y="1332"/>
                    <a:pt x="14" y="1403"/>
                    <a:pt x="53" y="1469"/>
                  </a:cubicBezTo>
                  <a:cubicBezTo>
                    <a:pt x="125" y="1579"/>
                    <a:pt x="229" y="1638"/>
                    <a:pt x="373" y="1651"/>
                  </a:cubicBezTo>
                  <a:cubicBezTo>
                    <a:pt x="418" y="1501"/>
                    <a:pt x="516" y="1345"/>
                    <a:pt x="653" y="1188"/>
                  </a:cubicBezTo>
                  <a:cubicBezTo>
                    <a:pt x="797" y="1025"/>
                    <a:pt x="947" y="888"/>
                    <a:pt x="1116" y="783"/>
                  </a:cubicBezTo>
                  <a:cubicBezTo>
                    <a:pt x="1359" y="632"/>
                    <a:pt x="1578" y="555"/>
                    <a:pt x="1776" y="555"/>
                  </a:cubicBezTo>
                  <a:cubicBezTo>
                    <a:pt x="1834" y="555"/>
                    <a:pt x="1890" y="561"/>
                    <a:pt x="1945" y="575"/>
                  </a:cubicBezTo>
                  <a:cubicBezTo>
                    <a:pt x="2186" y="627"/>
                    <a:pt x="2369" y="757"/>
                    <a:pt x="2493" y="966"/>
                  </a:cubicBezTo>
                  <a:cubicBezTo>
                    <a:pt x="2637" y="1195"/>
                    <a:pt x="2682" y="1429"/>
                    <a:pt x="2617" y="1664"/>
                  </a:cubicBezTo>
                  <a:cubicBezTo>
                    <a:pt x="2558" y="1899"/>
                    <a:pt x="2408" y="2147"/>
                    <a:pt x="2173" y="2395"/>
                  </a:cubicBezTo>
                  <a:lnTo>
                    <a:pt x="1802" y="2787"/>
                  </a:lnTo>
                  <a:cubicBezTo>
                    <a:pt x="1730" y="2858"/>
                    <a:pt x="1691" y="2930"/>
                    <a:pt x="1678" y="2989"/>
                  </a:cubicBezTo>
                  <a:cubicBezTo>
                    <a:pt x="1671" y="3048"/>
                    <a:pt x="1684" y="3106"/>
                    <a:pt x="1723" y="3165"/>
                  </a:cubicBezTo>
                  <a:cubicBezTo>
                    <a:pt x="1788" y="3269"/>
                    <a:pt x="1886" y="3335"/>
                    <a:pt x="2023" y="3367"/>
                  </a:cubicBezTo>
                  <a:lnTo>
                    <a:pt x="2558" y="2819"/>
                  </a:lnTo>
                  <a:cubicBezTo>
                    <a:pt x="2930" y="2434"/>
                    <a:pt x="3159" y="2062"/>
                    <a:pt x="3237" y="1703"/>
                  </a:cubicBezTo>
                  <a:cubicBezTo>
                    <a:pt x="3322" y="1345"/>
                    <a:pt x="3250" y="986"/>
                    <a:pt x="3022" y="627"/>
                  </a:cubicBezTo>
                  <a:cubicBezTo>
                    <a:pt x="2911" y="451"/>
                    <a:pt x="2780" y="314"/>
                    <a:pt x="2617" y="203"/>
                  </a:cubicBezTo>
                  <a:cubicBezTo>
                    <a:pt x="2454" y="105"/>
                    <a:pt x="2284" y="40"/>
                    <a:pt x="2089" y="14"/>
                  </a:cubicBezTo>
                  <a:cubicBezTo>
                    <a:pt x="2024" y="5"/>
                    <a:pt x="1957" y="0"/>
                    <a:pt x="1889" y="0"/>
                  </a:cubicBezTo>
                  <a:close/>
                  <a:moveTo>
                    <a:pt x="2940" y="3741"/>
                  </a:moveTo>
                  <a:cubicBezTo>
                    <a:pt x="2861" y="3741"/>
                    <a:pt x="2783" y="3764"/>
                    <a:pt x="2708" y="3811"/>
                  </a:cubicBezTo>
                  <a:cubicBezTo>
                    <a:pt x="2598" y="3883"/>
                    <a:pt x="2532" y="3974"/>
                    <a:pt x="2506" y="4085"/>
                  </a:cubicBezTo>
                  <a:cubicBezTo>
                    <a:pt x="2487" y="4196"/>
                    <a:pt x="2513" y="4300"/>
                    <a:pt x="2578" y="4405"/>
                  </a:cubicBezTo>
                  <a:cubicBezTo>
                    <a:pt x="2637" y="4503"/>
                    <a:pt x="2728" y="4568"/>
                    <a:pt x="2832" y="4600"/>
                  </a:cubicBezTo>
                  <a:cubicBezTo>
                    <a:pt x="2862" y="4608"/>
                    <a:pt x="2891" y="4611"/>
                    <a:pt x="2922" y="4611"/>
                  </a:cubicBezTo>
                  <a:cubicBezTo>
                    <a:pt x="2999" y="4611"/>
                    <a:pt x="3079" y="4587"/>
                    <a:pt x="3159" y="4535"/>
                  </a:cubicBezTo>
                  <a:cubicBezTo>
                    <a:pt x="3270" y="4463"/>
                    <a:pt x="3335" y="4379"/>
                    <a:pt x="3361" y="4268"/>
                  </a:cubicBezTo>
                  <a:cubicBezTo>
                    <a:pt x="3381" y="4157"/>
                    <a:pt x="3361" y="4052"/>
                    <a:pt x="3296" y="3948"/>
                  </a:cubicBezTo>
                  <a:cubicBezTo>
                    <a:pt x="3237" y="3850"/>
                    <a:pt x="3146" y="3785"/>
                    <a:pt x="3035" y="3752"/>
                  </a:cubicBezTo>
                  <a:cubicBezTo>
                    <a:pt x="3003" y="3745"/>
                    <a:pt x="2971" y="3741"/>
                    <a:pt x="2940" y="37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7"/>
            <p:cNvSpPr/>
            <p:nvPr/>
          </p:nvSpPr>
          <p:spPr>
            <a:xfrm>
              <a:off x="6640024" y="668627"/>
              <a:ext cx="262110" cy="424242"/>
            </a:xfrm>
            <a:custGeom>
              <a:avLst/>
              <a:gdLst/>
              <a:ahLst/>
              <a:cxnLst/>
              <a:rect l="l" t="t" r="r" b="b"/>
              <a:pathLst>
                <a:path w="4137" h="6696" extrusionOk="0">
                  <a:moveTo>
                    <a:pt x="1801" y="1"/>
                  </a:moveTo>
                  <a:cubicBezTo>
                    <a:pt x="1533" y="1"/>
                    <a:pt x="1292" y="27"/>
                    <a:pt x="1070" y="66"/>
                  </a:cubicBezTo>
                  <a:cubicBezTo>
                    <a:pt x="855" y="112"/>
                    <a:pt x="666" y="164"/>
                    <a:pt x="502" y="236"/>
                  </a:cubicBezTo>
                  <a:cubicBezTo>
                    <a:pt x="346" y="307"/>
                    <a:pt x="222" y="386"/>
                    <a:pt x="131" y="477"/>
                  </a:cubicBezTo>
                  <a:cubicBezTo>
                    <a:pt x="46" y="568"/>
                    <a:pt x="0" y="666"/>
                    <a:pt x="0" y="771"/>
                  </a:cubicBezTo>
                  <a:cubicBezTo>
                    <a:pt x="0" y="953"/>
                    <a:pt x="78" y="1103"/>
                    <a:pt x="241" y="1221"/>
                  </a:cubicBezTo>
                  <a:cubicBezTo>
                    <a:pt x="411" y="1084"/>
                    <a:pt x="639" y="973"/>
                    <a:pt x="920" y="882"/>
                  </a:cubicBezTo>
                  <a:cubicBezTo>
                    <a:pt x="1207" y="797"/>
                    <a:pt x="1488" y="751"/>
                    <a:pt x="1768" y="751"/>
                  </a:cubicBezTo>
                  <a:cubicBezTo>
                    <a:pt x="2277" y="751"/>
                    <a:pt x="2656" y="869"/>
                    <a:pt x="2897" y="1116"/>
                  </a:cubicBezTo>
                  <a:cubicBezTo>
                    <a:pt x="3138" y="1358"/>
                    <a:pt x="3262" y="1645"/>
                    <a:pt x="3262" y="1984"/>
                  </a:cubicBezTo>
                  <a:cubicBezTo>
                    <a:pt x="3262" y="2363"/>
                    <a:pt x="3138" y="2669"/>
                    <a:pt x="2890" y="2904"/>
                  </a:cubicBezTo>
                  <a:cubicBezTo>
                    <a:pt x="2636" y="3139"/>
                    <a:pt x="2284" y="3315"/>
                    <a:pt x="1820" y="3433"/>
                  </a:cubicBezTo>
                  <a:lnTo>
                    <a:pt x="1096" y="3622"/>
                  </a:lnTo>
                  <a:cubicBezTo>
                    <a:pt x="953" y="3655"/>
                    <a:pt x="855" y="3707"/>
                    <a:pt x="803" y="3772"/>
                  </a:cubicBezTo>
                  <a:cubicBezTo>
                    <a:pt x="744" y="3831"/>
                    <a:pt x="718" y="3916"/>
                    <a:pt x="718" y="4013"/>
                  </a:cubicBezTo>
                  <a:cubicBezTo>
                    <a:pt x="718" y="4183"/>
                    <a:pt x="783" y="4333"/>
                    <a:pt x="927" y="4477"/>
                  </a:cubicBezTo>
                  <a:lnTo>
                    <a:pt x="1957" y="4222"/>
                  </a:lnTo>
                  <a:cubicBezTo>
                    <a:pt x="2688" y="4040"/>
                    <a:pt x="3230" y="3765"/>
                    <a:pt x="3595" y="3407"/>
                  </a:cubicBezTo>
                  <a:cubicBezTo>
                    <a:pt x="3954" y="3048"/>
                    <a:pt x="4137" y="2565"/>
                    <a:pt x="4137" y="1971"/>
                  </a:cubicBezTo>
                  <a:cubicBezTo>
                    <a:pt x="4137" y="1684"/>
                    <a:pt x="4078" y="1417"/>
                    <a:pt x="3967" y="1175"/>
                  </a:cubicBezTo>
                  <a:cubicBezTo>
                    <a:pt x="3856" y="934"/>
                    <a:pt x="3693" y="725"/>
                    <a:pt x="3484" y="555"/>
                  </a:cubicBezTo>
                  <a:cubicBezTo>
                    <a:pt x="3282" y="386"/>
                    <a:pt x="3034" y="249"/>
                    <a:pt x="2747" y="151"/>
                  </a:cubicBezTo>
                  <a:cubicBezTo>
                    <a:pt x="2460" y="53"/>
                    <a:pt x="2140" y="1"/>
                    <a:pt x="1801" y="1"/>
                  </a:cubicBezTo>
                  <a:close/>
                  <a:moveTo>
                    <a:pt x="1396" y="5508"/>
                  </a:moveTo>
                  <a:cubicBezTo>
                    <a:pt x="1214" y="5508"/>
                    <a:pt x="1070" y="5566"/>
                    <a:pt x="966" y="5677"/>
                  </a:cubicBezTo>
                  <a:cubicBezTo>
                    <a:pt x="861" y="5795"/>
                    <a:pt x="809" y="5938"/>
                    <a:pt x="809" y="6108"/>
                  </a:cubicBezTo>
                  <a:cubicBezTo>
                    <a:pt x="809" y="6271"/>
                    <a:pt x="861" y="6415"/>
                    <a:pt x="966" y="6525"/>
                  </a:cubicBezTo>
                  <a:cubicBezTo>
                    <a:pt x="1070" y="6636"/>
                    <a:pt x="1214" y="6695"/>
                    <a:pt x="1396" y="6695"/>
                  </a:cubicBezTo>
                  <a:cubicBezTo>
                    <a:pt x="1579" y="6695"/>
                    <a:pt x="1729" y="6636"/>
                    <a:pt x="1833" y="6525"/>
                  </a:cubicBezTo>
                  <a:cubicBezTo>
                    <a:pt x="1944" y="6415"/>
                    <a:pt x="1997" y="6271"/>
                    <a:pt x="1997" y="6108"/>
                  </a:cubicBezTo>
                  <a:cubicBezTo>
                    <a:pt x="1997" y="5938"/>
                    <a:pt x="1944" y="5795"/>
                    <a:pt x="1833" y="5677"/>
                  </a:cubicBezTo>
                  <a:cubicBezTo>
                    <a:pt x="1729" y="5566"/>
                    <a:pt x="1579" y="5508"/>
                    <a:pt x="1396" y="55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7"/>
            <p:cNvSpPr/>
            <p:nvPr/>
          </p:nvSpPr>
          <p:spPr>
            <a:xfrm>
              <a:off x="6887177" y="884673"/>
              <a:ext cx="178225" cy="202934"/>
            </a:xfrm>
            <a:custGeom>
              <a:avLst/>
              <a:gdLst/>
              <a:ahLst/>
              <a:cxnLst/>
              <a:rect l="l" t="t" r="r" b="b"/>
              <a:pathLst>
                <a:path w="2813" h="3203" extrusionOk="0">
                  <a:moveTo>
                    <a:pt x="1380" y="1"/>
                  </a:moveTo>
                  <a:cubicBezTo>
                    <a:pt x="1337" y="1"/>
                    <a:pt x="1299" y="5"/>
                    <a:pt x="1267" y="16"/>
                  </a:cubicBezTo>
                  <a:cubicBezTo>
                    <a:pt x="1201" y="36"/>
                    <a:pt x="1156" y="68"/>
                    <a:pt x="1123" y="114"/>
                  </a:cubicBezTo>
                  <a:cubicBezTo>
                    <a:pt x="1077" y="199"/>
                    <a:pt x="1071" y="284"/>
                    <a:pt x="1117" y="382"/>
                  </a:cubicBezTo>
                  <a:cubicBezTo>
                    <a:pt x="1152" y="375"/>
                    <a:pt x="1190" y="372"/>
                    <a:pt x="1229" y="372"/>
                  </a:cubicBezTo>
                  <a:cubicBezTo>
                    <a:pt x="1313" y="372"/>
                    <a:pt x="1406" y="386"/>
                    <a:pt x="1508" y="408"/>
                  </a:cubicBezTo>
                  <a:cubicBezTo>
                    <a:pt x="1658" y="447"/>
                    <a:pt x="1802" y="506"/>
                    <a:pt x="1926" y="577"/>
                  </a:cubicBezTo>
                  <a:cubicBezTo>
                    <a:pt x="2154" y="714"/>
                    <a:pt x="2291" y="871"/>
                    <a:pt x="2337" y="1047"/>
                  </a:cubicBezTo>
                  <a:cubicBezTo>
                    <a:pt x="2382" y="1217"/>
                    <a:pt x="2356" y="1380"/>
                    <a:pt x="2265" y="1530"/>
                  </a:cubicBezTo>
                  <a:cubicBezTo>
                    <a:pt x="2167" y="1706"/>
                    <a:pt x="2030" y="1810"/>
                    <a:pt x="1854" y="1850"/>
                  </a:cubicBezTo>
                  <a:cubicBezTo>
                    <a:pt x="1794" y="1863"/>
                    <a:pt x="1730" y="1869"/>
                    <a:pt x="1663" y="1869"/>
                  </a:cubicBezTo>
                  <a:cubicBezTo>
                    <a:pt x="1532" y="1869"/>
                    <a:pt x="1387" y="1845"/>
                    <a:pt x="1227" y="1797"/>
                  </a:cubicBezTo>
                  <a:lnTo>
                    <a:pt x="856" y="1687"/>
                  </a:lnTo>
                  <a:cubicBezTo>
                    <a:pt x="810" y="1675"/>
                    <a:pt x="773" y="1668"/>
                    <a:pt x="742" y="1668"/>
                  </a:cubicBezTo>
                  <a:cubicBezTo>
                    <a:pt x="719" y="1668"/>
                    <a:pt x="698" y="1672"/>
                    <a:pt x="679" y="1680"/>
                  </a:cubicBezTo>
                  <a:cubicBezTo>
                    <a:pt x="640" y="1693"/>
                    <a:pt x="608" y="1719"/>
                    <a:pt x="575" y="1765"/>
                  </a:cubicBezTo>
                  <a:cubicBezTo>
                    <a:pt x="536" y="1837"/>
                    <a:pt x="523" y="1928"/>
                    <a:pt x="549" y="2026"/>
                  </a:cubicBezTo>
                  <a:lnTo>
                    <a:pt x="1077" y="2189"/>
                  </a:lnTo>
                  <a:cubicBezTo>
                    <a:pt x="1314" y="2262"/>
                    <a:pt x="1528" y="2298"/>
                    <a:pt x="1719" y="2298"/>
                  </a:cubicBezTo>
                  <a:cubicBezTo>
                    <a:pt x="1833" y="2298"/>
                    <a:pt x="1939" y="2285"/>
                    <a:pt x="2037" y="2261"/>
                  </a:cubicBezTo>
                  <a:cubicBezTo>
                    <a:pt x="2291" y="2195"/>
                    <a:pt x="2506" y="2032"/>
                    <a:pt x="2663" y="1765"/>
                  </a:cubicBezTo>
                  <a:cubicBezTo>
                    <a:pt x="2741" y="1634"/>
                    <a:pt x="2787" y="1497"/>
                    <a:pt x="2800" y="1360"/>
                  </a:cubicBezTo>
                  <a:cubicBezTo>
                    <a:pt x="2813" y="1223"/>
                    <a:pt x="2800" y="1086"/>
                    <a:pt x="2754" y="956"/>
                  </a:cubicBezTo>
                  <a:cubicBezTo>
                    <a:pt x="2702" y="819"/>
                    <a:pt x="2630" y="695"/>
                    <a:pt x="2526" y="571"/>
                  </a:cubicBezTo>
                  <a:cubicBezTo>
                    <a:pt x="2421" y="453"/>
                    <a:pt x="2297" y="342"/>
                    <a:pt x="2141" y="251"/>
                  </a:cubicBezTo>
                  <a:cubicBezTo>
                    <a:pt x="2023" y="179"/>
                    <a:pt x="1906" y="127"/>
                    <a:pt x="1795" y="88"/>
                  </a:cubicBezTo>
                  <a:cubicBezTo>
                    <a:pt x="1691" y="49"/>
                    <a:pt x="1586" y="23"/>
                    <a:pt x="1495" y="10"/>
                  </a:cubicBezTo>
                  <a:cubicBezTo>
                    <a:pt x="1454" y="4"/>
                    <a:pt x="1415" y="1"/>
                    <a:pt x="1380" y="1"/>
                  </a:cubicBezTo>
                  <a:close/>
                  <a:moveTo>
                    <a:pt x="322" y="2567"/>
                  </a:moveTo>
                  <a:cubicBezTo>
                    <a:pt x="295" y="2567"/>
                    <a:pt x="268" y="2572"/>
                    <a:pt x="242" y="2580"/>
                  </a:cubicBezTo>
                  <a:cubicBezTo>
                    <a:pt x="164" y="2607"/>
                    <a:pt x="105" y="2652"/>
                    <a:pt x="60" y="2730"/>
                  </a:cubicBezTo>
                  <a:cubicBezTo>
                    <a:pt x="14" y="2809"/>
                    <a:pt x="1" y="2881"/>
                    <a:pt x="20" y="2959"/>
                  </a:cubicBezTo>
                  <a:cubicBezTo>
                    <a:pt x="33" y="3037"/>
                    <a:pt x="86" y="3102"/>
                    <a:pt x="164" y="3155"/>
                  </a:cubicBezTo>
                  <a:cubicBezTo>
                    <a:pt x="223" y="3187"/>
                    <a:pt x="279" y="3203"/>
                    <a:pt x="335" y="3203"/>
                  </a:cubicBezTo>
                  <a:cubicBezTo>
                    <a:pt x="358" y="3203"/>
                    <a:pt x="382" y="3200"/>
                    <a:pt x="405" y="3194"/>
                  </a:cubicBezTo>
                  <a:cubicBezTo>
                    <a:pt x="484" y="3174"/>
                    <a:pt x="549" y="3122"/>
                    <a:pt x="595" y="3050"/>
                  </a:cubicBezTo>
                  <a:cubicBezTo>
                    <a:pt x="640" y="2972"/>
                    <a:pt x="653" y="2894"/>
                    <a:pt x="634" y="2815"/>
                  </a:cubicBezTo>
                  <a:cubicBezTo>
                    <a:pt x="614" y="2730"/>
                    <a:pt x="568" y="2665"/>
                    <a:pt x="484" y="2620"/>
                  </a:cubicBezTo>
                  <a:cubicBezTo>
                    <a:pt x="431" y="2585"/>
                    <a:pt x="376" y="2567"/>
                    <a:pt x="322" y="25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6" name="Google Shape;406;p37"/>
          <p:cNvSpPr/>
          <p:nvPr/>
        </p:nvSpPr>
        <p:spPr>
          <a:xfrm>
            <a:off x="9144000" y="1847813"/>
            <a:ext cx="339600" cy="231900"/>
          </a:xfrm>
          <a:prstGeom prst="ellipse">
            <a:avLst/>
          </a:prstGeom>
          <a:solidFill>
            <a:srgbClr val="FFF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7" name="Google Shape;407;p37"/>
          <p:cNvGrpSpPr/>
          <p:nvPr/>
        </p:nvGrpSpPr>
        <p:grpSpPr>
          <a:xfrm>
            <a:off x="7587684" y="819874"/>
            <a:ext cx="1158292" cy="826651"/>
            <a:chOff x="7243583" y="706963"/>
            <a:chExt cx="1158292" cy="826651"/>
          </a:xfrm>
        </p:grpSpPr>
        <p:sp>
          <p:nvSpPr>
            <p:cNvPr id="408" name="Google Shape;408;p37"/>
            <p:cNvSpPr/>
            <p:nvPr/>
          </p:nvSpPr>
          <p:spPr>
            <a:xfrm>
              <a:off x="7415775" y="706963"/>
              <a:ext cx="986100" cy="673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7"/>
            <p:cNvSpPr/>
            <p:nvPr/>
          </p:nvSpPr>
          <p:spPr>
            <a:xfrm>
              <a:off x="7349337" y="1283727"/>
              <a:ext cx="223200" cy="183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7"/>
            <p:cNvSpPr/>
            <p:nvPr/>
          </p:nvSpPr>
          <p:spPr>
            <a:xfrm>
              <a:off x="7243583" y="1419013"/>
              <a:ext cx="80700" cy="114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" name="Google Shape;411;p37"/>
          <p:cNvGrpSpPr/>
          <p:nvPr/>
        </p:nvGrpSpPr>
        <p:grpSpPr>
          <a:xfrm flipH="1">
            <a:off x="5321046" y="1415863"/>
            <a:ext cx="1158292" cy="826651"/>
            <a:chOff x="7243583" y="706963"/>
            <a:chExt cx="1158292" cy="826651"/>
          </a:xfrm>
        </p:grpSpPr>
        <p:sp>
          <p:nvSpPr>
            <p:cNvPr id="412" name="Google Shape;412;p37"/>
            <p:cNvSpPr/>
            <p:nvPr/>
          </p:nvSpPr>
          <p:spPr>
            <a:xfrm>
              <a:off x="7415775" y="706963"/>
              <a:ext cx="986100" cy="673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7"/>
            <p:cNvSpPr/>
            <p:nvPr/>
          </p:nvSpPr>
          <p:spPr>
            <a:xfrm>
              <a:off x="7349337" y="1283727"/>
              <a:ext cx="223200" cy="183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7"/>
            <p:cNvSpPr/>
            <p:nvPr/>
          </p:nvSpPr>
          <p:spPr>
            <a:xfrm>
              <a:off x="7243583" y="1419013"/>
              <a:ext cx="80700" cy="114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5" name="Google Shape;415;p37"/>
          <p:cNvSpPr/>
          <p:nvPr/>
        </p:nvSpPr>
        <p:spPr>
          <a:xfrm>
            <a:off x="5678125" y="1585514"/>
            <a:ext cx="339599" cy="3121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>
                  <a:noFill/>
                </a:ln>
                <a:solidFill>
                  <a:schemeClr val="lt2"/>
                </a:solidFill>
                <a:latin typeface="League Spartan"/>
              </a:rPr>
              <a:t>✔</a:t>
            </a:r>
          </a:p>
        </p:txBody>
      </p:sp>
      <p:sp>
        <p:nvSpPr>
          <p:cNvPr id="479" name="Google Shape;479;p37"/>
          <p:cNvSpPr/>
          <p:nvPr/>
        </p:nvSpPr>
        <p:spPr>
          <a:xfrm>
            <a:off x="11896151" y="4449865"/>
            <a:ext cx="308250" cy="308266"/>
          </a:xfrm>
          <a:custGeom>
            <a:avLst/>
            <a:gdLst/>
            <a:ahLst/>
            <a:cxnLst/>
            <a:rect l="l" t="t" r="r" b="b"/>
            <a:pathLst>
              <a:path w="8469" h="8470" extrusionOk="0">
                <a:moveTo>
                  <a:pt x="4246" y="1"/>
                </a:moveTo>
                <a:lnTo>
                  <a:pt x="5045" y="2283"/>
                </a:lnTo>
                <a:lnTo>
                  <a:pt x="7236" y="1256"/>
                </a:lnTo>
                <a:lnTo>
                  <a:pt x="6186" y="3425"/>
                </a:lnTo>
                <a:lnTo>
                  <a:pt x="8468" y="4246"/>
                </a:lnTo>
                <a:lnTo>
                  <a:pt x="6186" y="5045"/>
                </a:lnTo>
                <a:lnTo>
                  <a:pt x="7236" y="7237"/>
                </a:lnTo>
                <a:lnTo>
                  <a:pt x="5045" y="6187"/>
                </a:lnTo>
                <a:lnTo>
                  <a:pt x="4246" y="8469"/>
                </a:lnTo>
                <a:lnTo>
                  <a:pt x="3424" y="6187"/>
                </a:lnTo>
                <a:lnTo>
                  <a:pt x="1256" y="7237"/>
                </a:lnTo>
                <a:lnTo>
                  <a:pt x="2283" y="5045"/>
                </a:lnTo>
                <a:lnTo>
                  <a:pt x="0" y="4246"/>
                </a:lnTo>
                <a:lnTo>
                  <a:pt x="2283" y="3425"/>
                </a:lnTo>
                <a:lnTo>
                  <a:pt x="1256" y="1256"/>
                </a:lnTo>
                <a:lnTo>
                  <a:pt x="3424" y="2283"/>
                </a:lnTo>
                <a:close/>
              </a:path>
            </a:pathLst>
          </a:custGeom>
          <a:solidFill>
            <a:srgbClr val="FFF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37"/>
          <p:cNvSpPr/>
          <p:nvPr/>
        </p:nvSpPr>
        <p:spPr>
          <a:xfrm>
            <a:off x="8562478" y="3478406"/>
            <a:ext cx="183496" cy="183455"/>
          </a:xfrm>
          <a:custGeom>
            <a:avLst/>
            <a:gdLst/>
            <a:ahLst/>
            <a:cxnLst/>
            <a:rect l="l" t="t" r="r" b="b"/>
            <a:pathLst>
              <a:path w="4498" h="4497" fill="none" extrusionOk="0">
                <a:moveTo>
                  <a:pt x="4497" y="2260"/>
                </a:moveTo>
                <a:cubicBezTo>
                  <a:pt x="4497" y="3493"/>
                  <a:pt x="3470" y="4497"/>
                  <a:pt x="2238" y="4497"/>
                </a:cubicBezTo>
                <a:cubicBezTo>
                  <a:pt x="1005" y="4497"/>
                  <a:pt x="1" y="3493"/>
                  <a:pt x="1" y="2260"/>
                </a:cubicBezTo>
                <a:cubicBezTo>
                  <a:pt x="1" y="1005"/>
                  <a:pt x="1005" y="0"/>
                  <a:pt x="2238" y="0"/>
                </a:cubicBezTo>
                <a:cubicBezTo>
                  <a:pt x="3470" y="0"/>
                  <a:pt x="4497" y="1005"/>
                  <a:pt x="4497" y="2260"/>
                </a:cubicBezTo>
                <a:close/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37"/>
          <p:cNvSpPr/>
          <p:nvPr/>
        </p:nvSpPr>
        <p:spPr>
          <a:xfrm>
            <a:off x="8099150" y="993000"/>
            <a:ext cx="339600" cy="31747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lt2"/>
                </a:solidFill>
                <a:latin typeface="League Spartan"/>
              </a:rPr>
              <a:t>✘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7083AE-3E37-EC43-8B90-4DEB473BC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5288" y="1251098"/>
            <a:ext cx="2853662" cy="285366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0"/>
          <p:cNvSpPr/>
          <p:nvPr/>
        </p:nvSpPr>
        <p:spPr>
          <a:xfrm>
            <a:off x="1105222" y="-1266862"/>
            <a:ext cx="9539112" cy="6663880"/>
          </a:xfrm>
          <a:custGeom>
            <a:avLst/>
            <a:gdLst/>
            <a:ahLst/>
            <a:cxnLst/>
            <a:rect l="l" t="t" r="r" b="b"/>
            <a:pathLst>
              <a:path w="334061" h="233370" extrusionOk="0">
                <a:moveTo>
                  <a:pt x="50918" y="8477"/>
                </a:moveTo>
                <a:cubicBezTo>
                  <a:pt x="45584" y="14674"/>
                  <a:pt x="32948" y="27880"/>
                  <a:pt x="25772" y="38040"/>
                </a:cubicBezTo>
                <a:cubicBezTo>
                  <a:pt x="18597" y="48200"/>
                  <a:pt x="12120" y="59595"/>
                  <a:pt x="7865" y="69437"/>
                </a:cubicBezTo>
                <a:cubicBezTo>
                  <a:pt x="3611" y="79280"/>
                  <a:pt x="1007" y="87824"/>
                  <a:pt x="245" y="97095"/>
                </a:cubicBezTo>
                <a:cubicBezTo>
                  <a:pt x="-517" y="106366"/>
                  <a:pt x="499" y="115957"/>
                  <a:pt x="3293" y="125063"/>
                </a:cubicBezTo>
                <a:cubicBezTo>
                  <a:pt x="6087" y="134169"/>
                  <a:pt x="10913" y="144050"/>
                  <a:pt x="17009" y="151733"/>
                </a:cubicBezTo>
                <a:cubicBezTo>
                  <a:pt x="23105" y="159417"/>
                  <a:pt x="31614" y="165449"/>
                  <a:pt x="39869" y="171164"/>
                </a:cubicBezTo>
                <a:cubicBezTo>
                  <a:pt x="48124" y="176879"/>
                  <a:pt x="59173" y="181515"/>
                  <a:pt x="66539" y="186023"/>
                </a:cubicBezTo>
                <a:cubicBezTo>
                  <a:pt x="73905" y="190532"/>
                  <a:pt x="79620" y="194024"/>
                  <a:pt x="84065" y="198215"/>
                </a:cubicBezTo>
                <a:cubicBezTo>
                  <a:pt x="88510" y="202406"/>
                  <a:pt x="91622" y="205581"/>
                  <a:pt x="93209" y="211169"/>
                </a:cubicBezTo>
                <a:cubicBezTo>
                  <a:pt x="94797" y="216757"/>
                  <a:pt x="92193" y="228251"/>
                  <a:pt x="93590" y="231743"/>
                </a:cubicBezTo>
                <a:cubicBezTo>
                  <a:pt x="94987" y="235236"/>
                  <a:pt x="94352" y="231997"/>
                  <a:pt x="101591" y="232124"/>
                </a:cubicBezTo>
                <a:cubicBezTo>
                  <a:pt x="108830" y="232251"/>
                  <a:pt x="105020" y="232442"/>
                  <a:pt x="137024" y="232505"/>
                </a:cubicBezTo>
                <a:cubicBezTo>
                  <a:pt x="169028" y="232569"/>
                  <a:pt x="261738" y="232531"/>
                  <a:pt x="293615" y="232505"/>
                </a:cubicBezTo>
                <a:cubicBezTo>
                  <a:pt x="325492" y="232479"/>
                  <a:pt x="321555" y="233709"/>
                  <a:pt x="328286" y="232350"/>
                </a:cubicBezTo>
                <a:cubicBezTo>
                  <a:pt x="335017" y="230991"/>
                  <a:pt x="333493" y="230763"/>
                  <a:pt x="334001" y="224349"/>
                </a:cubicBezTo>
                <a:cubicBezTo>
                  <a:pt x="334509" y="217936"/>
                  <a:pt x="331652" y="210125"/>
                  <a:pt x="331334" y="193869"/>
                </a:cubicBezTo>
                <a:cubicBezTo>
                  <a:pt x="331017" y="177613"/>
                  <a:pt x="333303" y="140339"/>
                  <a:pt x="332096" y="126813"/>
                </a:cubicBezTo>
                <a:cubicBezTo>
                  <a:pt x="330890" y="113288"/>
                  <a:pt x="331969" y="114595"/>
                  <a:pt x="324095" y="112716"/>
                </a:cubicBezTo>
                <a:cubicBezTo>
                  <a:pt x="316221" y="110837"/>
                  <a:pt x="297362" y="115195"/>
                  <a:pt x="284852" y="115538"/>
                </a:cubicBezTo>
                <a:cubicBezTo>
                  <a:pt x="272343" y="115881"/>
                  <a:pt x="257865" y="117634"/>
                  <a:pt x="249038" y="114776"/>
                </a:cubicBezTo>
                <a:cubicBezTo>
                  <a:pt x="240212" y="111919"/>
                  <a:pt x="234560" y="105378"/>
                  <a:pt x="231893" y="98393"/>
                </a:cubicBezTo>
                <a:cubicBezTo>
                  <a:pt x="229226" y="91408"/>
                  <a:pt x="229925" y="82391"/>
                  <a:pt x="233036" y="72866"/>
                </a:cubicBezTo>
                <a:cubicBezTo>
                  <a:pt x="236148" y="63341"/>
                  <a:pt x="246943" y="50286"/>
                  <a:pt x="250562" y="41243"/>
                </a:cubicBezTo>
                <a:cubicBezTo>
                  <a:pt x="254182" y="32200"/>
                  <a:pt x="255007" y="25023"/>
                  <a:pt x="254753" y="18609"/>
                </a:cubicBezTo>
                <a:cubicBezTo>
                  <a:pt x="254499" y="12196"/>
                  <a:pt x="251388" y="5784"/>
                  <a:pt x="249038" y="2762"/>
                </a:cubicBezTo>
                <a:cubicBezTo>
                  <a:pt x="246689" y="-260"/>
                  <a:pt x="249292" y="921"/>
                  <a:pt x="240656" y="476"/>
                </a:cubicBezTo>
                <a:cubicBezTo>
                  <a:pt x="232020" y="32"/>
                  <a:pt x="221543" y="159"/>
                  <a:pt x="197222" y="95"/>
                </a:cubicBezTo>
                <a:cubicBezTo>
                  <a:pt x="172902" y="32"/>
                  <a:pt x="117974" y="-32"/>
                  <a:pt x="94733" y="95"/>
                </a:cubicBezTo>
                <a:cubicBezTo>
                  <a:pt x="71492" y="222"/>
                  <a:pt x="65079" y="-540"/>
                  <a:pt x="57776" y="857"/>
                </a:cubicBezTo>
                <a:cubicBezTo>
                  <a:pt x="50474" y="2254"/>
                  <a:pt x="56252" y="2280"/>
                  <a:pt x="50918" y="847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518" name="Google Shape;518;p40"/>
          <p:cNvSpPr txBox="1">
            <a:spLocks noGrp="1"/>
          </p:cNvSpPr>
          <p:nvPr>
            <p:ph type="title"/>
          </p:nvPr>
        </p:nvSpPr>
        <p:spPr>
          <a:xfrm>
            <a:off x="1867057" y="159044"/>
            <a:ext cx="5916079" cy="14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Deskripsi</a:t>
            </a:r>
            <a:r>
              <a:rPr lang="en" dirty="0"/>
              <a:t>!</a:t>
            </a:r>
            <a:endParaRPr dirty="0"/>
          </a:p>
        </p:txBody>
      </p:sp>
      <p:sp>
        <p:nvSpPr>
          <p:cNvPr id="519" name="Google Shape;519;p40"/>
          <p:cNvSpPr txBox="1">
            <a:spLocks noGrp="1"/>
          </p:cNvSpPr>
          <p:nvPr>
            <p:ph type="subTitle" idx="1"/>
          </p:nvPr>
        </p:nvSpPr>
        <p:spPr>
          <a:xfrm>
            <a:off x="2067761" y="1436554"/>
            <a:ext cx="5869232" cy="22853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GB" sz="1200" dirty="0" err="1"/>
              <a:t>Penjual</a:t>
            </a:r>
            <a:r>
              <a:rPr lang="en-GB" sz="1200" dirty="0"/>
              <a:t> </a:t>
            </a:r>
            <a:r>
              <a:rPr lang="en-GB" sz="1200" dirty="0" err="1"/>
              <a:t>hewan</a:t>
            </a:r>
            <a:r>
              <a:rPr lang="en-GB" sz="1200" dirty="0"/>
              <a:t> </a:t>
            </a:r>
            <a:r>
              <a:rPr lang="en-GB" sz="1200" dirty="0" err="1"/>
              <a:t>qurban</a:t>
            </a:r>
            <a:r>
              <a:rPr lang="en-GB" sz="1200" dirty="0"/>
              <a:t> </a:t>
            </a:r>
            <a:r>
              <a:rPr lang="en-GB" sz="1200" dirty="0" err="1"/>
              <a:t>dapat</a:t>
            </a:r>
            <a:r>
              <a:rPr lang="en-GB" sz="1200" dirty="0"/>
              <a:t> </a:t>
            </a:r>
            <a:r>
              <a:rPr lang="en-GB" sz="1200" dirty="0" err="1"/>
              <a:t>memanfaatkannya</a:t>
            </a:r>
            <a:r>
              <a:rPr lang="en-GB" sz="1200" dirty="0"/>
              <a:t> </a:t>
            </a:r>
            <a:r>
              <a:rPr lang="en-GB" sz="1200" dirty="0" err="1"/>
              <a:t>sebagai</a:t>
            </a:r>
            <a:r>
              <a:rPr lang="en-GB" sz="1200" dirty="0"/>
              <a:t> </a:t>
            </a:r>
            <a:r>
              <a:rPr lang="en-GB" sz="1200" dirty="0" err="1"/>
              <a:t>alat</a:t>
            </a:r>
            <a:r>
              <a:rPr lang="en-GB" sz="1200" dirty="0"/>
              <a:t> </a:t>
            </a:r>
            <a:r>
              <a:rPr lang="en-GB" sz="1200" dirty="0" err="1"/>
              <a:t>promosi</a:t>
            </a:r>
            <a:r>
              <a:rPr lang="en-GB" sz="1200" dirty="0"/>
              <a:t> </a:t>
            </a:r>
            <a:r>
              <a:rPr lang="en-GB" sz="1200" dirty="0" err="1"/>
              <a:t>dan</a:t>
            </a:r>
            <a:r>
              <a:rPr lang="en-GB" sz="1200" dirty="0"/>
              <a:t> </a:t>
            </a:r>
            <a:r>
              <a:rPr lang="en-GB" sz="1200" dirty="0" err="1"/>
              <a:t>pemasaran</a:t>
            </a:r>
            <a:r>
              <a:rPr lang="en-GB" sz="1200" dirty="0"/>
              <a:t>. </a:t>
            </a:r>
            <a:r>
              <a:rPr lang="en-GB" sz="1200" dirty="0" err="1"/>
              <a:t>Dengan</a:t>
            </a:r>
            <a:r>
              <a:rPr lang="en-GB" sz="1200" dirty="0"/>
              <a:t> </a:t>
            </a:r>
            <a:r>
              <a:rPr lang="en-GB" sz="1200" dirty="0" err="1"/>
              <a:t>demikian</a:t>
            </a:r>
            <a:r>
              <a:rPr lang="en-GB" sz="1200" dirty="0"/>
              <a:t>, website </a:t>
            </a:r>
            <a:r>
              <a:rPr lang="en-GB" sz="1200" dirty="0" err="1"/>
              <a:t>jual</a:t>
            </a:r>
            <a:r>
              <a:rPr lang="en-GB" sz="1200" dirty="0"/>
              <a:t> </a:t>
            </a:r>
            <a:r>
              <a:rPr lang="en-GB" sz="1200" dirty="0" err="1"/>
              <a:t>beli</a:t>
            </a:r>
            <a:r>
              <a:rPr lang="en-GB" sz="1200" dirty="0"/>
              <a:t> </a:t>
            </a:r>
            <a:r>
              <a:rPr lang="en-GB" sz="1200" dirty="0" err="1"/>
              <a:t>hewan</a:t>
            </a:r>
            <a:r>
              <a:rPr lang="en-GB" sz="1200" dirty="0"/>
              <a:t> </a:t>
            </a:r>
            <a:r>
              <a:rPr lang="en-GB" sz="1200" dirty="0" err="1"/>
              <a:t>qurban</a:t>
            </a:r>
            <a:r>
              <a:rPr lang="en-GB" sz="1200" dirty="0"/>
              <a:t> </a:t>
            </a:r>
            <a:r>
              <a:rPr lang="en-GB" sz="1200" dirty="0" err="1"/>
              <a:t>dapat</a:t>
            </a:r>
            <a:r>
              <a:rPr lang="en-GB" sz="1200" dirty="0"/>
              <a:t> </a:t>
            </a:r>
            <a:r>
              <a:rPr lang="en-GB" sz="1200" dirty="0" err="1"/>
              <a:t>memberikan</a:t>
            </a:r>
            <a:r>
              <a:rPr lang="en-GB" sz="1200" dirty="0"/>
              <a:t> </a:t>
            </a:r>
            <a:r>
              <a:rPr lang="en-GB" sz="1200" dirty="0" err="1"/>
              <a:t>manfaat</a:t>
            </a:r>
            <a:r>
              <a:rPr lang="en-GB" sz="1200" dirty="0"/>
              <a:t> </a:t>
            </a:r>
            <a:r>
              <a:rPr lang="en-GB" sz="1200" dirty="0" err="1"/>
              <a:t>bagi</a:t>
            </a:r>
            <a:r>
              <a:rPr lang="en-GB" sz="1200" dirty="0"/>
              <a:t> </a:t>
            </a:r>
            <a:r>
              <a:rPr lang="en-GB" sz="1200" dirty="0" err="1"/>
              <a:t>penjual</a:t>
            </a:r>
            <a:r>
              <a:rPr lang="en-GB" sz="1200" dirty="0"/>
              <a:t> </a:t>
            </a:r>
            <a:r>
              <a:rPr lang="en-GB" sz="1200" dirty="0" err="1"/>
              <a:t>dan</a:t>
            </a:r>
            <a:r>
              <a:rPr lang="en-GB" sz="1200" dirty="0"/>
              <a:t> </a:t>
            </a:r>
            <a:r>
              <a:rPr lang="en-GB" sz="1200" dirty="0" err="1"/>
              <a:t>pembeli</a:t>
            </a:r>
            <a:r>
              <a:rPr lang="en-GB" sz="1200" dirty="0"/>
              <a:t>, </a:t>
            </a:r>
            <a:r>
              <a:rPr lang="en-GB" sz="1200" dirty="0" err="1"/>
              <a:t>meningkatkan</a:t>
            </a:r>
            <a:r>
              <a:rPr lang="en-GB" sz="1200" dirty="0"/>
              <a:t> </a:t>
            </a:r>
            <a:r>
              <a:rPr lang="en-GB" sz="1200" dirty="0" err="1"/>
              <a:t>efisiensi</a:t>
            </a:r>
            <a:r>
              <a:rPr lang="en-GB" sz="1200" dirty="0"/>
              <a:t> </a:t>
            </a:r>
            <a:r>
              <a:rPr lang="en-GB" sz="1200" dirty="0" err="1"/>
              <a:t>dalam</a:t>
            </a:r>
            <a:r>
              <a:rPr lang="en-GB" sz="1200" dirty="0"/>
              <a:t> </a:t>
            </a:r>
            <a:r>
              <a:rPr lang="en-GB" sz="1200" dirty="0" err="1"/>
              <a:t>transaksi</a:t>
            </a:r>
            <a:r>
              <a:rPr lang="en-GB" sz="1200" dirty="0"/>
              <a:t>, </a:t>
            </a:r>
            <a:r>
              <a:rPr lang="en-GB" sz="1200" dirty="0" err="1"/>
              <a:t>dan</a:t>
            </a:r>
            <a:r>
              <a:rPr lang="en-GB" sz="1200" dirty="0"/>
              <a:t> </a:t>
            </a:r>
            <a:r>
              <a:rPr lang="en-GB" sz="1200" dirty="0" err="1"/>
              <a:t>memberikan</a:t>
            </a:r>
            <a:r>
              <a:rPr lang="en-GB" sz="1200" dirty="0"/>
              <a:t> </a:t>
            </a:r>
            <a:r>
              <a:rPr lang="en-GB" sz="1200" dirty="0" err="1"/>
              <a:t>akses</a:t>
            </a:r>
            <a:r>
              <a:rPr lang="en-GB" sz="1200" dirty="0"/>
              <a:t> yang </a:t>
            </a:r>
            <a:r>
              <a:rPr lang="en-GB" sz="1200" dirty="0" err="1"/>
              <a:t>lebih</a:t>
            </a:r>
            <a:r>
              <a:rPr lang="en-GB" sz="1200" dirty="0"/>
              <a:t> </a:t>
            </a:r>
            <a:r>
              <a:rPr lang="en-GB" sz="1200" dirty="0" err="1"/>
              <a:t>mudah</a:t>
            </a:r>
            <a:r>
              <a:rPr lang="en-GB" sz="1200" dirty="0"/>
              <a:t> </a:t>
            </a:r>
            <a:r>
              <a:rPr lang="en-GB" sz="1200" dirty="0" err="1"/>
              <a:t>dan</a:t>
            </a:r>
            <a:r>
              <a:rPr lang="en-GB" sz="1200" dirty="0"/>
              <a:t> </a:t>
            </a:r>
            <a:r>
              <a:rPr lang="en-GB" sz="1200" dirty="0" err="1"/>
              <a:t>luas</a:t>
            </a:r>
            <a:r>
              <a:rPr lang="en-GB" sz="1200" dirty="0"/>
              <a:t> </a:t>
            </a:r>
            <a:r>
              <a:rPr lang="en-GB" sz="1200" dirty="0" err="1"/>
              <a:t>dalam</a:t>
            </a:r>
            <a:r>
              <a:rPr lang="en-GB" sz="1200" dirty="0"/>
              <a:t> </a:t>
            </a:r>
            <a:r>
              <a:rPr lang="en-GB" sz="1200" dirty="0" err="1"/>
              <a:t>memenuhi</a:t>
            </a:r>
            <a:r>
              <a:rPr lang="en-GB" sz="1200" dirty="0"/>
              <a:t> </a:t>
            </a:r>
            <a:r>
              <a:rPr lang="en-GB" sz="1200" dirty="0" err="1"/>
              <a:t>kebutuhan</a:t>
            </a:r>
            <a:r>
              <a:rPr lang="en-GB" sz="1200" dirty="0"/>
              <a:t> </a:t>
            </a:r>
            <a:r>
              <a:rPr lang="en-GB" sz="1200" dirty="0" err="1"/>
              <a:t>qurban</a:t>
            </a:r>
            <a:r>
              <a:rPr lang="en-GB" sz="1200" dirty="0"/>
              <a:t>.</a:t>
            </a:r>
          </a:p>
          <a:p>
            <a:pPr marL="0" lvl="0" indent="0"/>
            <a:endParaRPr lang="en-ID" sz="1200" dirty="0"/>
          </a:p>
          <a:p>
            <a:pPr marL="0" lvl="0" indent="0"/>
            <a:r>
              <a:rPr lang="en-GB" sz="1200" dirty="0"/>
              <a:t>Batasan website </a:t>
            </a:r>
            <a:r>
              <a:rPr lang="en-GB" sz="1200" dirty="0" err="1"/>
              <a:t>ini</a:t>
            </a:r>
            <a:r>
              <a:rPr lang="en-GB" sz="1200" dirty="0"/>
              <a:t> </a:t>
            </a:r>
            <a:r>
              <a:rPr lang="en-GB" sz="1200" dirty="0" err="1"/>
              <a:t>hanya</a:t>
            </a:r>
            <a:r>
              <a:rPr lang="en-GB" sz="1200" dirty="0"/>
              <a:t> </a:t>
            </a:r>
            <a:r>
              <a:rPr lang="en-GB" sz="1200" dirty="0" err="1"/>
              <a:t>bisa</a:t>
            </a:r>
            <a:r>
              <a:rPr lang="en-GB" sz="1200" dirty="0"/>
              <a:t> </a:t>
            </a:r>
            <a:r>
              <a:rPr lang="en-GB" sz="1200" dirty="0" err="1"/>
              <a:t>digunakan</a:t>
            </a:r>
            <a:r>
              <a:rPr lang="en-GB" sz="1200" dirty="0"/>
              <a:t> </a:t>
            </a:r>
            <a:r>
              <a:rPr lang="en-GB" sz="1200" dirty="0" err="1"/>
              <a:t>oleh</a:t>
            </a:r>
            <a:r>
              <a:rPr lang="en-GB" sz="1200" dirty="0"/>
              <a:t> </a:t>
            </a:r>
            <a:r>
              <a:rPr lang="en-GB" sz="1200" dirty="0" err="1"/>
              <a:t>penjual</a:t>
            </a:r>
            <a:r>
              <a:rPr lang="en-GB" sz="1200" dirty="0"/>
              <a:t> </a:t>
            </a:r>
            <a:r>
              <a:rPr lang="en-GB" sz="1200" dirty="0" err="1"/>
              <a:t>hewan</a:t>
            </a:r>
            <a:r>
              <a:rPr lang="en-GB" sz="1200" dirty="0"/>
              <a:t>, </a:t>
            </a:r>
            <a:r>
              <a:rPr lang="en-GB" sz="1200" dirty="0" err="1"/>
              <a:t>sedangkan</a:t>
            </a:r>
            <a:r>
              <a:rPr lang="en-GB" sz="1200" dirty="0"/>
              <a:t> </a:t>
            </a:r>
            <a:r>
              <a:rPr lang="en-GB" sz="1200" dirty="0" err="1"/>
              <a:t>untuk</a:t>
            </a:r>
            <a:r>
              <a:rPr lang="en-GB" sz="1200" dirty="0"/>
              <a:t> </a:t>
            </a:r>
            <a:r>
              <a:rPr lang="en-GB" sz="1200" dirty="0" err="1"/>
              <a:t>pembeli</a:t>
            </a:r>
            <a:r>
              <a:rPr lang="en-GB" sz="1200" dirty="0"/>
              <a:t> </a:t>
            </a:r>
            <a:r>
              <a:rPr lang="en-GB" sz="1200" dirty="0" err="1"/>
              <a:t>hanya</a:t>
            </a:r>
            <a:r>
              <a:rPr lang="en-GB" sz="1200" dirty="0"/>
              <a:t> </a:t>
            </a:r>
            <a:r>
              <a:rPr lang="en-GB" sz="1200" dirty="0" err="1"/>
              <a:t>bisa</a:t>
            </a:r>
            <a:r>
              <a:rPr lang="en-GB" sz="1200" dirty="0"/>
              <a:t> </a:t>
            </a:r>
            <a:r>
              <a:rPr lang="en-GB" sz="1200" dirty="0" err="1"/>
              <a:t>melihat</a:t>
            </a:r>
            <a:r>
              <a:rPr lang="en-GB" sz="1200" dirty="0"/>
              <a:t> landing page </a:t>
            </a:r>
            <a:r>
              <a:rPr lang="en-GB" sz="1200" dirty="0" err="1"/>
              <a:t>saja</a:t>
            </a:r>
            <a:r>
              <a:rPr lang="en-GB" sz="1200" dirty="0"/>
              <a:t>. Dan user </a:t>
            </a:r>
            <a:r>
              <a:rPr lang="en-GB" sz="1200" dirty="0" err="1"/>
              <a:t>nya</a:t>
            </a:r>
            <a:r>
              <a:rPr lang="en-GB" sz="1200" dirty="0"/>
              <a:t> pun </a:t>
            </a:r>
            <a:r>
              <a:rPr lang="en-GB" sz="1200" dirty="0" err="1"/>
              <a:t>hanya</a:t>
            </a:r>
            <a:r>
              <a:rPr lang="en-GB" sz="1200" dirty="0"/>
              <a:t> admin </a:t>
            </a:r>
            <a:r>
              <a:rPr lang="en-GB" sz="1200" dirty="0" err="1"/>
              <a:t>dari</a:t>
            </a:r>
            <a:r>
              <a:rPr lang="en-GB" sz="1200" dirty="0"/>
              <a:t> </a:t>
            </a:r>
            <a:r>
              <a:rPr lang="en-GB" sz="1200" dirty="0" err="1"/>
              <a:t>si</a:t>
            </a:r>
            <a:r>
              <a:rPr lang="en-GB" sz="1200" dirty="0"/>
              <a:t> </a:t>
            </a:r>
            <a:r>
              <a:rPr lang="en-GB" sz="1200" dirty="0" err="1"/>
              <a:t>penjual</a:t>
            </a:r>
            <a:r>
              <a:rPr lang="en-GB" sz="1200" dirty="0"/>
              <a:t> </a:t>
            </a:r>
            <a:r>
              <a:rPr lang="en-GB" sz="1200" dirty="0" err="1"/>
              <a:t>saja</a:t>
            </a:r>
            <a:endParaRPr sz="1200" dirty="0"/>
          </a:p>
        </p:txBody>
      </p:sp>
      <p:sp>
        <p:nvSpPr>
          <p:cNvPr id="520" name="Google Shape;520;p40"/>
          <p:cNvSpPr/>
          <p:nvPr/>
        </p:nvSpPr>
        <p:spPr>
          <a:xfrm flipH="1">
            <a:off x="6087921" y="4557407"/>
            <a:ext cx="3056076" cy="580146"/>
          </a:xfrm>
          <a:custGeom>
            <a:avLst/>
            <a:gdLst/>
            <a:ahLst/>
            <a:cxnLst/>
            <a:rect l="l" t="t" r="r" b="b"/>
            <a:pathLst>
              <a:path w="74913" h="14221" fill="none" extrusionOk="0">
                <a:moveTo>
                  <a:pt x="0" y="13673"/>
                </a:moveTo>
                <a:cubicBezTo>
                  <a:pt x="6916" y="11618"/>
                  <a:pt x="12805" y="6643"/>
                  <a:pt x="19904" y="5250"/>
                </a:cubicBezTo>
                <a:cubicBezTo>
                  <a:pt x="25633" y="4155"/>
                  <a:pt x="31796" y="5593"/>
                  <a:pt x="36407" y="9153"/>
                </a:cubicBezTo>
                <a:cubicBezTo>
                  <a:pt x="40835" y="5250"/>
                  <a:pt x="46495" y="1872"/>
                  <a:pt x="52293" y="845"/>
                </a:cubicBezTo>
                <a:cubicBezTo>
                  <a:pt x="56995" y="0"/>
                  <a:pt x="61971" y="913"/>
                  <a:pt x="66079" y="3333"/>
                </a:cubicBezTo>
                <a:cubicBezTo>
                  <a:pt x="70188" y="5775"/>
                  <a:pt x="73384" y="9701"/>
                  <a:pt x="74913" y="14220"/>
                </a:cubicBezTo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40"/>
          <p:cNvSpPr/>
          <p:nvPr/>
        </p:nvSpPr>
        <p:spPr>
          <a:xfrm flipH="1">
            <a:off x="7783136" y="4136350"/>
            <a:ext cx="172318" cy="171380"/>
          </a:xfrm>
          <a:custGeom>
            <a:avLst/>
            <a:gdLst/>
            <a:ahLst/>
            <a:cxnLst/>
            <a:rect l="l" t="t" r="r" b="b"/>
            <a:pathLst>
              <a:path w="4224" h="4201" extrusionOk="0">
                <a:moveTo>
                  <a:pt x="4223" y="2101"/>
                </a:moveTo>
                <a:cubicBezTo>
                  <a:pt x="4223" y="3265"/>
                  <a:pt x="3287" y="4201"/>
                  <a:pt x="2123" y="4201"/>
                </a:cubicBezTo>
                <a:cubicBezTo>
                  <a:pt x="959" y="4201"/>
                  <a:pt x="1" y="3265"/>
                  <a:pt x="1" y="2101"/>
                </a:cubicBezTo>
                <a:cubicBezTo>
                  <a:pt x="1" y="937"/>
                  <a:pt x="959" y="1"/>
                  <a:pt x="2123" y="1"/>
                </a:cubicBezTo>
                <a:cubicBezTo>
                  <a:pt x="3287" y="1"/>
                  <a:pt x="4223" y="937"/>
                  <a:pt x="4223" y="210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40"/>
          <p:cNvSpPr/>
          <p:nvPr/>
        </p:nvSpPr>
        <p:spPr>
          <a:xfrm flipH="1">
            <a:off x="8094092" y="1245404"/>
            <a:ext cx="114593" cy="114593"/>
          </a:xfrm>
          <a:custGeom>
            <a:avLst/>
            <a:gdLst/>
            <a:ahLst/>
            <a:cxnLst/>
            <a:rect l="l" t="t" r="r" b="b"/>
            <a:pathLst>
              <a:path w="2809" h="2809" extrusionOk="0">
                <a:moveTo>
                  <a:pt x="2808" y="1416"/>
                </a:moveTo>
                <a:cubicBezTo>
                  <a:pt x="2808" y="2169"/>
                  <a:pt x="2169" y="2808"/>
                  <a:pt x="1393" y="2808"/>
                </a:cubicBezTo>
                <a:cubicBezTo>
                  <a:pt x="617" y="2808"/>
                  <a:pt x="1" y="2169"/>
                  <a:pt x="1" y="1416"/>
                </a:cubicBezTo>
                <a:cubicBezTo>
                  <a:pt x="1" y="640"/>
                  <a:pt x="617" y="1"/>
                  <a:pt x="1393" y="1"/>
                </a:cubicBezTo>
                <a:cubicBezTo>
                  <a:pt x="2169" y="1"/>
                  <a:pt x="2808" y="640"/>
                  <a:pt x="2808" y="141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40"/>
          <p:cNvSpPr/>
          <p:nvPr/>
        </p:nvSpPr>
        <p:spPr>
          <a:xfrm flipH="1">
            <a:off x="3056037" y="4755756"/>
            <a:ext cx="183496" cy="183455"/>
          </a:xfrm>
          <a:custGeom>
            <a:avLst/>
            <a:gdLst/>
            <a:ahLst/>
            <a:cxnLst/>
            <a:rect l="l" t="t" r="r" b="b"/>
            <a:pathLst>
              <a:path w="4498" h="4497" fill="none" extrusionOk="0">
                <a:moveTo>
                  <a:pt x="4497" y="2260"/>
                </a:moveTo>
                <a:cubicBezTo>
                  <a:pt x="4497" y="3493"/>
                  <a:pt x="3470" y="4497"/>
                  <a:pt x="2238" y="4497"/>
                </a:cubicBezTo>
                <a:cubicBezTo>
                  <a:pt x="1005" y="4497"/>
                  <a:pt x="1" y="3493"/>
                  <a:pt x="1" y="2260"/>
                </a:cubicBezTo>
                <a:cubicBezTo>
                  <a:pt x="1" y="1005"/>
                  <a:pt x="1005" y="0"/>
                  <a:pt x="2238" y="0"/>
                </a:cubicBezTo>
                <a:cubicBezTo>
                  <a:pt x="3470" y="0"/>
                  <a:pt x="4497" y="1005"/>
                  <a:pt x="4497" y="2260"/>
                </a:cubicBezTo>
                <a:close/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40"/>
          <p:cNvSpPr/>
          <p:nvPr/>
        </p:nvSpPr>
        <p:spPr>
          <a:xfrm flipH="1">
            <a:off x="496325" y="3599495"/>
            <a:ext cx="225427" cy="224129"/>
          </a:xfrm>
          <a:custGeom>
            <a:avLst/>
            <a:gdLst/>
            <a:ahLst/>
            <a:cxnLst/>
            <a:rect l="l" t="t" r="r" b="b"/>
            <a:pathLst>
              <a:path w="3767" h="3745" extrusionOk="0">
                <a:moveTo>
                  <a:pt x="1872" y="1"/>
                </a:moveTo>
                <a:lnTo>
                  <a:pt x="2237" y="1005"/>
                </a:lnTo>
                <a:lnTo>
                  <a:pt x="3219" y="548"/>
                </a:lnTo>
                <a:lnTo>
                  <a:pt x="2739" y="1507"/>
                </a:lnTo>
                <a:lnTo>
                  <a:pt x="3766" y="1872"/>
                </a:lnTo>
                <a:lnTo>
                  <a:pt x="2739" y="2238"/>
                </a:lnTo>
                <a:lnTo>
                  <a:pt x="3219" y="3196"/>
                </a:lnTo>
                <a:lnTo>
                  <a:pt x="2237" y="2740"/>
                </a:lnTo>
                <a:lnTo>
                  <a:pt x="1872" y="3744"/>
                </a:lnTo>
                <a:lnTo>
                  <a:pt x="1530" y="2740"/>
                </a:lnTo>
                <a:lnTo>
                  <a:pt x="548" y="3196"/>
                </a:lnTo>
                <a:lnTo>
                  <a:pt x="1005" y="2238"/>
                </a:lnTo>
                <a:lnTo>
                  <a:pt x="0" y="1872"/>
                </a:lnTo>
                <a:lnTo>
                  <a:pt x="1005" y="1507"/>
                </a:lnTo>
                <a:lnTo>
                  <a:pt x="548" y="548"/>
                </a:lnTo>
                <a:lnTo>
                  <a:pt x="1530" y="1005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40"/>
          <p:cNvSpPr/>
          <p:nvPr/>
        </p:nvSpPr>
        <p:spPr>
          <a:xfrm flipH="1">
            <a:off x="1843835" y="775128"/>
            <a:ext cx="308250" cy="308266"/>
          </a:xfrm>
          <a:custGeom>
            <a:avLst/>
            <a:gdLst/>
            <a:ahLst/>
            <a:cxnLst/>
            <a:rect l="l" t="t" r="r" b="b"/>
            <a:pathLst>
              <a:path w="8469" h="8470" extrusionOk="0">
                <a:moveTo>
                  <a:pt x="4246" y="1"/>
                </a:moveTo>
                <a:lnTo>
                  <a:pt x="5045" y="2283"/>
                </a:lnTo>
                <a:lnTo>
                  <a:pt x="7236" y="1256"/>
                </a:lnTo>
                <a:lnTo>
                  <a:pt x="6186" y="3425"/>
                </a:lnTo>
                <a:lnTo>
                  <a:pt x="8468" y="4246"/>
                </a:lnTo>
                <a:lnTo>
                  <a:pt x="6186" y="5045"/>
                </a:lnTo>
                <a:lnTo>
                  <a:pt x="7236" y="7237"/>
                </a:lnTo>
                <a:lnTo>
                  <a:pt x="5045" y="6187"/>
                </a:lnTo>
                <a:lnTo>
                  <a:pt x="4246" y="8469"/>
                </a:lnTo>
                <a:lnTo>
                  <a:pt x="3424" y="6187"/>
                </a:lnTo>
                <a:lnTo>
                  <a:pt x="1256" y="7237"/>
                </a:lnTo>
                <a:lnTo>
                  <a:pt x="2283" y="5045"/>
                </a:lnTo>
                <a:lnTo>
                  <a:pt x="0" y="4246"/>
                </a:lnTo>
                <a:lnTo>
                  <a:pt x="2283" y="3425"/>
                </a:lnTo>
                <a:lnTo>
                  <a:pt x="1256" y="1256"/>
                </a:lnTo>
                <a:lnTo>
                  <a:pt x="3424" y="22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40"/>
          <p:cNvSpPr/>
          <p:nvPr/>
        </p:nvSpPr>
        <p:spPr>
          <a:xfrm flipH="1">
            <a:off x="4525718" y="-943850"/>
            <a:ext cx="2837251" cy="1270152"/>
          </a:xfrm>
          <a:custGeom>
            <a:avLst/>
            <a:gdLst/>
            <a:ahLst/>
            <a:cxnLst/>
            <a:rect l="l" t="t" r="r" b="b"/>
            <a:pathLst>
              <a:path w="69549" h="31135" fill="none" extrusionOk="0">
                <a:moveTo>
                  <a:pt x="3515" y="1"/>
                </a:moveTo>
                <a:cubicBezTo>
                  <a:pt x="913" y="5388"/>
                  <a:pt x="0" y="11756"/>
                  <a:pt x="1940" y="17416"/>
                </a:cubicBezTo>
                <a:cubicBezTo>
                  <a:pt x="5478" y="27779"/>
                  <a:pt x="16686" y="31134"/>
                  <a:pt x="25336" y="24287"/>
                </a:cubicBezTo>
                <a:cubicBezTo>
                  <a:pt x="29810" y="20726"/>
                  <a:pt x="26729" y="14700"/>
                  <a:pt x="22780" y="18923"/>
                </a:cubicBezTo>
                <a:cubicBezTo>
                  <a:pt x="21456" y="20338"/>
                  <a:pt x="21479" y="22803"/>
                  <a:pt x="22826" y="24196"/>
                </a:cubicBezTo>
                <a:cubicBezTo>
                  <a:pt x="24492" y="25862"/>
                  <a:pt x="27231" y="25679"/>
                  <a:pt x="29513" y="25086"/>
                </a:cubicBezTo>
                <a:cubicBezTo>
                  <a:pt x="44418" y="21228"/>
                  <a:pt x="54621" y="6438"/>
                  <a:pt x="69549" y="2671"/>
                </a:cubicBezTo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40"/>
          <p:cNvSpPr/>
          <p:nvPr/>
        </p:nvSpPr>
        <p:spPr>
          <a:xfrm flipH="1">
            <a:off x="8591376" y="3177799"/>
            <a:ext cx="172323" cy="172322"/>
          </a:xfrm>
          <a:custGeom>
            <a:avLst/>
            <a:gdLst/>
            <a:ahLst/>
            <a:cxnLst/>
            <a:rect l="l" t="t" r="r" b="b"/>
            <a:pathLst>
              <a:path w="8469" h="8470" extrusionOk="0">
                <a:moveTo>
                  <a:pt x="4246" y="1"/>
                </a:moveTo>
                <a:lnTo>
                  <a:pt x="5045" y="2283"/>
                </a:lnTo>
                <a:lnTo>
                  <a:pt x="7236" y="1256"/>
                </a:lnTo>
                <a:lnTo>
                  <a:pt x="6186" y="3425"/>
                </a:lnTo>
                <a:lnTo>
                  <a:pt x="8468" y="4246"/>
                </a:lnTo>
                <a:lnTo>
                  <a:pt x="6186" y="5045"/>
                </a:lnTo>
                <a:lnTo>
                  <a:pt x="7236" y="7237"/>
                </a:lnTo>
                <a:lnTo>
                  <a:pt x="5045" y="6187"/>
                </a:lnTo>
                <a:lnTo>
                  <a:pt x="4246" y="8469"/>
                </a:lnTo>
                <a:lnTo>
                  <a:pt x="3424" y="6187"/>
                </a:lnTo>
                <a:lnTo>
                  <a:pt x="1256" y="7237"/>
                </a:lnTo>
                <a:lnTo>
                  <a:pt x="2283" y="5045"/>
                </a:lnTo>
                <a:lnTo>
                  <a:pt x="0" y="4246"/>
                </a:lnTo>
                <a:lnTo>
                  <a:pt x="2283" y="3425"/>
                </a:lnTo>
                <a:lnTo>
                  <a:pt x="1256" y="1256"/>
                </a:lnTo>
                <a:lnTo>
                  <a:pt x="3424" y="22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8" name="Google Shape;528;p40"/>
          <p:cNvGrpSpPr/>
          <p:nvPr/>
        </p:nvGrpSpPr>
        <p:grpSpPr>
          <a:xfrm flipH="1">
            <a:off x="-7" y="2194119"/>
            <a:ext cx="3056020" cy="5680334"/>
            <a:chOff x="4130321" y="2815214"/>
            <a:chExt cx="1055146" cy="1961238"/>
          </a:xfrm>
        </p:grpSpPr>
        <p:sp>
          <p:nvSpPr>
            <p:cNvPr id="529" name="Google Shape;529;p40"/>
            <p:cNvSpPr/>
            <p:nvPr/>
          </p:nvSpPr>
          <p:spPr>
            <a:xfrm>
              <a:off x="4623523" y="2818961"/>
              <a:ext cx="248450" cy="238394"/>
            </a:xfrm>
            <a:custGeom>
              <a:avLst/>
              <a:gdLst/>
              <a:ahLst/>
              <a:cxnLst/>
              <a:rect l="l" t="t" r="r" b="b"/>
              <a:pathLst>
                <a:path w="7758" h="7444" extrusionOk="0">
                  <a:moveTo>
                    <a:pt x="4117" y="1"/>
                  </a:moveTo>
                  <a:cubicBezTo>
                    <a:pt x="3964" y="1"/>
                    <a:pt x="3807" y="11"/>
                    <a:pt x="3648" y="33"/>
                  </a:cubicBezTo>
                  <a:cubicBezTo>
                    <a:pt x="1778" y="264"/>
                    <a:pt x="831" y="1395"/>
                    <a:pt x="393" y="2365"/>
                  </a:cubicBezTo>
                  <a:cubicBezTo>
                    <a:pt x="277" y="2642"/>
                    <a:pt x="185" y="2873"/>
                    <a:pt x="116" y="3104"/>
                  </a:cubicBezTo>
                  <a:cubicBezTo>
                    <a:pt x="0" y="3473"/>
                    <a:pt x="23" y="3750"/>
                    <a:pt x="69" y="3912"/>
                  </a:cubicBezTo>
                  <a:cubicBezTo>
                    <a:pt x="162" y="4235"/>
                    <a:pt x="393" y="4281"/>
                    <a:pt x="393" y="4281"/>
                  </a:cubicBezTo>
                  <a:cubicBezTo>
                    <a:pt x="370" y="4166"/>
                    <a:pt x="370" y="4050"/>
                    <a:pt x="346" y="3935"/>
                  </a:cubicBezTo>
                  <a:lnTo>
                    <a:pt x="346" y="3935"/>
                  </a:lnTo>
                  <a:cubicBezTo>
                    <a:pt x="462" y="4004"/>
                    <a:pt x="554" y="4073"/>
                    <a:pt x="670" y="4119"/>
                  </a:cubicBezTo>
                  <a:cubicBezTo>
                    <a:pt x="929" y="4238"/>
                    <a:pt x="1178" y="4296"/>
                    <a:pt x="1407" y="4296"/>
                  </a:cubicBezTo>
                  <a:cubicBezTo>
                    <a:pt x="1668" y="4296"/>
                    <a:pt x="1904" y="4221"/>
                    <a:pt x="2101" y="4073"/>
                  </a:cubicBezTo>
                  <a:cubicBezTo>
                    <a:pt x="2350" y="3903"/>
                    <a:pt x="2651" y="3837"/>
                    <a:pt x="2895" y="3837"/>
                  </a:cubicBezTo>
                  <a:cubicBezTo>
                    <a:pt x="3080" y="3837"/>
                    <a:pt x="3232" y="3875"/>
                    <a:pt x="3302" y="3935"/>
                  </a:cubicBezTo>
                  <a:cubicBezTo>
                    <a:pt x="3417" y="4027"/>
                    <a:pt x="3602" y="4212"/>
                    <a:pt x="3648" y="4558"/>
                  </a:cubicBezTo>
                  <a:cubicBezTo>
                    <a:pt x="3717" y="4928"/>
                    <a:pt x="4017" y="5228"/>
                    <a:pt x="4387" y="5274"/>
                  </a:cubicBezTo>
                  <a:cubicBezTo>
                    <a:pt x="4387" y="5158"/>
                    <a:pt x="4387" y="5020"/>
                    <a:pt x="4410" y="4904"/>
                  </a:cubicBezTo>
                  <a:cubicBezTo>
                    <a:pt x="4515" y="4442"/>
                    <a:pt x="4849" y="4133"/>
                    <a:pt x="5187" y="4133"/>
                  </a:cubicBezTo>
                  <a:cubicBezTo>
                    <a:pt x="5220" y="4133"/>
                    <a:pt x="5254" y="4136"/>
                    <a:pt x="5287" y="4143"/>
                  </a:cubicBezTo>
                  <a:cubicBezTo>
                    <a:pt x="5633" y="4235"/>
                    <a:pt x="5841" y="4697"/>
                    <a:pt x="5726" y="5205"/>
                  </a:cubicBezTo>
                  <a:cubicBezTo>
                    <a:pt x="5633" y="5620"/>
                    <a:pt x="5356" y="5920"/>
                    <a:pt x="5056" y="5966"/>
                  </a:cubicBezTo>
                  <a:cubicBezTo>
                    <a:pt x="5264" y="6544"/>
                    <a:pt x="5495" y="7028"/>
                    <a:pt x="5772" y="7444"/>
                  </a:cubicBezTo>
                  <a:cubicBezTo>
                    <a:pt x="6857" y="6913"/>
                    <a:pt x="7296" y="6174"/>
                    <a:pt x="7503" y="5320"/>
                  </a:cubicBezTo>
                  <a:cubicBezTo>
                    <a:pt x="7527" y="5158"/>
                    <a:pt x="7550" y="5020"/>
                    <a:pt x="7573" y="4858"/>
                  </a:cubicBezTo>
                  <a:cubicBezTo>
                    <a:pt x="7642" y="4420"/>
                    <a:pt x="7665" y="3958"/>
                    <a:pt x="7711" y="3496"/>
                  </a:cubicBezTo>
                  <a:cubicBezTo>
                    <a:pt x="7757" y="2573"/>
                    <a:pt x="7203" y="1464"/>
                    <a:pt x="6280" y="749"/>
                  </a:cubicBezTo>
                  <a:cubicBezTo>
                    <a:pt x="5676" y="301"/>
                    <a:pt x="4941" y="1"/>
                    <a:pt x="4117" y="1"/>
                  </a:cubicBezTo>
                  <a:close/>
                </a:path>
              </a:pathLst>
            </a:custGeom>
            <a:solidFill>
              <a:srgbClr val="8520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0"/>
            <p:cNvSpPr/>
            <p:nvPr/>
          </p:nvSpPr>
          <p:spPr>
            <a:xfrm>
              <a:off x="4623523" y="2894671"/>
              <a:ext cx="240316" cy="162687"/>
            </a:xfrm>
            <a:custGeom>
              <a:avLst/>
              <a:gdLst/>
              <a:ahLst/>
              <a:cxnLst/>
              <a:rect l="l" t="t" r="r" b="b"/>
              <a:pathLst>
                <a:path w="7504" h="5080" extrusionOk="0">
                  <a:moveTo>
                    <a:pt x="393" y="1"/>
                  </a:moveTo>
                  <a:cubicBezTo>
                    <a:pt x="277" y="278"/>
                    <a:pt x="185" y="509"/>
                    <a:pt x="116" y="740"/>
                  </a:cubicBezTo>
                  <a:cubicBezTo>
                    <a:pt x="0" y="1109"/>
                    <a:pt x="23" y="1386"/>
                    <a:pt x="69" y="1548"/>
                  </a:cubicBezTo>
                  <a:cubicBezTo>
                    <a:pt x="162" y="1871"/>
                    <a:pt x="393" y="1917"/>
                    <a:pt x="393" y="1917"/>
                  </a:cubicBezTo>
                  <a:cubicBezTo>
                    <a:pt x="370" y="1802"/>
                    <a:pt x="370" y="1686"/>
                    <a:pt x="346" y="1571"/>
                  </a:cubicBezTo>
                  <a:lnTo>
                    <a:pt x="346" y="1571"/>
                  </a:lnTo>
                  <a:cubicBezTo>
                    <a:pt x="462" y="1640"/>
                    <a:pt x="554" y="1709"/>
                    <a:pt x="670" y="1755"/>
                  </a:cubicBezTo>
                  <a:cubicBezTo>
                    <a:pt x="929" y="1874"/>
                    <a:pt x="1178" y="1932"/>
                    <a:pt x="1407" y="1932"/>
                  </a:cubicBezTo>
                  <a:cubicBezTo>
                    <a:pt x="1668" y="1932"/>
                    <a:pt x="1904" y="1857"/>
                    <a:pt x="2101" y="1709"/>
                  </a:cubicBezTo>
                  <a:cubicBezTo>
                    <a:pt x="2350" y="1539"/>
                    <a:pt x="2651" y="1473"/>
                    <a:pt x="2895" y="1473"/>
                  </a:cubicBezTo>
                  <a:cubicBezTo>
                    <a:pt x="3080" y="1473"/>
                    <a:pt x="3232" y="1511"/>
                    <a:pt x="3302" y="1571"/>
                  </a:cubicBezTo>
                  <a:cubicBezTo>
                    <a:pt x="3417" y="1663"/>
                    <a:pt x="3602" y="1848"/>
                    <a:pt x="3648" y="2194"/>
                  </a:cubicBezTo>
                  <a:cubicBezTo>
                    <a:pt x="3717" y="2564"/>
                    <a:pt x="4017" y="2864"/>
                    <a:pt x="4387" y="2910"/>
                  </a:cubicBezTo>
                  <a:cubicBezTo>
                    <a:pt x="4387" y="2794"/>
                    <a:pt x="4387" y="2656"/>
                    <a:pt x="4410" y="2540"/>
                  </a:cubicBezTo>
                  <a:cubicBezTo>
                    <a:pt x="4515" y="2078"/>
                    <a:pt x="4849" y="1769"/>
                    <a:pt x="5187" y="1769"/>
                  </a:cubicBezTo>
                  <a:cubicBezTo>
                    <a:pt x="5220" y="1769"/>
                    <a:pt x="5254" y="1772"/>
                    <a:pt x="5287" y="1779"/>
                  </a:cubicBezTo>
                  <a:cubicBezTo>
                    <a:pt x="5633" y="1871"/>
                    <a:pt x="5841" y="2333"/>
                    <a:pt x="5726" y="2841"/>
                  </a:cubicBezTo>
                  <a:cubicBezTo>
                    <a:pt x="5633" y="3256"/>
                    <a:pt x="5356" y="3556"/>
                    <a:pt x="5056" y="3602"/>
                  </a:cubicBezTo>
                  <a:cubicBezTo>
                    <a:pt x="5264" y="4180"/>
                    <a:pt x="5495" y="4664"/>
                    <a:pt x="5772" y="5080"/>
                  </a:cubicBezTo>
                  <a:cubicBezTo>
                    <a:pt x="6857" y="4549"/>
                    <a:pt x="7296" y="3810"/>
                    <a:pt x="7503" y="2956"/>
                  </a:cubicBezTo>
                  <a:lnTo>
                    <a:pt x="7503" y="2956"/>
                  </a:lnTo>
                  <a:cubicBezTo>
                    <a:pt x="7492" y="2956"/>
                    <a:pt x="7481" y="2956"/>
                    <a:pt x="7469" y="2956"/>
                  </a:cubicBezTo>
                  <a:cubicBezTo>
                    <a:pt x="6445" y="2956"/>
                    <a:pt x="5584" y="1931"/>
                    <a:pt x="5264" y="1109"/>
                  </a:cubicBezTo>
                  <a:cubicBezTo>
                    <a:pt x="5062" y="580"/>
                    <a:pt x="4558" y="298"/>
                    <a:pt x="3953" y="298"/>
                  </a:cubicBezTo>
                  <a:cubicBezTo>
                    <a:pt x="3451" y="298"/>
                    <a:pt x="2879" y="493"/>
                    <a:pt x="2355" y="901"/>
                  </a:cubicBezTo>
                  <a:cubicBezTo>
                    <a:pt x="2161" y="1053"/>
                    <a:pt x="1969" y="1115"/>
                    <a:pt x="1784" y="1115"/>
                  </a:cubicBezTo>
                  <a:cubicBezTo>
                    <a:pt x="1180" y="1115"/>
                    <a:pt x="658" y="443"/>
                    <a:pt x="393" y="1"/>
                  </a:cubicBezTo>
                  <a:close/>
                </a:path>
              </a:pathLst>
            </a:custGeom>
            <a:solidFill>
              <a:srgbClr val="5B0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0"/>
            <p:cNvSpPr/>
            <p:nvPr/>
          </p:nvSpPr>
          <p:spPr>
            <a:xfrm>
              <a:off x="4650136" y="3107612"/>
              <a:ext cx="355670" cy="532320"/>
            </a:xfrm>
            <a:custGeom>
              <a:avLst/>
              <a:gdLst/>
              <a:ahLst/>
              <a:cxnLst/>
              <a:rect l="l" t="t" r="r" b="b"/>
              <a:pathLst>
                <a:path w="11106" h="16622" extrusionOk="0">
                  <a:moveTo>
                    <a:pt x="6834" y="1"/>
                  </a:moveTo>
                  <a:lnTo>
                    <a:pt x="6903" y="70"/>
                  </a:lnTo>
                  <a:cubicBezTo>
                    <a:pt x="6926" y="139"/>
                    <a:pt x="6950" y="463"/>
                    <a:pt x="6765" y="832"/>
                  </a:cubicBezTo>
                  <a:cubicBezTo>
                    <a:pt x="6626" y="1155"/>
                    <a:pt x="5980" y="2079"/>
                    <a:pt x="4779" y="2310"/>
                  </a:cubicBezTo>
                  <a:cubicBezTo>
                    <a:pt x="4318" y="2402"/>
                    <a:pt x="3925" y="2402"/>
                    <a:pt x="3602" y="2402"/>
                  </a:cubicBezTo>
                  <a:cubicBezTo>
                    <a:pt x="3556" y="2379"/>
                    <a:pt x="3486" y="2379"/>
                    <a:pt x="3440" y="2379"/>
                  </a:cubicBezTo>
                  <a:cubicBezTo>
                    <a:pt x="3256" y="2356"/>
                    <a:pt x="3094" y="2333"/>
                    <a:pt x="2955" y="2263"/>
                  </a:cubicBezTo>
                  <a:lnTo>
                    <a:pt x="2909" y="2263"/>
                  </a:lnTo>
                  <a:cubicBezTo>
                    <a:pt x="2471" y="2056"/>
                    <a:pt x="2378" y="1525"/>
                    <a:pt x="2494" y="1201"/>
                  </a:cubicBezTo>
                  <a:cubicBezTo>
                    <a:pt x="2609" y="994"/>
                    <a:pt x="2817" y="994"/>
                    <a:pt x="2817" y="994"/>
                  </a:cubicBezTo>
                  <a:cubicBezTo>
                    <a:pt x="2768" y="984"/>
                    <a:pt x="2723" y="979"/>
                    <a:pt x="2682" y="979"/>
                  </a:cubicBezTo>
                  <a:cubicBezTo>
                    <a:pt x="2432" y="979"/>
                    <a:pt x="2313" y="1155"/>
                    <a:pt x="2194" y="1432"/>
                  </a:cubicBezTo>
                  <a:cubicBezTo>
                    <a:pt x="1986" y="1663"/>
                    <a:pt x="1524" y="1963"/>
                    <a:pt x="1524" y="1963"/>
                  </a:cubicBezTo>
                  <a:cubicBezTo>
                    <a:pt x="1524" y="5265"/>
                    <a:pt x="0" y="6950"/>
                    <a:pt x="1108" y="8243"/>
                  </a:cubicBezTo>
                  <a:cubicBezTo>
                    <a:pt x="1132" y="8405"/>
                    <a:pt x="1178" y="8612"/>
                    <a:pt x="1201" y="8820"/>
                  </a:cubicBezTo>
                  <a:cubicBezTo>
                    <a:pt x="1478" y="11198"/>
                    <a:pt x="1224" y="15077"/>
                    <a:pt x="1132" y="16277"/>
                  </a:cubicBezTo>
                  <a:lnTo>
                    <a:pt x="1178" y="16277"/>
                  </a:lnTo>
                  <a:cubicBezTo>
                    <a:pt x="1478" y="16300"/>
                    <a:pt x="2009" y="16370"/>
                    <a:pt x="2725" y="16439"/>
                  </a:cubicBezTo>
                  <a:cubicBezTo>
                    <a:pt x="2781" y="16194"/>
                    <a:pt x="3100" y="16103"/>
                    <a:pt x="3491" y="16103"/>
                  </a:cubicBezTo>
                  <a:cubicBezTo>
                    <a:pt x="3579" y="16103"/>
                    <a:pt x="3670" y="16107"/>
                    <a:pt x="3763" y="16116"/>
                  </a:cubicBezTo>
                  <a:cubicBezTo>
                    <a:pt x="4364" y="16162"/>
                    <a:pt x="5056" y="16393"/>
                    <a:pt x="5241" y="16554"/>
                  </a:cubicBezTo>
                  <a:lnTo>
                    <a:pt x="5241" y="16577"/>
                  </a:lnTo>
                  <a:cubicBezTo>
                    <a:pt x="5899" y="16605"/>
                    <a:pt x="6614" y="16621"/>
                    <a:pt x="7373" y="16621"/>
                  </a:cubicBezTo>
                  <a:cubicBezTo>
                    <a:pt x="8533" y="16621"/>
                    <a:pt x="9794" y="16583"/>
                    <a:pt x="11105" y="16485"/>
                  </a:cubicBezTo>
                  <a:cubicBezTo>
                    <a:pt x="9143" y="11152"/>
                    <a:pt x="10805" y="6211"/>
                    <a:pt x="10805" y="6211"/>
                  </a:cubicBezTo>
                  <a:cubicBezTo>
                    <a:pt x="10805" y="6211"/>
                    <a:pt x="10851" y="4918"/>
                    <a:pt x="10736" y="3579"/>
                  </a:cubicBezTo>
                  <a:cubicBezTo>
                    <a:pt x="10643" y="2494"/>
                    <a:pt x="10436" y="1363"/>
                    <a:pt x="10020" y="901"/>
                  </a:cubicBezTo>
                  <a:cubicBezTo>
                    <a:pt x="8704" y="578"/>
                    <a:pt x="6880" y="1"/>
                    <a:pt x="68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0"/>
            <p:cNvSpPr/>
            <p:nvPr/>
          </p:nvSpPr>
          <p:spPr>
            <a:xfrm>
              <a:off x="4770650" y="3170479"/>
              <a:ext cx="235160" cy="469454"/>
            </a:xfrm>
            <a:custGeom>
              <a:avLst/>
              <a:gdLst/>
              <a:ahLst/>
              <a:cxnLst/>
              <a:rect l="l" t="t" r="r" b="b"/>
              <a:pathLst>
                <a:path w="7343" h="14659" extrusionOk="0">
                  <a:moveTo>
                    <a:pt x="4595" y="0"/>
                  </a:moveTo>
                  <a:cubicBezTo>
                    <a:pt x="4572" y="46"/>
                    <a:pt x="3787" y="1640"/>
                    <a:pt x="5126" y="3533"/>
                  </a:cubicBezTo>
                  <a:cubicBezTo>
                    <a:pt x="6465" y="5449"/>
                    <a:pt x="6049" y="9997"/>
                    <a:pt x="5495" y="11290"/>
                  </a:cubicBezTo>
                  <a:cubicBezTo>
                    <a:pt x="4941" y="12583"/>
                    <a:pt x="24" y="14130"/>
                    <a:pt x="0" y="14153"/>
                  </a:cubicBezTo>
                  <a:cubicBezTo>
                    <a:pt x="601" y="14199"/>
                    <a:pt x="1293" y="14430"/>
                    <a:pt x="1478" y="14591"/>
                  </a:cubicBezTo>
                  <a:lnTo>
                    <a:pt x="1478" y="14614"/>
                  </a:lnTo>
                  <a:cubicBezTo>
                    <a:pt x="2136" y="14642"/>
                    <a:pt x="2851" y="14658"/>
                    <a:pt x="3610" y="14658"/>
                  </a:cubicBezTo>
                  <a:cubicBezTo>
                    <a:pt x="4770" y="14658"/>
                    <a:pt x="6031" y="14620"/>
                    <a:pt x="7342" y="14522"/>
                  </a:cubicBezTo>
                  <a:cubicBezTo>
                    <a:pt x="5380" y="9189"/>
                    <a:pt x="7042" y="4248"/>
                    <a:pt x="7042" y="4248"/>
                  </a:cubicBezTo>
                  <a:cubicBezTo>
                    <a:pt x="4664" y="2632"/>
                    <a:pt x="4295" y="993"/>
                    <a:pt x="4595" y="0"/>
                  </a:cubicBezTo>
                  <a:close/>
                </a:path>
              </a:pathLst>
            </a:custGeom>
            <a:solidFill>
              <a:srgbClr val="5D678B">
                <a:alpha val="43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0"/>
            <p:cNvSpPr/>
            <p:nvPr/>
          </p:nvSpPr>
          <p:spPr>
            <a:xfrm>
              <a:off x="4647926" y="3719084"/>
              <a:ext cx="190773" cy="482841"/>
            </a:xfrm>
            <a:custGeom>
              <a:avLst/>
              <a:gdLst/>
              <a:ahLst/>
              <a:cxnLst/>
              <a:rect l="l" t="t" r="r" b="b"/>
              <a:pathLst>
                <a:path w="5957" h="15077" extrusionOk="0">
                  <a:moveTo>
                    <a:pt x="277" y="1"/>
                  </a:moveTo>
                  <a:cubicBezTo>
                    <a:pt x="277" y="1"/>
                    <a:pt x="0" y="10921"/>
                    <a:pt x="46" y="12329"/>
                  </a:cubicBezTo>
                  <a:cubicBezTo>
                    <a:pt x="46" y="12930"/>
                    <a:pt x="92" y="13853"/>
                    <a:pt x="139" y="14730"/>
                  </a:cubicBezTo>
                  <a:cubicBezTo>
                    <a:pt x="442" y="14635"/>
                    <a:pt x="1309" y="14384"/>
                    <a:pt x="2488" y="14384"/>
                  </a:cubicBezTo>
                  <a:cubicBezTo>
                    <a:pt x="3013" y="14384"/>
                    <a:pt x="3599" y="14434"/>
                    <a:pt x="4225" y="14569"/>
                  </a:cubicBezTo>
                  <a:cubicBezTo>
                    <a:pt x="4733" y="14684"/>
                    <a:pt x="5264" y="14846"/>
                    <a:pt x="5795" y="15077"/>
                  </a:cubicBezTo>
                  <a:cubicBezTo>
                    <a:pt x="5841" y="13207"/>
                    <a:pt x="5887" y="11106"/>
                    <a:pt x="5956" y="9513"/>
                  </a:cubicBezTo>
                  <a:cubicBezTo>
                    <a:pt x="5679" y="8659"/>
                    <a:pt x="5402" y="7897"/>
                    <a:pt x="5195" y="7273"/>
                  </a:cubicBezTo>
                  <a:cubicBezTo>
                    <a:pt x="5495" y="7250"/>
                    <a:pt x="5679" y="7204"/>
                    <a:pt x="5679" y="7066"/>
                  </a:cubicBezTo>
                  <a:lnTo>
                    <a:pt x="5679" y="6742"/>
                  </a:lnTo>
                  <a:lnTo>
                    <a:pt x="5679" y="5727"/>
                  </a:lnTo>
                  <a:cubicBezTo>
                    <a:pt x="5679" y="5634"/>
                    <a:pt x="5656" y="5542"/>
                    <a:pt x="5564" y="5473"/>
                  </a:cubicBezTo>
                  <a:cubicBezTo>
                    <a:pt x="5472" y="5357"/>
                    <a:pt x="5356" y="5288"/>
                    <a:pt x="5241" y="5219"/>
                  </a:cubicBezTo>
                  <a:cubicBezTo>
                    <a:pt x="5356" y="4018"/>
                    <a:pt x="5379" y="2240"/>
                    <a:pt x="5356" y="717"/>
                  </a:cubicBezTo>
                  <a:cubicBezTo>
                    <a:pt x="4964" y="694"/>
                    <a:pt x="4548" y="670"/>
                    <a:pt x="4156" y="647"/>
                  </a:cubicBezTo>
                  <a:cubicBezTo>
                    <a:pt x="3832" y="624"/>
                    <a:pt x="3509" y="601"/>
                    <a:pt x="3209" y="578"/>
                  </a:cubicBezTo>
                  <a:cubicBezTo>
                    <a:pt x="3001" y="555"/>
                    <a:pt x="2770" y="532"/>
                    <a:pt x="2563" y="509"/>
                  </a:cubicBezTo>
                  <a:cubicBezTo>
                    <a:pt x="2447" y="486"/>
                    <a:pt x="2309" y="463"/>
                    <a:pt x="2193" y="440"/>
                  </a:cubicBezTo>
                  <a:cubicBezTo>
                    <a:pt x="1962" y="416"/>
                    <a:pt x="1755" y="370"/>
                    <a:pt x="1524" y="324"/>
                  </a:cubicBezTo>
                  <a:cubicBezTo>
                    <a:pt x="1085" y="232"/>
                    <a:pt x="670" y="139"/>
                    <a:pt x="2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0"/>
            <p:cNvSpPr/>
            <p:nvPr/>
          </p:nvSpPr>
          <p:spPr>
            <a:xfrm>
              <a:off x="4763989" y="2951325"/>
              <a:ext cx="46628" cy="59054"/>
            </a:xfrm>
            <a:custGeom>
              <a:avLst/>
              <a:gdLst/>
              <a:ahLst/>
              <a:cxnLst/>
              <a:rect l="l" t="t" r="r" b="b"/>
              <a:pathLst>
                <a:path w="1456" h="1844" extrusionOk="0">
                  <a:moveTo>
                    <a:pt x="801" y="0"/>
                  </a:moveTo>
                  <a:cubicBezTo>
                    <a:pt x="463" y="0"/>
                    <a:pt x="129" y="309"/>
                    <a:pt x="24" y="771"/>
                  </a:cubicBezTo>
                  <a:cubicBezTo>
                    <a:pt x="1" y="887"/>
                    <a:pt x="1" y="1025"/>
                    <a:pt x="1" y="1141"/>
                  </a:cubicBezTo>
                  <a:cubicBezTo>
                    <a:pt x="24" y="1349"/>
                    <a:pt x="93" y="1556"/>
                    <a:pt x="232" y="1672"/>
                  </a:cubicBezTo>
                  <a:cubicBezTo>
                    <a:pt x="301" y="1764"/>
                    <a:pt x="370" y="1810"/>
                    <a:pt x="486" y="1833"/>
                  </a:cubicBezTo>
                  <a:lnTo>
                    <a:pt x="509" y="1833"/>
                  </a:lnTo>
                  <a:cubicBezTo>
                    <a:pt x="532" y="1841"/>
                    <a:pt x="552" y="1844"/>
                    <a:pt x="571" y="1844"/>
                  </a:cubicBezTo>
                  <a:cubicBezTo>
                    <a:pt x="609" y="1844"/>
                    <a:pt x="639" y="1833"/>
                    <a:pt x="670" y="1833"/>
                  </a:cubicBezTo>
                  <a:cubicBezTo>
                    <a:pt x="970" y="1787"/>
                    <a:pt x="1247" y="1487"/>
                    <a:pt x="1340" y="1072"/>
                  </a:cubicBezTo>
                  <a:cubicBezTo>
                    <a:pt x="1455" y="564"/>
                    <a:pt x="1247" y="102"/>
                    <a:pt x="901" y="10"/>
                  </a:cubicBezTo>
                  <a:cubicBezTo>
                    <a:pt x="868" y="3"/>
                    <a:pt x="834" y="0"/>
                    <a:pt x="801" y="0"/>
                  </a:cubicBezTo>
                  <a:close/>
                </a:path>
              </a:pathLst>
            </a:custGeom>
            <a:solidFill>
              <a:srgbClr val="FFA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0"/>
            <p:cNvSpPr/>
            <p:nvPr/>
          </p:nvSpPr>
          <p:spPr>
            <a:xfrm>
              <a:off x="4772860" y="2956065"/>
              <a:ext cx="20016" cy="43650"/>
            </a:xfrm>
            <a:custGeom>
              <a:avLst/>
              <a:gdLst/>
              <a:ahLst/>
              <a:cxnLst/>
              <a:rect l="l" t="t" r="r" b="b"/>
              <a:pathLst>
                <a:path w="625" h="1363" extrusionOk="0">
                  <a:moveTo>
                    <a:pt x="601" y="0"/>
                  </a:moveTo>
                  <a:cubicBezTo>
                    <a:pt x="601" y="0"/>
                    <a:pt x="255" y="92"/>
                    <a:pt x="116" y="416"/>
                  </a:cubicBezTo>
                  <a:cubicBezTo>
                    <a:pt x="1" y="670"/>
                    <a:pt x="70" y="993"/>
                    <a:pt x="255" y="1362"/>
                  </a:cubicBezTo>
                  <a:lnTo>
                    <a:pt x="278" y="1362"/>
                  </a:lnTo>
                  <a:lnTo>
                    <a:pt x="301" y="1339"/>
                  </a:lnTo>
                  <a:cubicBezTo>
                    <a:pt x="93" y="970"/>
                    <a:pt x="47" y="670"/>
                    <a:pt x="139" y="439"/>
                  </a:cubicBezTo>
                  <a:cubicBezTo>
                    <a:pt x="278" y="139"/>
                    <a:pt x="624" y="23"/>
                    <a:pt x="624" y="23"/>
                  </a:cubicBezTo>
                  <a:lnTo>
                    <a:pt x="6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0"/>
            <p:cNvSpPr/>
            <p:nvPr/>
          </p:nvSpPr>
          <p:spPr>
            <a:xfrm>
              <a:off x="4775838" y="2972302"/>
              <a:ext cx="20720" cy="12618"/>
            </a:xfrm>
            <a:custGeom>
              <a:avLst/>
              <a:gdLst/>
              <a:ahLst/>
              <a:cxnLst/>
              <a:rect l="l" t="t" r="r" b="b"/>
              <a:pathLst>
                <a:path w="647" h="394" extrusionOk="0">
                  <a:moveTo>
                    <a:pt x="407" y="0"/>
                  </a:moveTo>
                  <a:cubicBezTo>
                    <a:pt x="369" y="0"/>
                    <a:pt x="333" y="8"/>
                    <a:pt x="300" y="24"/>
                  </a:cubicBezTo>
                  <a:cubicBezTo>
                    <a:pt x="92" y="116"/>
                    <a:pt x="0" y="370"/>
                    <a:pt x="0" y="370"/>
                  </a:cubicBezTo>
                  <a:lnTo>
                    <a:pt x="0" y="393"/>
                  </a:lnTo>
                  <a:lnTo>
                    <a:pt x="23" y="393"/>
                  </a:lnTo>
                  <a:cubicBezTo>
                    <a:pt x="23" y="370"/>
                    <a:pt x="116" y="140"/>
                    <a:pt x="300" y="70"/>
                  </a:cubicBezTo>
                  <a:cubicBezTo>
                    <a:pt x="333" y="54"/>
                    <a:pt x="369" y="46"/>
                    <a:pt x="406" y="46"/>
                  </a:cubicBezTo>
                  <a:cubicBezTo>
                    <a:pt x="474" y="46"/>
                    <a:pt x="549" y="72"/>
                    <a:pt x="623" y="116"/>
                  </a:cubicBezTo>
                  <a:lnTo>
                    <a:pt x="647" y="93"/>
                  </a:lnTo>
                  <a:lnTo>
                    <a:pt x="647" y="70"/>
                  </a:lnTo>
                  <a:cubicBezTo>
                    <a:pt x="557" y="26"/>
                    <a:pt x="477" y="0"/>
                    <a:pt x="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0"/>
            <p:cNvSpPr/>
            <p:nvPr/>
          </p:nvSpPr>
          <p:spPr>
            <a:xfrm>
              <a:off x="4634605" y="2931244"/>
              <a:ext cx="155539" cy="180115"/>
            </a:xfrm>
            <a:custGeom>
              <a:avLst/>
              <a:gdLst/>
              <a:ahLst/>
              <a:cxnLst/>
              <a:rect l="l" t="t" r="r" b="b"/>
              <a:pathLst>
                <a:path w="4572" h="5294" extrusionOk="0">
                  <a:moveTo>
                    <a:pt x="2549" y="1"/>
                  </a:moveTo>
                  <a:cubicBezTo>
                    <a:pt x="2305" y="1"/>
                    <a:pt x="2004" y="67"/>
                    <a:pt x="1755" y="237"/>
                  </a:cubicBezTo>
                  <a:cubicBezTo>
                    <a:pt x="1558" y="385"/>
                    <a:pt x="1322" y="460"/>
                    <a:pt x="1061" y="460"/>
                  </a:cubicBezTo>
                  <a:cubicBezTo>
                    <a:pt x="832" y="460"/>
                    <a:pt x="583" y="402"/>
                    <a:pt x="324" y="283"/>
                  </a:cubicBezTo>
                  <a:cubicBezTo>
                    <a:pt x="208" y="237"/>
                    <a:pt x="116" y="168"/>
                    <a:pt x="0" y="99"/>
                  </a:cubicBezTo>
                  <a:lnTo>
                    <a:pt x="0" y="99"/>
                  </a:lnTo>
                  <a:cubicBezTo>
                    <a:pt x="24" y="214"/>
                    <a:pt x="24" y="330"/>
                    <a:pt x="47" y="445"/>
                  </a:cubicBezTo>
                  <a:cubicBezTo>
                    <a:pt x="185" y="1207"/>
                    <a:pt x="439" y="2315"/>
                    <a:pt x="647" y="3054"/>
                  </a:cubicBezTo>
                  <a:cubicBezTo>
                    <a:pt x="739" y="3400"/>
                    <a:pt x="855" y="3677"/>
                    <a:pt x="901" y="3770"/>
                  </a:cubicBezTo>
                  <a:cubicBezTo>
                    <a:pt x="1086" y="4047"/>
                    <a:pt x="1270" y="4370"/>
                    <a:pt x="1547" y="5062"/>
                  </a:cubicBezTo>
                  <a:cubicBezTo>
                    <a:pt x="1617" y="5201"/>
                    <a:pt x="1755" y="5293"/>
                    <a:pt x="1894" y="5293"/>
                  </a:cubicBezTo>
                  <a:lnTo>
                    <a:pt x="1917" y="5293"/>
                  </a:lnTo>
                  <a:cubicBezTo>
                    <a:pt x="2240" y="5293"/>
                    <a:pt x="2563" y="5201"/>
                    <a:pt x="2840" y="5039"/>
                  </a:cubicBezTo>
                  <a:cubicBezTo>
                    <a:pt x="2956" y="4993"/>
                    <a:pt x="3048" y="4924"/>
                    <a:pt x="3163" y="4832"/>
                  </a:cubicBezTo>
                  <a:cubicBezTo>
                    <a:pt x="3464" y="4601"/>
                    <a:pt x="3879" y="4254"/>
                    <a:pt x="4202" y="3931"/>
                  </a:cubicBezTo>
                  <a:cubicBezTo>
                    <a:pt x="4410" y="3747"/>
                    <a:pt x="4526" y="3493"/>
                    <a:pt x="4526" y="3239"/>
                  </a:cubicBezTo>
                  <a:lnTo>
                    <a:pt x="4549" y="3192"/>
                  </a:lnTo>
                  <a:cubicBezTo>
                    <a:pt x="4572" y="2800"/>
                    <a:pt x="4572" y="2361"/>
                    <a:pt x="4549" y="2130"/>
                  </a:cubicBezTo>
                  <a:lnTo>
                    <a:pt x="4526" y="2130"/>
                  </a:lnTo>
                  <a:cubicBezTo>
                    <a:pt x="4410" y="2107"/>
                    <a:pt x="4341" y="2061"/>
                    <a:pt x="4272" y="1969"/>
                  </a:cubicBezTo>
                  <a:cubicBezTo>
                    <a:pt x="4133" y="1853"/>
                    <a:pt x="4064" y="1646"/>
                    <a:pt x="4041" y="1415"/>
                  </a:cubicBezTo>
                  <a:cubicBezTo>
                    <a:pt x="3671" y="1392"/>
                    <a:pt x="3371" y="1092"/>
                    <a:pt x="3302" y="722"/>
                  </a:cubicBezTo>
                  <a:cubicBezTo>
                    <a:pt x="3256" y="376"/>
                    <a:pt x="3071" y="191"/>
                    <a:pt x="2956" y="99"/>
                  </a:cubicBezTo>
                  <a:cubicBezTo>
                    <a:pt x="2886" y="39"/>
                    <a:pt x="2734" y="1"/>
                    <a:pt x="2549" y="1"/>
                  </a:cubicBezTo>
                  <a:close/>
                </a:path>
              </a:pathLst>
            </a:custGeom>
            <a:solidFill>
              <a:srgbClr val="FFA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0"/>
            <p:cNvSpPr/>
            <p:nvPr/>
          </p:nvSpPr>
          <p:spPr>
            <a:xfrm>
              <a:off x="4725558" y="3010029"/>
              <a:ext cx="137547" cy="166402"/>
            </a:xfrm>
            <a:custGeom>
              <a:avLst/>
              <a:gdLst/>
              <a:ahLst/>
              <a:cxnLst/>
              <a:rect l="l" t="t" r="r" b="b"/>
              <a:pathLst>
                <a:path w="4295" h="5196" extrusionOk="0">
                  <a:moveTo>
                    <a:pt x="1870" y="0"/>
                  </a:moveTo>
                  <a:cubicBezTo>
                    <a:pt x="1839" y="0"/>
                    <a:pt x="1809" y="11"/>
                    <a:pt x="1771" y="11"/>
                  </a:cubicBezTo>
                  <a:cubicBezTo>
                    <a:pt x="1752" y="11"/>
                    <a:pt x="1732" y="8"/>
                    <a:pt x="1709" y="0"/>
                  </a:cubicBezTo>
                  <a:lnTo>
                    <a:pt x="1709" y="0"/>
                  </a:lnTo>
                  <a:cubicBezTo>
                    <a:pt x="1732" y="116"/>
                    <a:pt x="1732" y="277"/>
                    <a:pt x="1732" y="462"/>
                  </a:cubicBezTo>
                  <a:lnTo>
                    <a:pt x="1732" y="508"/>
                  </a:lnTo>
                  <a:cubicBezTo>
                    <a:pt x="1709" y="601"/>
                    <a:pt x="1709" y="693"/>
                    <a:pt x="1709" y="785"/>
                  </a:cubicBezTo>
                  <a:lnTo>
                    <a:pt x="1709" y="855"/>
                  </a:lnTo>
                  <a:cubicBezTo>
                    <a:pt x="1709" y="924"/>
                    <a:pt x="1709" y="993"/>
                    <a:pt x="1709" y="1062"/>
                  </a:cubicBezTo>
                  <a:lnTo>
                    <a:pt x="1686" y="1109"/>
                  </a:lnTo>
                  <a:cubicBezTo>
                    <a:pt x="1686" y="1363"/>
                    <a:pt x="1570" y="1617"/>
                    <a:pt x="1362" y="1801"/>
                  </a:cubicBezTo>
                  <a:cubicBezTo>
                    <a:pt x="1316" y="1847"/>
                    <a:pt x="1247" y="1894"/>
                    <a:pt x="1201" y="1963"/>
                  </a:cubicBezTo>
                  <a:cubicBezTo>
                    <a:pt x="901" y="2240"/>
                    <a:pt x="577" y="2517"/>
                    <a:pt x="323" y="2702"/>
                  </a:cubicBezTo>
                  <a:cubicBezTo>
                    <a:pt x="208" y="2794"/>
                    <a:pt x="116" y="2863"/>
                    <a:pt x="0" y="2909"/>
                  </a:cubicBezTo>
                  <a:cubicBezTo>
                    <a:pt x="46" y="3025"/>
                    <a:pt x="139" y="3210"/>
                    <a:pt x="231" y="3394"/>
                  </a:cubicBezTo>
                  <a:cubicBezTo>
                    <a:pt x="254" y="3510"/>
                    <a:pt x="300" y="3602"/>
                    <a:pt x="346" y="3717"/>
                  </a:cubicBezTo>
                  <a:cubicBezTo>
                    <a:pt x="393" y="3833"/>
                    <a:pt x="439" y="3925"/>
                    <a:pt x="462" y="4041"/>
                  </a:cubicBezTo>
                  <a:cubicBezTo>
                    <a:pt x="346" y="4133"/>
                    <a:pt x="300" y="4272"/>
                    <a:pt x="300" y="4433"/>
                  </a:cubicBezTo>
                  <a:lnTo>
                    <a:pt x="300" y="4479"/>
                  </a:lnTo>
                  <a:cubicBezTo>
                    <a:pt x="323" y="4772"/>
                    <a:pt x="521" y="5196"/>
                    <a:pt x="1386" y="5196"/>
                  </a:cubicBezTo>
                  <a:cubicBezTo>
                    <a:pt x="1408" y="5196"/>
                    <a:pt x="1431" y="5196"/>
                    <a:pt x="1455" y="5195"/>
                  </a:cubicBezTo>
                  <a:cubicBezTo>
                    <a:pt x="2701" y="5149"/>
                    <a:pt x="4017" y="4295"/>
                    <a:pt x="4271" y="3440"/>
                  </a:cubicBezTo>
                  <a:cubicBezTo>
                    <a:pt x="4271" y="3394"/>
                    <a:pt x="4294" y="3348"/>
                    <a:pt x="4294" y="3302"/>
                  </a:cubicBezTo>
                  <a:cubicBezTo>
                    <a:pt x="4202" y="3256"/>
                    <a:pt x="4087" y="3163"/>
                    <a:pt x="3925" y="3048"/>
                  </a:cubicBezTo>
                  <a:cubicBezTo>
                    <a:pt x="3556" y="2748"/>
                    <a:pt x="3048" y="2240"/>
                    <a:pt x="2586" y="1478"/>
                  </a:cubicBezTo>
                  <a:cubicBezTo>
                    <a:pt x="2309" y="1062"/>
                    <a:pt x="2078" y="578"/>
                    <a:pt x="1870" y="0"/>
                  </a:cubicBezTo>
                  <a:close/>
                </a:path>
              </a:pathLst>
            </a:custGeom>
            <a:solidFill>
              <a:srgbClr val="FF98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0"/>
            <p:cNvSpPr/>
            <p:nvPr/>
          </p:nvSpPr>
          <p:spPr>
            <a:xfrm>
              <a:off x="4725558" y="3072864"/>
              <a:ext cx="38462" cy="45892"/>
            </a:xfrm>
            <a:custGeom>
              <a:avLst/>
              <a:gdLst/>
              <a:ahLst/>
              <a:cxnLst/>
              <a:rect l="l" t="t" r="r" b="b"/>
              <a:pathLst>
                <a:path w="1201" h="1433" extrusionOk="0">
                  <a:moveTo>
                    <a:pt x="1201" y="1"/>
                  </a:moveTo>
                  <a:cubicBezTo>
                    <a:pt x="901" y="278"/>
                    <a:pt x="577" y="555"/>
                    <a:pt x="323" y="740"/>
                  </a:cubicBezTo>
                  <a:cubicBezTo>
                    <a:pt x="208" y="832"/>
                    <a:pt x="116" y="901"/>
                    <a:pt x="0" y="947"/>
                  </a:cubicBezTo>
                  <a:cubicBezTo>
                    <a:pt x="46" y="1063"/>
                    <a:pt x="139" y="1248"/>
                    <a:pt x="231" y="1432"/>
                  </a:cubicBezTo>
                  <a:lnTo>
                    <a:pt x="1201" y="1"/>
                  </a:lnTo>
                  <a:close/>
                </a:path>
              </a:pathLst>
            </a:custGeom>
            <a:solidFill>
              <a:srgbClr val="EB7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0"/>
            <p:cNvSpPr/>
            <p:nvPr/>
          </p:nvSpPr>
          <p:spPr>
            <a:xfrm>
              <a:off x="4822970" y="2815214"/>
              <a:ext cx="126467" cy="162815"/>
            </a:xfrm>
            <a:custGeom>
              <a:avLst/>
              <a:gdLst/>
              <a:ahLst/>
              <a:cxnLst/>
              <a:rect l="l" t="t" r="r" b="b"/>
              <a:pathLst>
                <a:path w="3949" h="5084" extrusionOk="0">
                  <a:moveTo>
                    <a:pt x="1741" y="1"/>
                  </a:moveTo>
                  <a:cubicBezTo>
                    <a:pt x="1388" y="1"/>
                    <a:pt x="626" y="457"/>
                    <a:pt x="116" y="796"/>
                  </a:cubicBezTo>
                  <a:cubicBezTo>
                    <a:pt x="70" y="820"/>
                    <a:pt x="24" y="843"/>
                    <a:pt x="1" y="866"/>
                  </a:cubicBezTo>
                  <a:cubicBezTo>
                    <a:pt x="924" y="1581"/>
                    <a:pt x="1478" y="2690"/>
                    <a:pt x="1432" y="3613"/>
                  </a:cubicBezTo>
                  <a:cubicBezTo>
                    <a:pt x="1386" y="4075"/>
                    <a:pt x="1363" y="4537"/>
                    <a:pt x="1294" y="4975"/>
                  </a:cubicBezTo>
                  <a:cubicBezTo>
                    <a:pt x="1509" y="5026"/>
                    <a:pt x="1855" y="5083"/>
                    <a:pt x="2208" y="5083"/>
                  </a:cubicBezTo>
                  <a:cubicBezTo>
                    <a:pt x="2499" y="5083"/>
                    <a:pt x="2795" y="5044"/>
                    <a:pt x="3025" y="4929"/>
                  </a:cubicBezTo>
                  <a:cubicBezTo>
                    <a:pt x="3533" y="4675"/>
                    <a:pt x="3810" y="3729"/>
                    <a:pt x="3903" y="2944"/>
                  </a:cubicBezTo>
                  <a:cubicBezTo>
                    <a:pt x="3926" y="2643"/>
                    <a:pt x="3949" y="2389"/>
                    <a:pt x="3926" y="2182"/>
                  </a:cubicBezTo>
                  <a:cubicBezTo>
                    <a:pt x="3856" y="1466"/>
                    <a:pt x="2240" y="173"/>
                    <a:pt x="1825" y="12"/>
                  </a:cubicBezTo>
                  <a:cubicBezTo>
                    <a:pt x="1800" y="4"/>
                    <a:pt x="1773" y="1"/>
                    <a:pt x="1741" y="1"/>
                  </a:cubicBezTo>
                  <a:close/>
                </a:path>
              </a:pathLst>
            </a:custGeom>
            <a:solidFill>
              <a:srgbClr val="8520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0"/>
            <p:cNvSpPr/>
            <p:nvPr/>
          </p:nvSpPr>
          <p:spPr>
            <a:xfrm>
              <a:off x="4822970" y="2840707"/>
              <a:ext cx="124994" cy="137323"/>
            </a:xfrm>
            <a:custGeom>
              <a:avLst/>
              <a:gdLst/>
              <a:ahLst/>
              <a:cxnLst/>
              <a:rect l="l" t="t" r="r" b="b"/>
              <a:pathLst>
                <a:path w="3903" h="4288" extrusionOk="0">
                  <a:moveTo>
                    <a:pt x="116" y="0"/>
                  </a:moveTo>
                  <a:cubicBezTo>
                    <a:pt x="70" y="24"/>
                    <a:pt x="24" y="47"/>
                    <a:pt x="1" y="70"/>
                  </a:cubicBezTo>
                  <a:cubicBezTo>
                    <a:pt x="924" y="785"/>
                    <a:pt x="1478" y="1894"/>
                    <a:pt x="1432" y="2817"/>
                  </a:cubicBezTo>
                  <a:cubicBezTo>
                    <a:pt x="1386" y="3279"/>
                    <a:pt x="1363" y="3741"/>
                    <a:pt x="1294" y="4179"/>
                  </a:cubicBezTo>
                  <a:cubicBezTo>
                    <a:pt x="1509" y="4230"/>
                    <a:pt x="1855" y="4287"/>
                    <a:pt x="2208" y="4287"/>
                  </a:cubicBezTo>
                  <a:cubicBezTo>
                    <a:pt x="2499" y="4287"/>
                    <a:pt x="2795" y="4248"/>
                    <a:pt x="3025" y="4133"/>
                  </a:cubicBezTo>
                  <a:cubicBezTo>
                    <a:pt x="3533" y="3879"/>
                    <a:pt x="3810" y="2933"/>
                    <a:pt x="3903" y="2148"/>
                  </a:cubicBezTo>
                  <a:lnTo>
                    <a:pt x="3903" y="2148"/>
                  </a:lnTo>
                  <a:lnTo>
                    <a:pt x="3879" y="2171"/>
                  </a:lnTo>
                  <a:cubicBezTo>
                    <a:pt x="3646" y="2413"/>
                    <a:pt x="3345" y="2528"/>
                    <a:pt x="3047" y="2528"/>
                  </a:cubicBezTo>
                  <a:cubicBezTo>
                    <a:pt x="2606" y="2528"/>
                    <a:pt x="2170" y="2278"/>
                    <a:pt x="1963" y="1824"/>
                  </a:cubicBezTo>
                  <a:cubicBezTo>
                    <a:pt x="1224" y="47"/>
                    <a:pt x="116" y="0"/>
                    <a:pt x="116" y="0"/>
                  </a:cubicBezTo>
                  <a:close/>
                </a:path>
              </a:pathLst>
            </a:custGeom>
            <a:solidFill>
              <a:srgbClr val="5B0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0"/>
            <p:cNvSpPr/>
            <p:nvPr/>
          </p:nvSpPr>
          <p:spPr>
            <a:xfrm>
              <a:off x="4663427" y="2990076"/>
              <a:ext cx="17037" cy="76924"/>
            </a:xfrm>
            <a:custGeom>
              <a:avLst/>
              <a:gdLst/>
              <a:ahLst/>
              <a:cxnLst/>
              <a:rect l="l" t="t" r="r" b="b"/>
              <a:pathLst>
                <a:path w="532" h="2402" extrusionOk="0">
                  <a:moveTo>
                    <a:pt x="24" y="0"/>
                  </a:moveTo>
                  <a:lnTo>
                    <a:pt x="1" y="23"/>
                  </a:lnTo>
                  <a:cubicBezTo>
                    <a:pt x="1" y="46"/>
                    <a:pt x="70" y="900"/>
                    <a:pt x="301" y="1755"/>
                  </a:cubicBezTo>
                  <a:lnTo>
                    <a:pt x="209" y="1778"/>
                  </a:lnTo>
                  <a:cubicBezTo>
                    <a:pt x="162" y="1778"/>
                    <a:pt x="139" y="1824"/>
                    <a:pt x="116" y="1847"/>
                  </a:cubicBezTo>
                  <a:cubicBezTo>
                    <a:pt x="116" y="1893"/>
                    <a:pt x="116" y="1939"/>
                    <a:pt x="139" y="1962"/>
                  </a:cubicBezTo>
                  <a:cubicBezTo>
                    <a:pt x="209" y="2032"/>
                    <a:pt x="301" y="2078"/>
                    <a:pt x="393" y="2101"/>
                  </a:cubicBezTo>
                  <a:cubicBezTo>
                    <a:pt x="393" y="2124"/>
                    <a:pt x="463" y="2240"/>
                    <a:pt x="486" y="2378"/>
                  </a:cubicBezTo>
                  <a:lnTo>
                    <a:pt x="509" y="2401"/>
                  </a:lnTo>
                  <a:lnTo>
                    <a:pt x="532" y="2378"/>
                  </a:lnTo>
                  <a:cubicBezTo>
                    <a:pt x="486" y="2193"/>
                    <a:pt x="416" y="2078"/>
                    <a:pt x="416" y="2055"/>
                  </a:cubicBezTo>
                  <a:cubicBezTo>
                    <a:pt x="324" y="2032"/>
                    <a:pt x="232" y="2009"/>
                    <a:pt x="162" y="1939"/>
                  </a:cubicBezTo>
                  <a:lnTo>
                    <a:pt x="162" y="1870"/>
                  </a:lnTo>
                  <a:lnTo>
                    <a:pt x="209" y="1824"/>
                  </a:lnTo>
                  <a:lnTo>
                    <a:pt x="324" y="1778"/>
                  </a:lnTo>
                  <a:cubicBezTo>
                    <a:pt x="93" y="900"/>
                    <a:pt x="47" y="46"/>
                    <a:pt x="47" y="23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0"/>
            <p:cNvSpPr/>
            <p:nvPr/>
          </p:nvSpPr>
          <p:spPr>
            <a:xfrm>
              <a:off x="4676750" y="2976754"/>
              <a:ext cx="8903" cy="22225"/>
            </a:xfrm>
            <a:custGeom>
              <a:avLst/>
              <a:gdLst/>
              <a:ahLst/>
              <a:cxnLst/>
              <a:rect l="l" t="t" r="r" b="b"/>
              <a:pathLst>
                <a:path w="278" h="694" extrusionOk="0">
                  <a:moveTo>
                    <a:pt x="116" y="1"/>
                  </a:moveTo>
                  <a:cubicBezTo>
                    <a:pt x="47" y="24"/>
                    <a:pt x="0" y="162"/>
                    <a:pt x="23" y="370"/>
                  </a:cubicBezTo>
                  <a:cubicBezTo>
                    <a:pt x="47" y="555"/>
                    <a:pt x="116" y="693"/>
                    <a:pt x="162" y="693"/>
                  </a:cubicBezTo>
                  <a:cubicBezTo>
                    <a:pt x="231" y="693"/>
                    <a:pt x="277" y="532"/>
                    <a:pt x="254" y="347"/>
                  </a:cubicBezTo>
                  <a:cubicBezTo>
                    <a:pt x="231" y="139"/>
                    <a:pt x="162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0"/>
            <p:cNvSpPr/>
            <p:nvPr/>
          </p:nvSpPr>
          <p:spPr>
            <a:xfrm>
              <a:off x="4646421" y="2978227"/>
              <a:ext cx="7430" cy="19247"/>
            </a:xfrm>
            <a:custGeom>
              <a:avLst/>
              <a:gdLst/>
              <a:ahLst/>
              <a:cxnLst/>
              <a:rect l="l" t="t" r="r" b="b"/>
              <a:pathLst>
                <a:path w="232" h="601" extrusionOk="0">
                  <a:moveTo>
                    <a:pt x="93" y="1"/>
                  </a:moveTo>
                  <a:cubicBezTo>
                    <a:pt x="24" y="1"/>
                    <a:pt x="1" y="139"/>
                    <a:pt x="24" y="324"/>
                  </a:cubicBezTo>
                  <a:cubicBezTo>
                    <a:pt x="24" y="486"/>
                    <a:pt x="93" y="601"/>
                    <a:pt x="139" y="601"/>
                  </a:cubicBezTo>
                  <a:cubicBezTo>
                    <a:pt x="209" y="601"/>
                    <a:pt x="232" y="462"/>
                    <a:pt x="209" y="301"/>
                  </a:cubicBezTo>
                  <a:cubicBezTo>
                    <a:pt x="209" y="139"/>
                    <a:pt x="139" y="1"/>
                    <a:pt x="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0"/>
            <p:cNvSpPr/>
            <p:nvPr/>
          </p:nvSpPr>
          <p:spPr>
            <a:xfrm>
              <a:off x="4684148" y="3073600"/>
              <a:ext cx="23699" cy="5957"/>
            </a:xfrm>
            <a:custGeom>
              <a:avLst/>
              <a:gdLst/>
              <a:ahLst/>
              <a:cxnLst/>
              <a:rect l="l" t="t" r="r" b="b"/>
              <a:pathLst>
                <a:path w="740" h="186" extrusionOk="0">
                  <a:moveTo>
                    <a:pt x="716" y="1"/>
                  </a:moveTo>
                  <a:cubicBezTo>
                    <a:pt x="375" y="127"/>
                    <a:pt x="145" y="141"/>
                    <a:pt x="60" y="141"/>
                  </a:cubicBezTo>
                  <a:cubicBezTo>
                    <a:pt x="36" y="141"/>
                    <a:pt x="23" y="139"/>
                    <a:pt x="23" y="139"/>
                  </a:cubicBezTo>
                  <a:lnTo>
                    <a:pt x="0" y="139"/>
                  </a:lnTo>
                  <a:lnTo>
                    <a:pt x="23" y="163"/>
                  </a:lnTo>
                  <a:cubicBezTo>
                    <a:pt x="23" y="163"/>
                    <a:pt x="46" y="186"/>
                    <a:pt x="93" y="186"/>
                  </a:cubicBezTo>
                  <a:cubicBezTo>
                    <a:pt x="208" y="186"/>
                    <a:pt x="416" y="163"/>
                    <a:pt x="716" y="24"/>
                  </a:cubicBezTo>
                  <a:lnTo>
                    <a:pt x="7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0"/>
            <p:cNvSpPr/>
            <p:nvPr/>
          </p:nvSpPr>
          <p:spPr>
            <a:xfrm>
              <a:off x="4611673" y="2944215"/>
              <a:ext cx="43650" cy="169348"/>
            </a:xfrm>
            <a:custGeom>
              <a:avLst/>
              <a:gdLst/>
              <a:ahLst/>
              <a:cxnLst/>
              <a:rect l="l" t="t" r="r" b="b"/>
              <a:pathLst>
                <a:path w="1363" h="5288" extrusionOk="0">
                  <a:moveTo>
                    <a:pt x="439" y="1"/>
                  </a:moveTo>
                  <a:cubicBezTo>
                    <a:pt x="439" y="24"/>
                    <a:pt x="1" y="624"/>
                    <a:pt x="416" y="1455"/>
                  </a:cubicBezTo>
                  <a:cubicBezTo>
                    <a:pt x="809" y="2309"/>
                    <a:pt x="1294" y="3925"/>
                    <a:pt x="347" y="4641"/>
                  </a:cubicBezTo>
                  <a:cubicBezTo>
                    <a:pt x="47" y="4895"/>
                    <a:pt x="162" y="5241"/>
                    <a:pt x="555" y="5288"/>
                  </a:cubicBezTo>
                  <a:cubicBezTo>
                    <a:pt x="393" y="5103"/>
                    <a:pt x="278" y="5011"/>
                    <a:pt x="716" y="4780"/>
                  </a:cubicBezTo>
                  <a:cubicBezTo>
                    <a:pt x="1063" y="4595"/>
                    <a:pt x="1363" y="3925"/>
                    <a:pt x="1363" y="2979"/>
                  </a:cubicBezTo>
                  <a:cubicBezTo>
                    <a:pt x="1155" y="2240"/>
                    <a:pt x="901" y="1132"/>
                    <a:pt x="763" y="370"/>
                  </a:cubicBezTo>
                  <a:cubicBezTo>
                    <a:pt x="763" y="370"/>
                    <a:pt x="532" y="324"/>
                    <a:pt x="439" y="1"/>
                  </a:cubicBezTo>
                  <a:close/>
                </a:path>
              </a:pathLst>
            </a:custGeom>
            <a:solidFill>
              <a:srgbClr val="8520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0"/>
            <p:cNvSpPr/>
            <p:nvPr/>
          </p:nvSpPr>
          <p:spPr>
            <a:xfrm>
              <a:off x="4726294" y="3106395"/>
              <a:ext cx="146418" cy="78141"/>
            </a:xfrm>
            <a:custGeom>
              <a:avLst/>
              <a:gdLst/>
              <a:ahLst/>
              <a:cxnLst/>
              <a:rect l="l" t="t" r="r" b="b"/>
              <a:pathLst>
                <a:path w="4572" h="2440" extrusionOk="0">
                  <a:moveTo>
                    <a:pt x="4354" y="1"/>
                  </a:moveTo>
                  <a:cubicBezTo>
                    <a:pt x="4309" y="1"/>
                    <a:pt x="4271" y="16"/>
                    <a:pt x="4271" y="16"/>
                  </a:cubicBezTo>
                  <a:lnTo>
                    <a:pt x="4294" y="85"/>
                  </a:lnTo>
                  <a:cubicBezTo>
                    <a:pt x="4294" y="154"/>
                    <a:pt x="4294" y="224"/>
                    <a:pt x="4271" y="293"/>
                  </a:cubicBezTo>
                  <a:cubicBezTo>
                    <a:pt x="4271" y="339"/>
                    <a:pt x="4248" y="385"/>
                    <a:pt x="4248" y="431"/>
                  </a:cubicBezTo>
                  <a:cubicBezTo>
                    <a:pt x="3994" y="1286"/>
                    <a:pt x="2678" y="2140"/>
                    <a:pt x="1432" y="2186"/>
                  </a:cubicBezTo>
                  <a:cubicBezTo>
                    <a:pt x="1408" y="2187"/>
                    <a:pt x="1385" y="2187"/>
                    <a:pt x="1363" y="2187"/>
                  </a:cubicBezTo>
                  <a:cubicBezTo>
                    <a:pt x="498" y="2187"/>
                    <a:pt x="300" y="1763"/>
                    <a:pt x="277" y="1470"/>
                  </a:cubicBezTo>
                  <a:lnTo>
                    <a:pt x="277" y="1424"/>
                  </a:lnTo>
                  <a:cubicBezTo>
                    <a:pt x="277" y="1263"/>
                    <a:pt x="323" y="1124"/>
                    <a:pt x="439" y="1032"/>
                  </a:cubicBezTo>
                  <a:lnTo>
                    <a:pt x="439" y="1032"/>
                  </a:lnTo>
                  <a:cubicBezTo>
                    <a:pt x="439" y="1032"/>
                    <a:pt x="231" y="1032"/>
                    <a:pt x="116" y="1239"/>
                  </a:cubicBezTo>
                  <a:cubicBezTo>
                    <a:pt x="0" y="1563"/>
                    <a:pt x="93" y="2094"/>
                    <a:pt x="531" y="2301"/>
                  </a:cubicBezTo>
                  <a:lnTo>
                    <a:pt x="577" y="2301"/>
                  </a:lnTo>
                  <a:cubicBezTo>
                    <a:pt x="716" y="2371"/>
                    <a:pt x="878" y="2394"/>
                    <a:pt x="1062" y="2417"/>
                  </a:cubicBezTo>
                  <a:cubicBezTo>
                    <a:pt x="1108" y="2417"/>
                    <a:pt x="1178" y="2417"/>
                    <a:pt x="1224" y="2440"/>
                  </a:cubicBezTo>
                  <a:cubicBezTo>
                    <a:pt x="1547" y="2440"/>
                    <a:pt x="1940" y="2440"/>
                    <a:pt x="2401" y="2348"/>
                  </a:cubicBezTo>
                  <a:cubicBezTo>
                    <a:pt x="3602" y="2117"/>
                    <a:pt x="4248" y="1193"/>
                    <a:pt x="4387" y="870"/>
                  </a:cubicBezTo>
                  <a:cubicBezTo>
                    <a:pt x="4572" y="501"/>
                    <a:pt x="4548" y="177"/>
                    <a:pt x="4525" y="108"/>
                  </a:cubicBezTo>
                  <a:lnTo>
                    <a:pt x="4456" y="39"/>
                  </a:lnTo>
                  <a:cubicBezTo>
                    <a:pt x="4426" y="9"/>
                    <a:pt x="4388" y="1"/>
                    <a:pt x="43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0"/>
            <p:cNvSpPr/>
            <p:nvPr/>
          </p:nvSpPr>
          <p:spPr>
            <a:xfrm>
              <a:off x="4851228" y="3106875"/>
              <a:ext cx="12618" cy="8903"/>
            </a:xfrm>
            <a:custGeom>
              <a:avLst/>
              <a:gdLst/>
              <a:ahLst/>
              <a:cxnLst/>
              <a:rect l="l" t="t" r="r" b="b"/>
              <a:pathLst>
                <a:path w="394" h="278" extrusionOk="0">
                  <a:moveTo>
                    <a:pt x="370" y="1"/>
                  </a:moveTo>
                  <a:cubicBezTo>
                    <a:pt x="370" y="1"/>
                    <a:pt x="232" y="1"/>
                    <a:pt x="1" y="24"/>
                  </a:cubicBezTo>
                  <a:cubicBezTo>
                    <a:pt x="163" y="139"/>
                    <a:pt x="278" y="232"/>
                    <a:pt x="370" y="278"/>
                  </a:cubicBezTo>
                  <a:cubicBezTo>
                    <a:pt x="393" y="186"/>
                    <a:pt x="393" y="93"/>
                    <a:pt x="370" y="1"/>
                  </a:cubicBezTo>
                  <a:close/>
                </a:path>
              </a:pathLst>
            </a:custGeom>
            <a:solidFill>
              <a:srgbClr val="B255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0"/>
            <p:cNvSpPr/>
            <p:nvPr/>
          </p:nvSpPr>
          <p:spPr>
            <a:xfrm>
              <a:off x="4908170" y="3136051"/>
              <a:ext cx="175273" cy="180109"/>
            </a:xfrm>
            <a:custGeom>
              <a:avLst/>
              <a:gdLst/>
              <a:ahLst/>
              <a:cxnLst/>
              <a:rect l="l" t="t" r="r" b="b"/>
              <a:pathLst>
                <a:path w="5473" h="5624" extrusionOk="0">
                  <a:moveTo>
                    <a:pt x="1762" y="1"/>
                  </a:moveTo>
                  <a:cubicBezTo>
                    <a:pt x="1436" y="1"/>
                    <a:pt x="1114" y="88"/>
                    <a:pt x="809" y="290"/>
                  </a:cubicBezTo>
                  <a:cubicBezTo>
                    <a:pt x="601" y="429"/>
                    <a:pt x="393" y="706"/>
                    <a:pt x="301" y="1075"/>
                  </a:cubicBezTo>
                  <a:cubicBezTo>
                    <a:pt x="1" y="2068"/>
                    <a:pt x="370" y="3707"/>
                    <a:pt x="2748" y="5323"/>
                  </a:cubicBezTo>
                  <a:cubicBezTo>
                    <a:pt x="2910" y="5416"/>
                    <a:pt x="3071" y="5531"/>
                    <a:pt x="3256" y="5623"/>
                  </a:cubicBezTo>
                  <a:cubicBezTo>
                    <a:pt x="3279" y="5531"/>
                    <a:pt x="3325" y="5416"/>
                    <a:pt x="3371" y="5323"/>
                  </a:cubicBezTo>
                  <a:cubicBezTo>
                    <a:pt x="3418" y="5185"/>
                    <a:pt x="3487" y="5046"/>
                    <a:pt x="3556" y="4908"/>
                  </a:cubicBezTo>
                  <a:cubicBezTo>
                    <a:pt x="3902" y="4169"/>
                    <a:pt x="4457" y="3315"/>
                    <a:pt x="4895" y="3015"/>
                  </a:cubicBezTo>
                  <a:cubicBezTo>
                    <a:pt x="4941" y="2992"/>
                    <a:pt x="4988" y="2968"/>
                    <a:pt x="5034" y="2945"/>
                  </a:cubicBezTo>
                  <a:cubicBezTo>
                    <a:pt x="5077" y="2929"/>
                    <a:pt x="5118" y="2921"/>
                    <a:pt x="5158" y="2921"/>
                  </a:cubicBezTo>
                  <a:cubicBezTo>
                    <a:pt x="5290" y="2921"/>
                    <a:pt x="5401" y="3015"/>
                    <a:pt x="5472" y="3246"/>
                  </a:cubicBezTo>
                  <a:cubicBezTo>
                    <a:pt x="5472" y="2640"/>
                    <a:pt x="3555" y="1"/>
                    <a:pt x="17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0"/>
            <p:cNvSpPr/>
            <p:nvPr/>
          </p:nvSpPr>
          <p:spPr>
            <a:xfrm>
              <a:off x="5069357" y="3229567"/>
              <a:ext cx="14828" cy="21521"/>
            </a:xfrm>
            <a:custGeom>
              <a:avLst/>
              <a:gdLst/>
              <a:ahLst/>
              <a:cxnLst/>
              <a:rect l="l" t="t" r="r" b="b"/>
              <a:pathLst>
                <a:path w="463" h="672" extrusionOk="0">
                  <a:moveTo>
                    <a:pt x="125" y="1"/>
                  </a:moveTo>
                  <a:cubicBezTo>
                    <a:pt x="85" y="1"/>
                    <a:pt x="44" y="9"/>
                    <a:pt x="1" y="25"/>
                  </a:cubicBezTo>
                  <a:cubicBezTo>
                    <a:pt x="116" y="187"/>
                    <a:pt x="278" y="395"/>
                    <a:pt x="462" y="672"/>
                  </a:cubicBezTo>
                  <a:lnTo>
                    <a:pt x="439" y="326"/>
                  </a:lnTo>
                  <a:cubicBezTo>
                    <a:pt x="368" y="95"/>
                    <a:pt x="257" y="1"/>
                    <a:pt x="1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0"/>
            <p:cNvSpPr/>
            <p:nvPr/>
          </p:nvSpPr>
          <p:spPr>
            <a:xfrm>
              <a:off x="5012415" y="3306525"/>
              <a:ext cx="13354" cy="10120"/>
            </a:xfrm>
            <a:custGeom>
              <a:avLst/>
              <a:gdLst/>
              <a:ahLst/>
              <a:cxnLst/>
              <a:rect l="l" t="t" r="r" b="b"/>
              <a:pathLst>
                <a:path w="417" h="316" extrusionOk="0">
                  <a:moveTo>
                    <a:pt x="116" y="0"/>
                  </a:moveTo>
                  <a:cubicBezTo>
                    <a:pt x="70" y="93"/>
                    <a:pt x="24" y="208"/>
                    <a:pt x="1" y="300"/>
                  </a:cubicBezTo>
                  <a:cubicBezTo>
                    <a:pt x="1" y="300"/>
                    <a:pt x="76" y="316"/>
                    <a:pt x="175" y="316"/>
                  </a:cubicBezTo>
                  <a:cubicBezTo>
                    <a:pt x="250" y="316"/>
                    <a:pt x="337" y="307"/>
                    <a:pt x="417" y="277"/>
                  </a:cubicBezTo>
                  <a:cubicBezTo>
                    <a:pt x="301" y="162"/>
                    <a:pt x="209" y="70"/>
                    <a:pt x="1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0"/>
            <p:cNvSpPr/>
            <p:nvPr/>
          </p:nvSpPr>
          <p:spPr>
            <a:xfrm>
              <a:off x="4647926" y="3628739"/>
              <a:ext cx="388175" cy="113433"/>
            </a:xfrm>
            <a:custGeom>
              <a:avLst/>
              <a:gdLst/>
              <a:ahLst/>
              <a:cxnLst/>
              <a:rect l="l" t="t" r="r" b="b"/>
              <a:pathLst>
                <a:path w="12121" h="3542" extrusionOk="0">
                  <a:moveTo>
                    <a:pt x="1130" y="1"/>
                  </a:moveTo>
                  <a:cubicBezTo>
                    <a:pt x="970" y="1"/>
                    <a:pt x="814" y="69"/>
                    <a:pt x="693" y="190"/>
                  </a:cubicBezTo>
                  <a:cubicBezTo>
                    <a:pt x="323" y="629"/>
                    <a:pt x="0" y="1460"/>
                    <a:pt x="277" y="2822"/>
                  </a:cubicBezTo>
                  <a:cubicBezTo>
                    <a:pt x="670" y="2960"/>
                    <a:pt x="1085" y="3053"/>
                    <a:pt x="1524" y="3145"/>
                  </a:cubicBezTo>
                  <a:cubicBezTo>
                    <a:pt x="1755" y="3191"/>
                    <a:pt x="1962" y="3237"/>
                    <a:pt x="2193" y="3261"/>
                  </a:cubicBezTo>
                  <a:cubicBezTo>
                    <a:pt x="2309" y="3284"/>
                    <a:pt x="2447" y="3307"/>
                    <a:pt x="2563" y="3330"/>
                  </a:cubicBezTo>
                  <a:cubicBezTo>
                    <a:pt x="2770" y="3353"/>
                    <a:pt x="3001" y="3376"/>
                    <a:pt x="3209" y="3399"/>
                  </a:cubicBezTo>
                  <a:cubicBezTo>
                    <a:pt x="3509" y="3422"/>
                    <a:pt x="3832" y="3445"/>
                    <a:pt x="4156" y="3468"/>
                  </a:cubicBezTo>
                  <a:cubicBezTo>
                    <a:pt x="4248" y="3491"/>
                    <a:pt x="4340" y="3491"/>
                    <a:pt x="4410" y="3491"/>
                  </a:cubicBezTo>
                  <a:lnTo>
                    <a:pt x="4617" y="3491"/>
                  </a:lnTo>
                  <a:cubicBezTo>
                    <a:pt x="4871" y="3515"/>
                    <a:pt x="5125" y="3515"/>
                    <a:pt x="5356" y="3538"/>
                  </a:cubicBezTo>
                  <a:lnTo>
                    <a:pt x="5726" y="3538"/>
                  </a:lnTo>
                  <a:cubicBezTo>
                    <a:pt x="5908" y="3540"/>
                    <a:pt x="6091" y="3541"/>
                    <a:pt x="6272" y="3541"/>
                  </a:cubicBezTo>
                  <a:cubicBezTo>
                    <a:pt x="7808" y="3541"/>
                    <a:pt x="9272" y="3459"/>
                    <a:pt x="10366" y="3376"/>
                  </a:cubicBezTo>
                  <a:cubicBezTo>
                    <a:pt x="10435" y="3376"/>
                    <a:pt x="10505" y="3353"/>
                    <a:pt x="10574" y="3353"/>
                  </a:cubicBezTo>
                  <a:lnTo>
                    <a:pt x="10666" y="3353"/>
                  </a:lnTo>
                  <a:cubicBezTo>
                    <a:pt x="10736" y="3330"/>
                    <a:pt x="10782" y="3330"/>
                    <a:pt x="10851" y="3330"/>
                  </a:cubicBezTo>
                  <a:cubicBezTo>
                    <a:pt x="10874" y="3330"/>
                    <a:pt x="10920" y="3330"/>
                    <a:pt x="10943" y="3307"/>
                  </a:cubicBezTo>
                  <a:lnTo>
                    <a:pt x="11128" y="3307"/>
                  </a:lnTo>
                  <a:lnTo>
                    <a:pt x="11197" y="3284"/>
                  </a:lnTo>
                  <a:lnTo>
                    <a:pt x="11359" y="3284"/>
                  </a:lnTo>
                  <a:lnTo>
                    <a:pt x="11451" y="3261"/>
                  </a:lnTo>
                  <a:cubicBezTo>
                    <a:pt x="11682" y="3237"/>
                    <a:pt x="11844" y="3214"/>
                    <a:pt x="12005" y="3191"/>
                  </a:cubicBezTo>
                  <a:cubicBezTo>
                    <a:pt x="12005" y="3099"/>
                    <a:pt x="12028" y="3007"/>
                    <a:pt x="12028" y="2891"/>
                  </a:cubicBezTo>
                  <a:cubicBezTo>
                    <a:pt x="12121" y="1737"/>
                    <a:pt x="11821" y="352"/>
                    <a:pt x="11359" y="190"/>
                  </a:cubicBezTo>
                  <a:cubicBezTo>
                    <a:pt x="11313" y="213"/>
                    <a:pt x="11243" y="213"/>
                    <a:pt x="11174" y="213"/>
                  </a:cubicBezTo>
                  <a:cubicBezTo>
                    <a:pt x="9865" y="318"/>
                    <a:pt x="8605" y="355"/>
                    <a:pt x="7446" y="355"/>
                  </a:cubicBezTo>
                  <a:cubicBezTo>
                    <a:pt x="6826" y="355"/>
                    <a:pt x="6234" y="345"/>
                    <a:pt x="5679" y="329"/>
                  </a:cubicBezTo>
                  <a:cubicBezTo>
                    <a:pt x="5541" y="329"/>
                    <a:pt x="5425" y="329"/>
                    <a:pt x="5310" y="305"/>
                  </a:cubicBezTo>
                  <a:cubicBezTo>
                    <a:pt x="5079" y="305"/>
                    <a:pt x="4848" y="305"/>
                    <a:pt x="4617" y="282"/>
                  </a:cubicBezTo>
                  <a:cubicBezTo>
                    <a:pt x="3925" y="259"/>
                    <a:pt x="3325" y="213"/>
                    <a:pt x="2794" y="167"/>
                  </a:cubicBezTo>
                  <a:cubicBezTo>
                    <a:pt x="2701" y="144"/>
                    <a:pt x="2609" y="144"/>
                    <a:pt x="2517" y="144"/>
                  </a:cubicBezTo>
                  <a:cubicBezTo>
                    <a:pt x="1939" y="75"/>
                    <a:pt x="1501" y="28"/>
                    <a:pt x="1247" y="5"/>
                  </a:cubicBezTo>
                  <a:lnTo>
                    <a:pt x="1201" y="5"/>
                  </a:lnTo>
                  <a:cubicBezTo>
                    <a:pt x="1177" y="2"/>
                    <a:pt x="1154" y="1"/>
                    <a:pt x="11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0"/>
            <p:cNvSpPr/>
            <p:nvPr/>
          </p:nvSpPr>
          <p:spPr>
            <a:xfrm>
              <a:off x="5066411" y="3381210"/>
              <a:ext cx="92456" cy="59182"/>
            </a:xfrm>
            <a:custGeom>
              <a:avLst/>
              <a:gdLst/>
              <a:ahLst/>
              <a:cxnLst/>
              <a:rect l="l" t="t" r="r" b="b"/>
              <a:pathLst>
                <a:path w="2887" h="1848" extrusionOk="0">
                  <a:moveTo>
                    <a:pt x="2032" y="0"/>
                  </a:moveTo>
                  <a:cubicBezTo>
                    <a:pt x="1616" y="0"/>
                    <a:pt x="1224" y="162"/>
                    <a:pt x="1132" y="300"/>
                  </a:cubicBezTo>
                  <a:cubicBezTo>
                    <a:pt x="993" y="485"/>
                    <a:pt x="23" y="1801"/>
                    <a:pt x="0" y="1824"/>
                  </a:cubicBezTo>
                  <a:lnTo>
                    <a:pt x="23" y="1847"/>
                  </a:lnTo>
                  <a:cubicBezTo>
                    <a:pt x="47" y="1824"/>
                    <a:pt x="1039" y="508"/>
                    <a:pt x="1178" y="323"/>
                  </a:cubicBezTo>
                  <a:cubicBezTo>
                    <a:pt x="1243" y="215"/>
                    <a:pt x="1595" y="44"/>
                    <a:pt x="1964" y="44"/>
                  </a:cubicBezTo>
                  <a:cubicBezTo>
                    <a:pt x="1987" y="44"/>
                    <a:pt x="2009" y="45"/>
                    <a:pt x="2032" y="46"/>
                  </a:cubicBezTo>
                  <a:cubicBezTo>
                    <a:pt x="2286" y="46"/>
                    <a:pt x="2632" y="139"/>
                    <a:pt x="2840" y="508"/>
                  </a:cubicBezTo>
                  <a:lnTo>
                    <a:pt x="2886" y="531"/>
                  </a:lnTo>
                  <a:lnTo>
                    <a:pt x="2886" y="508"/>
                  </a:lnTo>
                  <a:cubicBezTo>
                    <a:pt x="2655" y="116"/>
                    <a:pt x="2286" y="23"/>
                    <a:pt x="20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0"/>
            <p:cNvSpPr/>
            <p:nvPr/>
          </p:nvSpPr>
          <p:spPr>
            <a:xfrm>
              <a:off x="4937016" y="3230367"/>
              <a:ext cx="248451" cy="395408"/>
            </a:xfrm>
            <a:custGeom>
              <a:avLst/>
              <a:gdLst/>
              <a:ahLst/>
              <a:cxnLst/>
              <a:rect l="l" t="t" r="r" b="b"/>
              <a:pathLst>
                <a:path w="7689" h="12237" extrusionOk="0">
                  <a:moveTo>
                    <a:pt x="4064" y="0"/>
                  </a:moveTo>
                  <a:cubicBezTo>
                    <a:pt x="4018" y="23"/>
                    <a:pt x="3971" y="47"/>
                    <a:pt x="3925" y="70"/>
                  </a:cubicBezTo>
                  <a:cubicBezTo>
                    <a:pt x="3487" y="370"/>
                    <a:pt x="2932" y="1224"/>
                    <a:pt x="2586" y="1963"/>
                  </a:cubicBezTo>
                  <a:cubicBezTo>
                    <a:pt x="2540" y="2032"/>
                    <a:pt x="2517" y="2101"/>
                    <a:pt x="2494" y="2171"/>
                  </a:cubicBezTo>
                  <a:cubicBezTo>
                    <a:pt x="2448" y="2240"/>
                    <a:pt x="2425" y="2309"/>
                    <a:pt x="2401" y="2378"/>
                  </a:cubicBezTo>
                  <a:cubicBezTo>
                    <a:pt x="2494" y="2448"/>
                    <a:pt x="2586" y="2540"/>
                    <a:pt x="2702" y="2655"/>
                  </a:cubicBezTo>
                  <a:cubicBezTo>
                    <a:pt x="3440" y="3348"/>
                    <a:pt x="4710" y="4549"/>
                    <a:pt x="5126" y="5010"/>
                  </a:cubicBezTo>
                  <a:cubicBezTo>
                    <a:pt x="4525" y="5888"/>
                    <a:pt x="1455" y="9928"/>
                    <a:pt x="0" y="11013"/>
                  </a:cubicBezTo>
                  <a:cubicBezTo>
                    <a:pt x="508" y="11613"/>
                    <a:pt x="1062" y="12237"/>
                    <a:pt x="1062" y="12237"/>
                  </a:cubicBezTo>
                  <a:cubicBezTo>
                    <a:pt x="1062" y="12237"/>
                    <a:pt x="5403" y="8843"/>
                    <a:pt x="6927" y="6580"/>
                  </a:cubicBezTo>
                  <a:cubicBezTo>
                    <a:pt x="7481" y="5818"/>
                    <a:pt x="7688" y="5033"/>
                    <a:pt x="7019" y="4064"/>
                  </a:cubicBezTo>
                  <a:cubicBezTo>
                    <a:pt x="6580" y="3417"/>
                    <a:pt x="5310" y="1709"/>
                    <a:pt x="4525" y="647"/>
                  </a:cubicBezTo>
                  <a:cubicBezTo>
                    <a:pt x="4456" y="554"/>
                    <a:pt x="4410" y="462"/>
                    <a:pt x="4341" y="393"/>
                  </a:cubicBezTo>
                  <a:cubicBezTo>
                    <a:pt x="4225" y="254"/>
                    <a:pt x="4133" y="116"/>
                    <a:pt x="4064" y="0"/>
                  </a:cubicBezTo>
                  <a:close/>
                </a:path>
              </a:pathLst>
            </a:custGeom>
            <a:solidFill>
              <a:srgbClr val="FFA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0"/>
            <p:cNvSpPr/>
            <p:nvPr/>
          </p:nvSpPr>
          <p:spPr>
            <a:xfrm>
              <a:off x="4887481" y="3583038"/>
              <a:ext cx="85795" cy="70935"/>
            </a:xfrm>
            <a:custGeom>
              <a:avLst/>
              <a:gdLst/>
              <a:ahLst/>
              <a:cxnLst/>
              <a:rect l="l" t="t" r="r" b="b"/>
              <a:pathLst>
                <a:path w="2679" h="2215" extrusionOk="0">
                  <a:moveTo>
                    <a:pt x="1616" y="1"/>
                  </a:moveTo>
                  <a:cubicBezTo>
                    <a:pt x="1616" y="1"/>
                    <a:pt x="647" y="463"/>
                    <a:pt x="162" y="1086"/>
                  </a:cubicBezTo>
                  <a:cubicBezTo>
                    <a:pt x="93" y="1178"/>
                    <a:pt x="46" y="1294"/>
                    <a:pt x="46" y="1386"/>
                  </a:cubicBezTo>
                  <a:cubicBezTo>
                    <a:pt x="0" y="1686"/>
                    <a:pt x="139" y="1986"/>
                    <a:pt x="439" y="2102"/>
                  </a:cubicBezTo>
                  <a:cubicBezTo>
                    <a:pt x="590" y="2171"/>
                    <a:pt x="791" y="2215"/>
                    <a:pt x="1051" y="2215"/>
                  </a:cubicBezTo>
                  <a:cubicBezTo>
                    <a:pt x="1227" y="2215"/>
                    <a:pt x="1430" y="2195"/>
                    <a:pt x="1663" y="2148"/>
                  </a:cubicBezTo>
                  <a:cubicBezTo>
                    <a:pt x="2147" y="1525"/>
                    <a:pt x="2678" y="1225"/>
                    <a:pt x="2678" y="1225"/>
                  </a:cubicBezTo>
                  <a:cubicBezTo>
                    <a:pt x="2678" y="1225"/>
                    <a:pt x="2124" y="601"/>
                    <a:pt x="1616" y="1"/>
                  </a:cubicBezTo>
                  <a:close/>
                </a:path>
              </a:pathLst>
            </a:custGeom>
            <a:solidFill>
              <a:srgbClr val="FFA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0"/>
            <p:cNvSpPr/>
            <p:nvPr/>
          </p:nvSpPr>
          <p:spPr>
            <a:xfrm>
              <a:off x="4873422" y="3625782"/>
              <a:ext cx="67317" cy="81343"/>
            </a:xfrm>
            <a:custGeom>
              <a:avLst/>
              <a:gdLst/>
              <a:ahLst/>
              <a:cxnLst/>
              <a:rect l="l" t="t" r="r" b="b"/>
              <a:pathLst>
                <a:path w="2102" h="2540" extrusionOk="0">
                  <a:moveTo>
                    <a:pt x="485" y="0"/>
                  </a:moveTo>
                  <a:cubicBezTo>
                    <a:pt x="462" y="69"/>
                    <a:pt x="139" y="1408"/>
                    <a:pt x="24" y="2101"/>
                  </a:cubicBezTo>
                  <a:cubicBezTo>
                    <a:pt x="1" y="2193"/>
                    <a:pt x="47" y="2286"/>
                    <a:pt x="139" y="2309"/>
                  </a:cubicBezTo>
                  <a:cubicBezTo>
                    <a:pt x="158" y="2313"/>
                    <a:pt x="177" y="2315"/>
                    <a:pt x="195" y="2315"/>
                  </a:cubicBezTo>
                  <a:cubicBezTo>
                    <a:pt x="283" y="2315"/>
                    <a:pt x="351" y="2267"/>
                    <a:pt x="370" y="2170"/>
                  </a:cubicBezTo>
                  <a:lnTo>
                    <a:pt x="716" y="831"/>
                  </a:lnTo>
                  <a:lnTo>
                    <a:pt x="485" y="2286"/>
                  </a:lnTo>
                  <a:cubicBezTo>
                    <a:pt x="462" y="2401"/>
                    <a:pt x="532" y="2470"/>
                    <a:pt x="624" y="2494"/>
                  </a:cubicBezTo>
                  <a:cubicBezTo>
                    <a:pt x="636" y="2497"/>
                    <a:pt x="648" y="2498"/>
                    <a:pt x="660" y="2498"/>
                  </a:cubicBezTo>
                  <a:cubicBezTo>
                    <a:pt x="739" y="2498"/>
                    <a:pt x="812" y="2435"/>
                    <a:pt x="832" y="2355"/>
                  </a:cubicBezTo>
                  <a:lnTo>
                    <a:pt x="1132" y="947"/>
                  </a:lnTo>
                  <a:lnTo>
                    <a:pt x="993" y="2355"/>
                  </a:lnTo>
                  <a:cubicBezTo>
                    <a:pt x="993" y="2447"/>
                    <a:pt x="1040" y="2517"/>
                    <a:pt x="1132" y="2540"/>
                  </a:cubicBezTo>
                  <a:cubicBezTo>
                    <a:pt x="1224" y="2540"/>
                    <a:pt x="1293" y="2494"/>
                    <a:pt x="1293" y="2401"/>
                  </a:cubicBezTo>
                  <a:lnTo>
                    <a:pt x="1617" y="970"/>
                  </a:lnTo>
                  <a:lnTo>
                    <a:pt x="1386" y="2355"/>
                  </a:lnTo>
                  <a:cubicBezTo>
                    <a:pt x="1363" y="2447"/>
                    <a:pt x="1432" y="2517"/>
                    <a:pt x="1524" y="2540"/>
                  </a:cubicBezTo>
                  <a:cubicBezTo>
                    <a:pt x="1594" y="2540"/>
                    <a:pt x="1663" y="2494"/>
                    <a:pt x="1663" y="2424"/>
                  </a:cubicBezTo>
                  <a:lnTo>
                    <a:pt x="2102" y="762"/>
                  </a:lnTo>
                  <a:lnTo>
                    <a:pt x="2102" y="762"/>
                  </a:lnTo>
                  <a:cubicBezTo>
                    <a:pt x="1869" y="809"/>
                    <a:pt x="1666" y="829"/>
                    <a:pt x="1490" y="829"/>
                  </a:cubicBezTo>
                  <a:cubicBezTo>
                    <a:pt x="1230" y="829"/>
                    <a:pt x="1029" y="785"/>
                    <a:pt x="878" y="716"/>
                  </a:cubicBezTo>
                  <a:cubicBezTo>
                    <a:pt x="578" y="600"/>
                    <a:pt x="439" y="300"/>
                    <a:pt x="485" y="0"/>
                  </a:cubicBezTo>
                  <a:close/>
                </a:path>
              </a:pathLst>
            </a:custGeom>
            <a:solidFill>
              <a:srgbClr val="FF98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0"/>
            <p:cNvSpPr/>
            <p:nvPr/>
          </p:nvSpPr>
          <p:spPr>
            <a:xfrm>
              <a:off x="5019076" y="3230368"/>
              <a:ext cx="59182" cy="69526"/>
            </a:xfrm>
            <a:custGeom>
              <a:avLst/>
              <a:gdLst/>
              <a:ahLst/>
              <a:cxnLst/>
              <a:rect l="l" t="t" r="r" b="b"/>
              <a:pathLst>
                <a:path w="1848" h="2171" extrusionOk="0">
                  <a:moveTo>
                    <a:pt x="1571" y="0"/>
                  </a:moveTo>
                  <a:cubicBezTo>
                    <a:pt x="1525" y="23"/>
                    <a:pt x="1478" y="47"/>
                    <a:pt x="1432" y="70"/>
                  </a:cubicBezTo>
                  <a:cubicBezTo>
                    <a:pt x="994" y="370"/>
                    <a:pt x="439" y="1224"/>
                    <a:pt x="93" y="1963"/>
                  </a:cubicBezTo>
                  <a:cubicBezTo>
                    <a:pt x="47" y="2032"/>
                    <a:pt x="24" y="2101"/>
                    <a:pt x="1" y="2171"/>
                  </a:cubicBezTo>
                  <a:cubicBezTo>
                    <a:pt x="24" y="2147"/>
                    <a:pt x="1178" y="855"/>
                    <a:pt x="1848" y="393"/>
                  </a:cubicBezTo>
                  <a:cubicBezTo>
                    <a:pt x="1732" y="254"/>
                    <a:pt x="1640" y="116"/>
                    <a:pt x="1571" y="0"/>
                  </a:cubicBezTo>
                  <a:close/>
                </a:path>
              </a:pathLst>
            </a:custGeom>
            <a:solidFill>
              <a:srgbClr val="EB7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0"/>
            <p:cNvSpPr/>
            <p:nvPr/>
          </p:nvSpPr>
          <p:spPr>
            <a:xfrm>
              <a:off x="4729977" y="3878478"/>
              <a:ext cx="99854" cy="66900"/>
            </a:xfrm>
            <a:custGeom>
              <a:avLst/>
              <a:gdLst/>
              <a:ahLst/>
              <a:cxnLst/>
              <a:rect l="l" t="t" r="r" b="b"/>
              <a:pathLst>
                <a:path w="3118" h="2089" extrusionOk="0">
                  <a:moveTo>
                    <a:pt x="1687" y="0"/>
                  </a:moveTo>
                  <a:cubicBezTo>
                    <a:pt x="946" y="0"/>
                    <a:pt x="254" y="251"/>
                    <a:pt x="47" y="334"/>
                  </a:cubicBezTo>
                  <a:cubicBezTo>
                    <a:pt x="1" y="357"/>
                    <a:pt x="1" y="380"/>
                    <a:pt x="1" y="426"/>
                  </a:cubicBezTo>
                  <a:lnTo>
                    <a:pt x="70" y="1604"/>
                  </a:lnTo>
                  <a:cubicBezTo>
                    <a:pt x="70" y="1350"/>
                    <a:pt x="809" y="1350"/>
                    <a:pt x="1617" y="1350"/>
                  </a:cubicBezTo>
                  <a:cubicBezTo>
                    <a:pt x="1871" y="1350"/>
                    <a:pt x="2125" y="1396"/>
                    <a:pt x="2356" y="1488"/>
                  </a:cubicBezTo>
                  <a:cubicBezTo>
                    <a:pt x="2794" y="1627"/>
                    <a:pt x="3117" y="1904"/>
                    <a:pt x="3117" y="2089"/>
                  </a:cubicBezTo>
                  <a:lnTo>
                    <a:pt x="3117" y="750"/>
                  </a:lnTo>
                  <a:cubicBezTo>
                    <a:pt x="3117" y="657"/>
                    <a:pt x="3094" y="565"/>
                    <a:pt x="3002" y="496"/>
                  </a:cubicBezTo>
                  <a:cubicBezTo>
                    <a:pt x="2910" y="380"/>
                    <a:pt x="2794" y="311"/>
                    <a:pt x="2679" y="242"/>
                  </a:cubicBezTo>
                  <a:cubicBezTo>
                    <a:pt x="2448" y="103"/>
                    <a:pt x="2194" y="34"/>
                    <a:pt x="1940" y="11"/>
                  </a:cubicBezTo>
                  <a:cubicBezTo>
                    <a:pt x="1855" y="4"/>
                    <a:pt x="1771" y="0"/>
                    <a:pt x="16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0"/>
            <p:cNvSpPr/>
            <p:nvPr/>
          </p:nvSpPr>
          <p:spPr>
            <a:xfrm>
              <a:off x="4732187" y="3921681"/>
              <a:ext cx="97644" cy="30360"/>
            </a:xfrm>
            <a:custGeom>
              <a:avLst/>
              <a:gdLst/>
              <a:ahLst/>
              <a:cxnLst/>
              <a:rect l="l" t="t" r="r" b="b"/>
              <a:pathLst>
                <a:path w="3049" h="948" extrusionOk="0">
                  <a:moveTo>
                    <a:pt x="1548" y="1"/>
                  </a:moveTo>
                  <a:cubicBezTo>
                    <a:pt x="740" y="1"/>
                    <a:pt x="1" y="1"/>
                    <a:pt x="1" y="278"/>
                  </a:cubicBezTo>
                  <a:cubicBezTo>
                    <a:pt x="24" y="347"/>
                    <a:pt x="93" y="439"/>
                    <a:pt x="209" y="532"/>
                  </a:cubicBezTo>
                  <a:cubicBezTo>
                    <a:pt x="255" y="578"/>
                    <a:pt x="301" y="601"/>
                    <a:pt x="370" y="647"/>
                  </a:cubicBezTo>
                  <a:cubicBezTo>
                    <a:pt x="647" y="809"/>
                    <a:pt x="1086" y="947"/>
                    <a:pt x="1548" y="947"/>
                  </a:cubicBezTo>
                  <a:lnTo>
                    <a:pt x="2564" y="947"/>
                  </a:lnTo>
                  <a:cubicBezTo>
                    <a:pt x="2864" y="924"/>
                    <a:pt x="3048" y="878"/>
                    <a:pt x="3048" y="740"/>
                  </a:cubicBezTo>
                  <a:cubicBezTo>
                    <a:pt x="3048" y="647"/>
                    <a:pt x="2933" y="509"/>
                    <a:pt x="2771" y="393"/>
                  </a:cubicBezTo>
                  <a:cubicBezTo>
                    <a:pt x="2633" y="278"/>
                    <a:pt x="2471" y="209"/>
                    <a:pt x="2287" y="139"/>
                  </a:cubicBezTo>
                  <a:cubicBezTo>
                    <a:pt x="2056" y="47"/>
                    <a:pt x="1802" y="1"/>
                    <a:pt x="1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0"/>
            <p:cNvSpPr/>
            <p:nvPr/>
          </p:nvSpPr>
          <p:spPr>
            <a:xfrm>
              <a:off x="4698175" y="3630372"/>
              <a:ext cx="40704" cy="135338"/>
            </a:xfrm>
            <a:custGeom>
              <a:avLst/>
              <a:gdLst/>
              <a:ahLst/>
              <a:cxnLst/>
              <a:rect l="l" t="t" r="r" b="b"/>
              <a:pathLst>
                <a:path w="1271" h="4226" extrusionOk="0">
                  <a:moveTo>
                    <a:pt x="1271" y="0"/>
                  </a:moveTo>
                  <a:lnTo>
                    <a:pt x="948" y="93"/>
                  </a:lnTo>
                  <a:lnTo>
                    <a:pt x="324" y="254"/>
                  </a:lnTo>
                  <a:cubicBezTo>
                    <a:pt x="116" y="324"/>
                    <a:pt x="1" y="508"/>
                    <a:pt x="24" y="716"/>
                  </a:cubicBezTo>
                  <a:cubicBezTo>
                    <a:pt x="116" y="1155"/>
                    <a:pt x="255" y="1940"/>
                    <a:pt x="486" y="2771"/>
                  </a:cubicBezTo>
                  <a:cubicBezTo>
                    <a:pt x="532" y="2909"/>
                    <a:pt x="578" y="3071"/>
                    <a:pt x="624" y="3210"/>
                  </a:cubicBezTo>
                  <a:cubicBezTo>
                    <a:pt x="717" y="3556"/>
                    <a:pt x="855" y="3902"/>
                    <a:pt x="994" y="4225"/>
                  </a:cubicBezTo>
                  <a:cubicBezTo>
                    <a:pt x="994" y="3902"/>
                    <a:pt x="994" y="3602"/>
                    <a:pt x="994" y="3279"/>
                  </a:cubicBezTo>
                  <a:cubicBezTo>
                    <a:pt x="994" y="3140"/>
                    <a:pt x="1017" y="3002"/>
                    <a:pt x="1017" y="2863"/>
                  </a:cubicBezTo>
                  <a:cubicBezTo>
                    <a:pt x="1040" y="2009"/>
                    <a:pt x="1086" y="1178"/>
                    <a:pt x="1178" y="485"/>
                  </a:cubicBezTo>
                  <a:cubicBezTo>
                    <a:pt x="1201" y="347"/>
                    <a:pt x="1201" y="231"/>
                    <a:pt x="1225" y="116"/>
                  </a:cubicBezTo>
                  <a:cubicBezTo>
                    <a:pt x="1248" y="70"/>
                    <a:pt x="1248" y="24"/>
                    <a:pt x="12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0"/>
            <p:cNvSpPr/>
            <p:nvPr/>
          </p:nvSpPr>
          <p:spPr>
            <a:xfrm>
              <a:off x="4610200" y="3719084"/>
              <a:ext cx="88005" cy="402266"/>
            </a:xfrm>
            <a:custGeom>
              <a:avLst/>
              <a:gdLst/>
              <a:ahLst/>
              <a:cxnLst/>
              <a:rect l="l" t="t" r="r" b="b"/>
              <a:pathLst>
                <a:path w="2748" h="12561" extrusionOk="0">
                  <a:moveTo>
                    <a:pt x="1455" y="1"/>
                  </a:moveTo>
                  <a:lnTo>
                    <a:pt x="1455" y="1"/>
                  </a:lnTo>
                  <a:cubicBezTo>
                    <a:pt x="1455" y="2"/>
                    <a:pt x="1" y="4596"/>
                    <a:pt x="393" y="11337"/>
                  </a:cubicBezTo>
                  <a:cubicBezTo>
                    <a:pt x="416" y="11729"/>
                    <a:pt x="670" y="12099"/>
                    <a:pt x="1063" y="12260"/>
                  </a:cubicBezTo>
                  <a:cubicBezTo>
                    <a:pt x="1686" y="12514"/>
                    <a:pt x="2286" y="12560"/>
                    <a:pt x="2586" y="12560"/>
                  </a:cubicBezTo>
                  <a:cubicBezTo>
                    <a:pt x="2679" y="12560"/>
                    <a:pt x="2748" y="12468"/>
                    <a:pt x="2748" y="12352"/>
                  </a:cubicBezTo>
                  <a:cubicBezTo>
                    <a:pt x="2517" y="11175"/>
                    <a:pt x="1270" y="4318"/>
                    <a:pt x="14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0"/>
            <p:cNvSpPr/>
            <p:nvPr/>
          </p:nvSpPr>
          <p:spPr>
            <a:xfrm>
              <a:off x="4814270" y="3733144"/>
              <a:ext cx="265455" cy="455492"/>
            </a:xfrm>
            <a:custGeom>
              <a:avLst/>
              <a:gdLst/>
              <a:ahLst/>
              <a:cxnLst/>
              <a:rect l="l" t="t" r="r" b="b"/>
              <a:pathLst>
                <a:path w="8289" h="14223" extrusionOk="0">
                  <a:moveTo>
                    <a:pt x="6257" y="1"/>
                  </a:moveTo>
                  <a:cubicBezTo>
                    <a:pt x="6211" y="1"/>
                    <a:pt x="6165" y="24"/>
                    <a:pt x="6096" y="24"/>
                  </a:cubicBezTo>
                  <a:lnTo>
                    <a:pt x="6003" y="24"/>
                  </a:lnTo>
                  <a:cubicBezTo>
                    <a:pt x="5934" y="47"/>
                    <a:pt x="5888" y="47"/>
                    <a:pt x="5819" y="47"/>
                  </a:cubicBezTo>
                  <a:lnTo>
                    <a:pt x="5749" y="47"/>
                  </a:lnTo>
                  <a:cubicBezTo>
                    <a:pt x="5726" y="70"/>
                    <a:pt x="5680" y="70"/>
                    <a:pt x="5657" y="70"/>
                  </a:cubicBezTo>
                  <a:cubicBezTo>
                    <a:pt x="5588" y="70"/>
                    <a:pt x="5542" y="70"/>
                    <a:pt x="5472" y="93"/>
                  </a:cubicBezTo>
                  <a:lnTo>
                    <a:pt x="5380" y="93"/>
                  </a:lnTo>
                  <a:cubicBezTo>
                    <a:pt x="5311" y="93"/>
                    <a:pt x="5241" y="116"/>
                    <a:pt x="5172" y="116"/>
                  </a:cubicBezTo>
                  <a:cubicBezTo>
                    <a:pt x="4078" y="199"/>
                    <a:pt x="2614" y="281"/>
                    <a:pt x="1078" y="281"/>
                  </a:cubicBezTo>
                  <a:cubicBezTo>
                    <a:pt x="897" y="281"/>
                    <a:pt x="714" y="280"/>
                    <a:pt x="532" y="278"/>
                  </a:cubicBezTo>
                  <a:lnTo>
                    <a:pt x="162" y="278"/>
                  </a:lnTo>
                  <a:cubicBezTo>
                    <a:pt x="185" y="670"/>
                    <a:pt x="185" y="1063"/>
                    <a:pt x="162" y="1478"/>
                  </a:cubicBezTo>
                  <a:cubicBezTo>
                    <a:pt x="162" y="1547"/>
                    <a:pt x="162" y="1617"/>
                    <a:pt x="162" y="1663"/>
                  </a:cubicBezTo>
                  <a:cubicBezTo>
                    <a:pt x="162" y="2794"/>
                    <a:pt x="116" y="3925"/>
                    <a:pt x="47" y="4780"/>
                  </a:cubicBezTo>
                  <a:cubicBezTo>
                    <a:pt x="162" y="4849"/>
                    <a:pt x="278" y="4918"/>
                    <a:pt x="370" y="5034"/>
                  </a:cubicBezTo>
                  <a:cubicBezTo>
                    <a:pt x="439" y="5103"/>
                    <a:pt x="485" y="5195"/>
                    <a:pt x="485" y="5288"/>
                  </a:cubicBezTo>
                  <a:lnTo>
                    <a:pt x="485" y="6627"/>
                  </a:lnTo>
                  <a:cubicBezTo>
                    <a:pt x="485" y="6765"/>
                    <a:pt x="301" y="6811"/>
                    <a:pt x="1" y="6834"/>
                  </a:cubicBezTo>
                  <a:cubicBezTo>
                    <a:pt x="208" y="7458"/>
                    <a:pt x="485" y="8220"/>
                    <a:pt x="762" y="9074"/>
                  </a:cubicBezTo>
                  <a:cubicBezTo>
                    <a:pt x="1317" y="10621"/>
                    <a:pt x="1963" y="12421"/>
                    <a:pt x="2586" y="14222"/>
                  </a:cubicBezTo>
                  <a:cubicBezTo>
                    <a:pt x="3211" y="14020"/>
                    <a:pt x="4710" y="13608"/>
                    <a:pt x="6391" y="13608"/>
                  </a:cubicBezTo>
                  <a:cubicBezTo>
                    <a:pt x="7011" y="13608"/>
                    <a:pt x="7655" y="13664"/>
                    <a:pt x="8289" y="13807"/>
                  </a:cubicBezTo>
                  <a:cubicBezTo>
                    <a:pt x="8266" y="13599"/>
                    <a:pt x="8243" y="13345"/>
                    <a:pt x="8197" y="13068"/>
                  </a:cubicBezTo>
                  <a:cubicBezTo>
                    <a:pt x="8173" y="12814"/>
                    <a:pt x="8150" y="12514"/>
                    <a:pt x="8104" y="12214"/>
                  </a:cubicBezTo>
                  <a:cubicBezTo>
                    <a:pt x="8081" y="11983"/>
                    <a:pt x="8058" y="11775"/>
                    <a:pt x="8035" y="11521"/>
                  </a:cubicBezTo>
                  <a:cubicBezTo>
                    <a:pt x="8012" y="11336"/>
                    <a:pt x="7989" y="11129"/>
                    <a:pt x="7966" y="10944"/>
                  </a:cubicBezTo>
                  <a:cubicBezTo>
                    <a:pt x="7550" y="7342"/>
                    <a:pt x="6881" y="2125"/>
                    <a:pt x="62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0"/>
            <p:cNvSpPr/>
            <p:nvPr/>
          </p:nvSpPr>
          <p:spPr>
            <a:xfrm>
              <a:off x="4979909" y="3730934"/>
              <a:ext cx="175977" cy="408895"/>
            </a:xfrm>
            <a:custGeom>
              <a:avLst/>
              <a:gdLst/>
              <a:ahLst/>
              <a:cxnLst/>
              <a:rect l="l" t="t" r="r" b="b"/>
              <a:pathLst>
                <a:path w="5495" h="12768" extrusionOk="0">
                  <a:moveTo>
                    <a:pt x="1639" y="0"/>
                  </a:moveTo>
                  <a:cubicBezTo>
                    <a:pt x="1478" y="23"/>
                    <a:pt x="1316" y="46"/>
                    <a:pt x="1085" y="70"/>
                  </a:cubicBezTo>
                  <a:cubicBezTo>
                    <a:pt x="1062" y="70"/>
                    <a:pt x="1039" y="70"/>
                    <a:pt x="970" y="93"/>
                  </a:cubicBezTo>
                  <a:lnTo>
                    <a:pt x="831" y="93"/>
                  </a:lnTo>
                  <a:lnTo>
                    <a:pt x="762" y="116"/>
                  </a:lnTo>
                  <a:lnTo>
                    <a:pt x="577" y="116"/>
                  </a:lnTo>
                  <a:cubicBezTo>
                    <a:pt x="554" y="139"/>
                    <a:pt x="508" y="139"/>
                    <a:pt x="485" y="139"/>
                  </a:cubicBezTo>
                  <a:cubicBezTo>
                    <a:pt x="416" y="139"/>
                    <a:pt x="370" y="139"/>
                    <a:pt x="300" y="162"/>
                  </a:cubicBezTo>
                  <a:lnTo>
                    <a:pt x="208" y="162"/>
                  </a:lnTo>
                  <a:cubicBezTo>
                    <a:pt x="139" y="162"/>
                    <a:pt x="69" y="185"/>
                    <a:pt x="0" y="185"/>
                  </a:cubicBezTo>
                  <a:cubicBezTo>
                    <a:pt x="0" y="185"/>
                    <a:pt x="23" y="254"/>
                    <a:pt x="46" y="416"/>
                  </a:cubicBezTo>
                  <a:cubicBezTo>
                    <a:pt x="277" y="1686"/>
                    <a:pt x="1432" y="7919"/>
                    <a:pt x="1270" y="11336"/>
                  </a:cubicBezTo>
                  <a:cubicBezTo>
                    <a:pt x="1570" y="11359"/>
                    <a:pt x="1893" y="11405"/>
                    <a:pt x="2193" y="11451"/>
                  </a:cubicBezTo>
                  <a:cubicBezTo>
                    <a:pt x="2424" y="11498"/>
                    <a:pt x="2632" y="11544"/>
                    <a:pt x="2863" y="11590"/>
                  </a:cubicBezTo>
                  <a:cubicBezTo>
                    <a:pt x="3094" y="11659"/>
                    <a:pt x="3325" y="11705"/>
                    <a:pt x="3532" y="11775"/>
                  </a:cubicBezTo>
                  <a:cubicBezTo>
                    <a:pt x="4017" y="11936"/>
                    <a:pt x="4456" y="12098"/>
                    <a:pt x="4802" y="12260"/>
                  </a:cubicBezTo>
                  <a:cubicBezTo>
                    <a:pt x="5102" y="12421"/>
                    <a:pt x="5333" y="12560"/>
                    <a:pt x="5426" y="12675"/>
                  </a:cubicBezTo>
                  <a:lnTo>
                    <a:pt x="5495" y="12767"/>
                  </a:lnTo>
                  <a:cubicBezTo>
                    <a:pt x="4594" y="10182"/>
                    <a:pt x="1639" y="0"/>
                    <a:pt x="16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0"/>
            <p:cNvSpPr/>
            <p:nvPr/>
          </p:nvSpPr>
          <p:spPr>
            <a:xfrm>
              <a:off x="5071567" y="4102116"/>
              <a:ext cx="84322" cy="52873"/>
            </a:xfrm>
            <a:custGeom>
              <a:avLst/>
              <a:gdLst/>
              <a:ahLst/>
              <a:cxnLst/>
              <a:rect l="l" t="t" r="r" b="b"/>
              <a:pathLst>
                <a:path w="2633" h="1651" extrusionOk="0">
                  <a:moveTo>
                    <a:pt x="1" y="0"/>
                  </a:moveTo>
                  <a:cubicBezTo>
                    <a:pt x="70" y="577"/>
                    <a:pt x="116" y="1108"/>
                    <a:pt x="163" y="1547"/>
                  </a:cubicBezTo>
                  <a:cubicBezTo>
                    <a:pt x="532" y="1621"/>
                    <a:pt x="852" y="1650"/>
                    <a:pt x="1129" y="1650"/>
                  </a:cubicBezTo>
                  <a:cubicBezTo>
                    <a:pt x="2234" y="1650"/>
                    <a:pt x="2633" y="1177"/>
                    <a:pt x="2633" y="1177"/>
                  </a:cubicBezTo>
                  <a:lnTo>
                    <a:pt x="2564" y="1085"/>
                  </a:lnTo>
                  <a:cubicBezTo>
                    <a:pt x="2287" y="762"/>
                    <a:pt x="1178" y="30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0"/>
            <p:cNvSpPr/>
            <p:nvPr/>
          </p:nvSpPr>
          <p:spPr>
            <a:xfrm>
              <a:off x="4888218" y="4168922"/>
              <a:ext cx="202622" cy="78878"/>
            </a:xfrm>
            <a:custGeom>
              <a:avLst/>
              <a:gdLst/>
              <a:ahLst/>
              <a:cxnLst/>
              <a:rect l="l" t="t" r="r" b="b"/>
              <a:pathLst>
                <a:path w="6327" h="2463" extrusionOk="0">
                  <a:moveTo>
                    <a:pt x="4082" y="1"/>
                  </a:moveTo>
                  <a:cubicBezTo>
                    <a:pt x="2401" y="1"/>
                    <a:pt x="902" y="413"/>
                    <a:pt x="277" y="615"/>
                  </a:cubicBezTo>
                  <a:cubicBezTo>
                    <a:pt x="208" y="638"/>
                    <a:pt x="139" y="661"/>
                    <a:pt x="93" y="661"/>
                  </a:cubicBezTo>
                  <a:cubicBezTo>
                    <a:pt x="23" y="684"/>
                    <a:pt x="0" y="754"/>
                    <a:pt x="23" y="823"/>
                  </a:cubicBezTo>
                  <a:lnTo>
                    <a:pt x="716" y="2462"/>
                  </a:lnTo>
                  <a:cubicBezTo>
                    <a:pt x="808" y="2370"/>
                    <a:pt x="1039" y="2301"/>
                    <a:pt x="1316" y="2277"/>
                  </a:cubicBezTo>
                  <a:cubicBezTo>
                    <a:pt x="1524" y="2231"/>
                    <a:pt x="1755" y="2231"/>
                    <a:pt x="2009" y="2231"/>
                  </a:cubicBezTo>
                  <a:cubicBezTo>
                    <a:pt x="2103" y="2227"/>
                    <a:pt x="2199" y="2225"/>
                    <a:pt x="2297" y="2225"/>
                  </a:cubicBezTo>
                  <a:cubicBezTo>
                    <a:pt x="2750" y="2225"/>
                    <a:pt x="3230" y="2267"/>
                    <a:pt x="3648" y="2324"/>
                  </a:cubicBezTo>
                  <a:cubicBezTo>
                    <a:pt x="3856" y="2347"/>
                    <a:pt x="4064" y="2370"/>
                    <a:pt x="4271" y="2370"/>
                  </a:cubicBezTo>
                  <a:cubicBezTo>
                    <a:pt x="4618" y="2347"/>
                    <a:pt x="4941" y="2324"/>
                    <a:pt x="5241" y="2254"/>
                  </a:cubicBezTo>
                  <a:cubicBezTo>
                    <a:pt x="5864" y="2162"/>
                    <a:pt x="6326" y="2024"/>
                    <a:pt x="6326" y="2024"/>
                  </a:cubicBezTo>
                  <a:lnTo>
                    <a:pt x="6234" y="361"/>
                  </a:lnTo>
                  <a:cubicBezTo>
                    <a:pt x="6234" y="292"/>
                    <a:pt x="6188" y="246"/>
                    <a:pt x="6118" y="223"/>
                  </a:cubicBezTo>
                  <a:cubicBezTo>
                    <a:pt x="6072" y="223"/>
                    <a:pt x="6026" y="200"/>
                    <a:pt x="5980" y="200"/>
                  </a:cubicBezTo>
                  <a:cubicBezTo>
                    <a:pt x="5346" y="57"/>
                    <a:pt x="4702" y="1"/>
                    <a:pt x="40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0"/>
            <p:cNvSpPr/>
            <p:nvPr/>
          </p:nvSpPr>
          <p:spPr>
            <a:xfrm>
              <a:off x="4953295" y="4168409"/>
              <a:ext cx="113144" cy="6917"/>
            </a:xfrm>
            <a:custGeom>
              <a:avLst/>
              <a:gdLst/>
              <a:ahLst/>
              <a:cxnLst/>
              <a:rect l="l" t="t" r="r" b="b"/>
              <a:pathLst>
                <a:path w="3533" h="216" extrusionOk="0">
                  <a:moveTo>
                    <a:pt x="2050" y="0"/>
                  </a:moveTo>
                  <a:cubicBezTo>
                    <a:pt x="1405" y="0"/>
                    <a:pt x="729" y="64"/>
                    <a:pt x="23" y="193"/>
                  </a:cubicBezTo>
                  <a:lnTo>
                    <a:pt x="0" y="216"/>
                  </a:lnTo>
                  <a:lnTo>
                    <a:pt x="23" y="216"/>
                  </a:lnTo>
                  <a:cubicBezTo>
                    <a:pt x="737" y="99"/>
                    <a:pt x="1422" y="40"/>
                    <a:pt x="2074" y="40"/>
                  </a:cubicBezTo>
                  <a:cubicBezTo>
                    <a:pt x="2581" y="40"/>
                    <a:pt x="3068" y="76"/>
                    <a:pt x="3532" y="146"/>
                  </a:cubicBezTo>
                  <a:lnTo>
                    <a:pt x="3532" y="123"/>
                  </a:lnTo>
                  <a:cubicBezTo>
                    <a:pt x="3060" y="41"/>
                    <a:pt x="2566" y="0"/>
                    <a:pt x="2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0"/>
            <p:cNvSpPr/>
            <p:nvPr/>
          </p:nvSpPr>
          <p:spPr>
            <a:xfrm>
              <a:off x="4930364" y="4240180"/>
              <a:ext cx="184144" cy="471504"/>
            </a:xfrm>
            <a:custGeom>
              <a:avLst/>
              <a:gdLst/>
              <a:ahLst/>
              <a:cxnLst/>
              <a:rect l="l" t="t" r="r" b="b"/>
              <a:pathLst>
                <a:path w="5750" h="14723" extrusionOk="0">
                  <a:moveTo>
                    <a:pt x="981" y="0"/>
                  </a:moveTo>
                  <a:cubicBezTo>
                    <a:pt x="883" y="0"/>
                    <a:pt x="787" y="2"/>
                    <a:pt x="693" y="6"/>
                  </a:cubicBezTo>
                  <a:cubicBezTo>
                    <a:pt x="439" y="6"/>
                    <a:pt x="208" y="6"/>
                    <a:pt x="0" y="52"/>
                  </a:cubicBezTo>
                  <a:cubicBezTo>
                    <a:pt x="23" y="99"/>
                    <a:pt x="46" y="168"/>
                    <a:pt x="70" y="237"/>
                  </a:cubicBezTo>
                  <a:cubicBezTo>
                    <a:pt x="93" y="330"/>
                    <a:pt x="139" y="445"/>
                    <a:pt x="185" y="583"/>
                  </a:cubicBezTo>
                  <a:cubicBezTo>
                    <a:pt x="970" y="2961"/>
                    <a:pt x="3256" y="10049"/>
                    <a:pt x="3648" y="14320"/>
                  </a:cubicBezTo>
                  <a:cubicBezTo>
                    <a:pt x="3727" y="14263"/>
                    <a:pt x="3805" y="14239"/>
                    <a:pt x="3882" y="14239"/>
                  </a:cubicBezTo>
                  <a:cubicBezTo>
                    <a:pt x="4142" y="14239"/>
                    <a:pt x="4377" y="14508"/>
                    <a:pt x="4502" y="14597"/>
                  </a:cubicBezTo>
                  <a:cubicBezTo>
                    <a:pt x="4716" y="14689"/>
                    <a:pt x="4870" y="14722"/>
                    <a:pt x="4990" y="14722"/>
                  </a:cubicBezTo>
                  <a:cubicBezTo>
                    <a:pt x="5311" y="14722"/>
                    <a:pt x="5382" y="14481"/>
                    <a:pt x="5694" y="14481"/>
                  </a:cubicBezTo>
                  <a:cubicBezTo>
                    <a:pt x="5705" y="14481"/>
                    <a:pt x="5715" y="14481"/>
                    <a:pt x="5726" y="14482"/>
                  </a:cubicBezTo>
                  <a:cubicBezTo>
                    <a:pt x="5726" y="13258"/>
                    <a:pt x="5749" y="7048"/>
                    <a:pt x="5218" y="4808"/>
                  </a:cubicBezTo>
                  <a:cubicBezTo>
                    <a:pt x="4826" y="3192"/>
                    <a:pt x="4318" y="1830"/>
                    <a:pt x="4041" y="653"/>
                  </a:cubicBezTo>
                  <a:cubicBezTo>
                    <a:pt x="4041" y="583"/>
                    <a:pt x="4017" y="514"/>
                    <a:pt x="4017" y="468"/>
                  </a:cubicBezTo>
                  <a:cubicBezTo>
                    <a:pt x="3971" y="330"/>
                    <a:pt x="3948" y="168"/>
                    <a:pt x="3925" y="29"/>
                  </a:cubicBezTo>
                  <a:cubicBezTo>
                    <a:pt x="3625" y="99"/>
                    <a:pt x="3302" y="122"/>
                    <a:pt x="2955" y="145"/>
                  </a:cubicBezTo>
                  <a:cubicBezTo>
                    <a:pt x="2748" y="145"/>
                    <a:pt x="2540" y="122"/>
                    <a:pt x="2332" y="99"/>
                  </a:cubicBezTo>
                  <a:cubicBezTo>
                    <a:pt x="1914" y="42"/>
                    <a:pt x="1434" y="0"/>
                    <a:pt x="981" y="0"/>
                  </a:cubicBezTo>
                  <a:close/>
                </a:path>
              </a:pathLst>
            </a:custGeom>
            <a:solidFill>
              <a:srgbClr val="FFA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0"/>
            <p:cNvSpPr/>
            <p:nvPr/>
          </p:nvSpPr>
          <p:spPr>
            <a:xfrm>
              <a:off x="5056067" y="4233710"/>
              <a:ext cx="34779" cy="21489"/>
            </a:xfrm>
            <a:custGeom>
              <a:avLst/>
              <a:gdLst/>
              <a:ahLst/>
              <a:cxnLst/>
              <a:rect l="l" t="t" r="r" b="b"/>
              <a:pathLst>
                <a:path w="1086" h="671" extrusionOk="0">
                  <a:moveTo>
                    <a:pt x="1085" y="1"/>
                  </a:moveTo>
                  <a:cubicBezTo>
                    <a:pt x="1085" y="1"/>
                    <a:pt x="623" y="139"/>
                    <a:pt x="0" y="231"/>
                  </a:cubicBezTo>
                  <a:cubicBezTo>
                    <a:pt x="23" y="370"/>
                    <a:pt x="46" y="532"/>
                    <a:pt x="92" y="670"/>
                  </a:cubicBezTo>
                  <a:cubicBezTo>
                    <a:pt x="900" y="532"/>
                    <a:pt x="1085" y="1"/>
                    <a:pt x="10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0"/>
            <p:cNvSpPr/>
            <p:nvPr/>
          </p:nvSpPr>
          <p:spPr>
            <a:xfrm>
              <a:off x="4911149" y="4241845"/>
              <a:ext cx="25140" cy="17037"/>
            </a:xfrm>
            <a:custGeom>
              <a:avLst/>
              <a:gdLst/>
              <a:ahLst/>
              <a:cxnLst/>
              <a:rect l="l" t="t" r="r" b="b"/>
              <a:pathLst>
                <a:path w="785" h="532" extrusionOk="0">
                  <a:moveTo>
                    <a:pt x="600" y="0"/>
                  </a:moveTo>
                  <a:cubicBezTo>
                    <a:pt x="323" y="24"/>
                    <a:pt x="92" y="93"/>
                    <a:pt x="0" y="185"/>
                  </a:cubicBezTo>
                  <a:cubicBezTo>
                    <a:pt x="0" y="185"/>
                    <a:pt x="23" y="439"/>
                    <a:pt x="785" y="531"/>
                  </a:cubicBezTo>
                  <a:cubicBezTo>
                    <a:pt x="716" y="301"/>
                    <a:pt x="646" y="116"/>
                    <a:pt x="6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0"/>
            <p:cNvSpPr/>
            <p:nvPr/>
          </p:nvSpPr>
          <p:spPr>
            <a:xfrm>
              <a:off x="4930364" y="4240180"/>
              <a:ext cx="129413" cy="20912"/>
            </a:xfrm>
            <a:custGeom>
              <a:avLst/>
              <a:gdLst/>
              <a:ahLst/>
              <a:cxnLst/>
              <a:rect l="l" t="t" r="r" b="b"/>
              <a:pathLst>
                <a:path w="4041" h="653" extrusionOk="0">
                  <a:moveTo>
                    <a:pt x="981" y="0"/>
                  </a:moveTo>
                  <a:cubicBezTo>
                    <a:pt x="883" y="0"/>
                    <a:pt x="787" y="2"/>
                    <a:pt x="693" y="6"/>
                  </a:cubicBezTo>
                  <a:cubicBezTo>
                    <a:pt x="439" y="6"/>
                    <a:pt x="208" y="6"/>
                    <a:pt x="0" y="52"/>
                  </a:cubicBezTo>
                  <a:cubicBezTo>
                    <a:pt x="23" y="99"/>
                    <a:pt x="46" y="168"/>
                    <a:pt x="70" y="237"/>
                  </a:cubicBezTo>
                  <a:cubicBezTo>
                    <a:pt x="762" y="260"/>
                    <a:pt x="3048" y="306"/>
                    <a:pt x="4041" y="653"/>
                  </a:cubicBezTo>
                  <a:cubicBezTo>
                    <a:pt x="4041" y="583"/>
                    <a:pt x="4017" y="514"/>
                    <a:pt x="4017" y="468"/>
                  </a:cubicBezTo>
                  <a:cubicBezTo>
                    <a:pt x="3971" y="330"/>
                    <a:pt x="3948" y="168"/>
                    <a:pt x="3925" y="29"/>
                  </a:cubicBezTo>
                  <a:cubicBezTo>
                    <a:pt x="3625" y="99"/>
                    <a:pt x="3302" y="122"/>
                    <a:pt x="2955" y="145"/>
                  </a:cubicBezTo>
                  <a:cubicBezTo>
                    <a:pt x="2748" y="145"/>
                    <a:pt x="2540" y="122"/>
                    <a:pt x="2332" y="99"/>
                  </a:cubicBezTo>
                  <a:cubicBezTo>
                    <a:pt x="1914" y="42"/>
                    <a:pt x="1434" y="0"/>
                    <a:pt x="981" y="0"/>
                  </a:cubicBezTo>
                  <a:close/>
                </a:path>
              </a:pathLst>
            </a:custGeom>
            <a:solidFill>
              <a:srgbClr val="EB7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0"/>
            <p:cNvSpPr/>
            <p:nvPr/>
          </p:nvSpPr>
          <p:spPr>
            <a:xfrm>
              <a:off x="4968731" y="4696198"/>
              <a:ext cx="166466" cy="80255"/>
            </a:xfrm>
            <a:custGeom>
              <a:avLst/>
              <a:gdLst/>
              <a:ahLst/>
              <a:cxnLst/>
              <a:rect l="l" t="t" r="r" b="b"/>
              <a:pathLst>
                <a:path w="5198" h="2506" extrusionOk="0">
                  <a:moveTo>
                    <a:pt x="2684" y="0"/>
                  </a:moveTo>
                  <a:cubicBezTo>
                    <a:pt x="2607" y="0"/>
                    <a:pt x="2529" y="24"/>
                    <a:pt x="2450" y="81"/>
                  </a:cubicBezTo>
                  <a:lnTo>
                    <a:pt x="2358" y="151"/>
                  </a:lnTo>
                  <a:cubicBezTo>
                    <a:pt x="1988" y="520"/>
                    <a:pt x="2081" y="889"/>
                    <a:pt x="1434" y="1120"/>
                  </a:cubicBezTo>
                  <a:cubicBezTo>
                    <a:pt x="1386" y="1116"/>
                    <a:pt x="1339" y="1114"/>
                    <a:pt x="1293" y="1114"/>
                  </a:cubicBezTo>
                  <a:cubicBezTo>
                    <a:pt x="516" y="1114"/>
                    <a:pt x="1" y="1656"/>
                    <a:pt x="349" y="2505"/>
                  </a:cubicBezTo>
                  <a:lnTo>
                    <a:pt x="5059" y="2505"/>
                  </a:lnTo>
                  <a:cubicBezTo>
                    <a:pt x="5059" y="2505"/>
                    <a:pt x="5197" y="1813"/>
                    <a:pt x="5059" y="1397"/>
                  </a:cubicBezTo>
                  <a:cubicBezTo>
                    <a:pt x="4897" y="1005"/>
                    <a:pt x="4990" y="266"/>
                    <a:pt x="4528" y="243"/>
                  </a:cubicBezTo>
                  <a:cubicBezTo>
                    <a:pt x="4517" y="242"/>
                    <a:pt x="4507" y="242"/>
                    <a:pt x="4496" y="242"/>
                  </a:cubicBezTo>
                  <a:cubicBezTo>
                    <a:pt x="4184" y="242"/>
                    <a:pt x="4113" y="483"/>
                    <a:pt x="3792" y="483"/>
                  </a:cubicBezTo>
                  <a:cubicBezTo>
                    <a:pt x="3672" y="483"/>
                    <a:pt x="3518" y="450"/>
                    <a:pt x="3304" y="358"/>
                  </a:cubicBezTo>
                  <a:cubicBezTo>
                    <a:pt x="3179" y="269"/>
                    <a:pt x="2944" y="0"/>
                    <a:pt x="26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0"/>
            <p:cNvSpPr/>
            <p:nvPr/>
          </p:nvSpPr>
          <p:spPr>
            <a:xfrm>
              <a:off x="4980645" y="4731491"/>
              <a:ext cx="63602" cy="13899"/>
            </a:xfrm>
            <a:custGeom>
              <a:avLst/>
              <a:gdLst/>
              <a:ahLst/>
              <a:cxnLst/>
              <a:rect l="l" t="t" r="r" b="b"/>
              <a:pathLst>
                <a:path w="1986" h="434" extrusionOk="0">
                  <a:moveTo>
                    <a:pt x="852" y="0"/>
                  </a:moveTo>
                  <a:cubicBezTo>
                    <a:pt x="240" y="0"/>
                    <a:pt x="0" y="390"/>
                    <a:pt x="0" y="411"/>
                  </a:cubicBezTo>
                  <a:lnTo>
                    <a:pt x="0" y="434"/>
                  </a:lnTo>
                  <a:lnTo>
                    <a:pt x="23" y="411"/>
                  </a:lnTo>
                  <a:cubicBezTo>
                    <a:pt x="23" y="411"/>
                    <a:pt x="271" y="29"/>
                    <a:pt x="872" y="29"/>
                  </a:cubicBezTo>
                  <a:cubicBezTo>
                    <a:pt x="932" y="29"/>
                    <a:pt x="995" y="33"/>
                    <a:pt x="1062" y="41"/>
                  </a:cubicBezTo>
                  <a:cubicBezTo>
                    <a:pt x="1824" y="134"/>
                    <a:pt x="1963" y="341"/>
                    <a:pt x="1963" y="341"/>
                  </a:cubicBezTo>
                  <a:lnTo>
                    <a:pt x="1986" y="341"/>
                  </a:lnTo>
                  <a:lnTo>
                    <a:pt x="1986" y="318"/>
                  </a:lnTo>
                  <a:cubicBezTo>
                    <a:pt x="1986" y="318"/>
                    <a:pt x="1847" y="111"/>
                    <a:pt x="1085" y="18"/>
                  </a:cubicBezTo>
                  <a:cubicBezTo>
                    <a:pt x="1002" y="6"/>
                    <a:pt x="924" y="0"/>
                    <a:pt x="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0"/>
            <p:cNvSpPr/>
            <p:nvPr/>
          </p:nvSpPr>
          <p:spPr>
            <a:xfrm>
              <a:off x="4649400" y="4179811"/>
              <a:ext cx="198171" cy="87941"/>
            </a:xfrm>
            <a:custGeom>
              <a:avLst/>
              <a:gdLst/>
              <a:ahLst/>
              <a:cxnLst/>
              <a:rect l="l" t="t" r="r" b="b"/>
              <a:pathLst>
                <a:path w="6188" h="2746" extrusionOk="0">
                  <a:moveTo>
                    <a:pt x="2430" y="1"/>
                  </a:moveTo>
                  <a:cubicBezTo>
                    <a:pt x="1263" y="1"/>
                    <a:pt x="398" y="243"/>
                    <a:pt x="93" y="344"/>
                  </a:cubicBezTo>
                  <a:lnTo>
                    <a:pt x="46" y="344"/>
                  </a:lnTo>
                  <a:cubicBezTo>
                    <a:pt x="23" y="368"/>
                    <a:pt x="0" y="391"/>
                    <a:pt x="0" y="437"/>
                  </a:cubicBezTo>
                  <a:lnTo>
                    <a:pt x="231" y="2468"/>
                  </a:lnTo>
                  <a:cubicBezTo>
                    <a:pt x="508" y="2422"/>
                    <a:pt x="762" y="2399"/>
                    <a:pt x="993" y="2353"/>
                  </a:cubicBezTo>
                  <a:cubicBezTo>
                    <a:pt x="1247" y="2330"/>
                    <a:pt x="1501" y="2307"/>
                    <a:pt x="1732" y="2284"/>
                  </a:cubicBezTo>
                  <a:cubicBezTo>
                    <a:pt x="2101" y="2238"/>
                    <a:pt x="2424" y="2238"/>
                    <a:pt x="2724" y="2215"/>
                  </a:cubicBezTo>
                  <a:cubicBezTo>
                    <a:pt x="3325" y="2215"/>
                    <a:pt x="3810" y="2238"/>
                    <a:pt x="4202" y="2284"/>
                  </a:cubicBezTo>
                  <a:cubicBezTo>
                    <a:pt x="4479" y="2330"/>
                    <a:pt x="4733" y="2376"/>
                    <a:pt x="4918" y="2422"/>
                  </a:cubicBezTo>
                  <a:cubicBezTo>
                    <a:pt x="5495" y="2561"/>
                    <a:pt x="5726" y="2722"/>
                    <a:pt x="5726" y="2746"/>
                  </a:cubicBezTo>
                  <a:cubicBezTo>
                    <a:pt x="5726" y="2746"/>
                    <a:pt x="6072" y="2122"/>
                    <a:pt x="6164" y="1129"/>
                  </a:cubicBezTo>
                  <a:cubicBezTo>
                    <a:pt x="6188" y="991"/>
                    <a:pt x="6095" y="852"/>
                    <a:pt x="5980" y="783"/>
                  </a:cubicBezTo>
                  <a:cubicBezTo>
                    <a:pt x="5887" y="760"/>
                    <a:pt x="5818" y="714"/>
                    <a:pt x="5749" y="691"/>
                  </a:cubicBezTo>
                  <a:cubicBezTo>
                    <a:pt x="4535" y="162"/>
                    <a:pt x="3382" y="1"/>
                    <a:pt x="24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0"/>
            <p:cNvSpPr/>
            <p:nvPr/>
          </p:nvSpPr>
          <p:spPr>
            <a:xfrm>
              <a:off x="4681169" y="4250716"/>
              <a:ext cx="133864" cy="457701"/>
            </a:xfrm>
            <a:custGeom>
              <a:avLst/>
              <a:gdLst/>
              <a:ahLst/>
              <a:cxnLst/>
              <a:rect l="l" t="t" r="r" b="b"/>
              <a:pathLst>
                <a:path w="4180" h="14292" extrusionOk="0">
                  <a:moveTo>
                    <a:pt x="1732" y="1"/>
                  </a:moveTo>
                  <a:cubicBezTo>
                    <a:pt x="1432" y="24"/>
                    <a:pt x="1109" y="24"/>
                    <a:pt x="740" y="70"/>
                  </a:cubicBezTo>
                  <a:cubicBezTo>
                    <a:pt x="578" y="70"/>
                    <a:pt x="416" y="93"/>
                    <a:pt x="232" y="116"/>
                  </a:cubicBezTo>
                  <a:cubicBezTo>
                    <a:pt x="163" y="116"/>
                    <a:pt x="70" y="139"/>
                    <a:pt x="1" y="139"/>
                  </a:cubicBezTo>
                  <a:cubicBezTo>
                    <a:pt x="1" y="231"/>
                    <a:pt x="1" y="370"/>
                    <a:pt x="1" y="508"/>
                  </a:cubicBezTo>
                  <a:cubicBezTo>
                    <a:pt x="24" y="1386"/>
                    <a:pt x="93" y="3048"/>
                    <a:pt x="278" y="4502"/>
                  </a:cubicBezTo>
                  <a:cubicBezTo>
                    <a:pt x="509" y="6511"/>
                    <a:pt x="1248" y="11475"/>
                    <a:pt x="1201" y="13830"/>
                  </a:cubicBezTo>
                  <a:cubicBezTo>
                    <a:pt x="1250" y="13819"/>
                    <a:pt x="1296" y="13814"/>
                    <a:pt x="1339" y="13814"/>
                  </a:cubicBezTo>
                  <a:cubicBezTo>
                    <a:pt x="1777" y="13814"/>
                    <a:pt x="2010" y="14291"/>
                    <a:pt x="2471" y="14291"/>
                  </a:cubicBezTo>
                  <a:cubicBezTo>
                    <a:pt x="2919" y="14291"/>
                    <a:pt x="3258" y="13944"/>
                    <a:pt x="3447" y="13944"/>
                  </a:cubicBezTo>
                  <a:cubicBezTo>
                    <a:pt x="3453" y="13944"/>
                    <a:pt x="3458" y="13944"/>
                    <a:pt x="3464" y="13945"/>
                  </a:cubicBezTo>
                  <a:cubicBezTo>
                    <a:pt x="3533" y="12652"/>
                    <a:pt x="3787" y="8958"/>
                    <a:pt x="4041" y="7573"/>
                  </a:cubicBezTo>
                  <a:cubicBezTo>
                    <a:pt x="4157" y="7065"/>
                    <a:pt x="4180" y="6280"/>
                    <a:pt x="4157" y="5426"/>
                  </a:cubicBezTo>
                  <a:cubicBezTo>
                    <a:pt x="4110" y="3879"/>
                    <a:pt x="3949" y="2055"/>
                    <a:pt x="3926" y="901"/>
                  </a:cubicBezTo>
                  <a:cubicBezTo>
                    <a:pt x="3926" y="624"/>
                    <a:pt x="3926" y="393"/>
                    <a:pt x="3926" y="208"/>
                  </a:cubicBezTo>
                  <a:cubicBezTo>
                    <a:pt x="3741" y="162"/>
                    <a:pt x="3487" y="116"/>
                    <a:pt x="3210" y="70"/>
                  </a:cubicBezTo>
                  <a:cubicBezTo>
                    <a:pt x="2818" y="24"/>
                    <a:pt x="2333" y="1"/>
                    <a:pt x="1732" y="1"/>
                  </a:cubicBezTo>
                  <a:close/>
                </a:path>
              </a:pathLst>
            </a:custGeom>
            <a:solidFill>
              <a:srgbClr val="FFA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0"/>
            <p:cNvSpPr/>
            <p:nvPr/>
          </p:nvSpPr>
          <p:spPr>
            <a:xfrm>
              <a:off x="4656798" y="4255168"/>
              <a:ext cx="24403" cy="11849"/>
            </a:xfrm>
            <a:custGeom>
              <a:avLst/>
              <a:gdLst/>
              <a:ahLst/>
              <a:cxnLst/>
              <a:rect l="l" t="t" r="r" b="b"/>
              <a:pathLst>
                <a:path w="762" h="370" extrusionOk="0">
                  <a:moveTo>
                    <a:pt x="762" y="0"/>
                  </a:moveTo>
                  <a:cubicBezTo>
                    <a:pt x="531" y="46"/>
                    <a:pt x="277" y="69"/>
                    <a:pt x="0" y="115"/>
                  </a:cubicBezTo>
                  <a:cubicBezTo>
                    <a:pt x="0" y="115"/>
                    <a:pt x="254" y="300"/>
                    <a:pt x="762" y="369"/>
                  </a:cubicBezTo>
                  <a:cubicBezTo>
                    <a:pt x="762" y="231"/>
                    <a:pt x="762" y="92"/>
                    <a:pt x="7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0"/>
            <p:cNvSpPr/>
            <p:nvPr/>
          </p:nvSpPr>
          <p:spPr>
            <a:xfrm>
              <a:off x="4806872" y="4257378"/>
              <a:ext cx="25908" cy="22193"/>
            </a:xfrm>
            <a:custGeom>
              <a:avLst/>
              <a:gdLst/>
              <a:ahLst/>
              <a:cxnLst/>
              <a:rect l="l" t="t" r="r" b="b"/>
              <a:pathLst>
                <a:path w="809" h="693" extrusionOk="0">
                  <a:moveTo>
                    <a:pt x="1" y="0"/>
                  </a:moveTo>
                  <a:cubicBezTo>
                    <a:pt x="1" y="185"/>
                    <a:pt x="1" y="416"/>
                    <a:pt x="1" y="693"/>
                  </a:cubicBezTo>
                  <a:cubicBezTo>
                    <a:pt x="647" y="554"/>
                    <a:pt x="809" y="324"/>
                    <a:pt x="809" y="324"/>
                  </a:cubicBezTo>
                  <a:cubicBezTo>
                    <a:pt x="809" y="300"/>
                    <a:pt x="578" y="139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0"/>
            <p:cNvSpPr/>
            <p:nvPr/>
          </p:nvSpPr>
          <p:spPr>
            <a:xfrm>
              <a:off x="4688567" y="4250716"/>
              <a:ext cx="125730" cy="173768"/>
            </a:xfrm>
            <a:custGeom>
              <a:avLst/>
              <a:gdLst/>
              <a:ahLst/>
              <a:cxnLst/>
              <a:rect l="l" t="t" r="r" b="b"/>
              <a:pathLst>
                <a:path w="3926" h="5426" extrusionOk="0">
                  <a:moveTo>
                    <a:pt x="1501" y="1"/>
                  </a:moveTo>
                  <a:cubicBezTo>
                    <a:pt x="1201" y="24"/>
                    <a:pt x="878" y="24"/>
                    <a:pt x="509" y="70"/>
                  </a:cubicBezTo>
                  <a:cubicBezTo>
                    <a:pt x="347" y="70"/>
                    <a:pt x="185" y="93"/>
                    <a:pt x="1" y="116"/>
                  </a:cubicBezTo>
                  <a:cubicBezTo>
                    <a:pt x="1" y="116"/>
                    <a:pt x="740" y="139"/>
                    <a:pt x="1478" y="231"/>
                  </a:cubicBezTo>
                  <a:cubicBezTo>
                    <a:pt x="2310" y="324"/>
                    <a:pt x="2956" y="924"/>
                    <a:pt x="3141" y="1732"/>
                  </a:cubicBezTo>
                  <a:cubicBezTo>
                    <a:pt x="3418" y="2933"/>
                    <a:pt x="3856" y="4549"/>
                    <a:pt x="3926" y="5426"/>
                  </a:cubicBezTo>
                  <a:cubicBezTo>
                    <a:pt x="3879" y="3879"/>
                    <a:pt x="3718" y="2055"/>
                    <a:pt x="3695" y="901"/>
                  </a:cubicBezTo>
                  <a:cubicBezTo>
                    <a:pt x="3695" y="624"/>
                    <a:pt x="3695" y="393"/>
                    <a:pt x="3695" y="208"/>
                  </a:cubicBezTo>
                  <a:cubicBezTo>
                    <a:pt x="3510" y="162"/>
                    <a:pt x="3256" y="116"/>
                    <a:pt x="2979" y="70"/>
                  </a:cubicBezTo>
                  <a:cubicBezTo>
                    <a:pt x="2587" y="24"/>
                    <a:pt x="2102" y="1"/>
                    <a:pt x="1501" y="1"/>
                  </a:cubicBezTo>
                  <a:close/>
                </a:path>
              </a:pathLst>
            </a:custGeom>
            <a:solidFill>
              <a:srgbClr val="EB7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0"/>
            <p:cNvSpPr/>
            <p:nvPr/>
          </p:nvSpPr>
          <p:spPr>
            <a:xfrm>
              <a:off x="4591721" y="4693124"/>
              <a:ext cx="225520" cy="78141"/>
            </a:xfrm>
            <a:custGeom>
              <a:avLst/>
              <a:gdLst/>
              <a:ahLst/>
              <a:cxnLst/>
              <a:rect l="l" t="t" r="r" b="b"/>
              <a:pathLst>
                <a:path w="7042" h="2440" extrusionOk="0">
                  <a:moveTo>
                    <a:pt x="4132" y="0"/>
                  </a:moveTo>
                  <a:cubicBezTo>
                    <a:pt x="4089" y="0"/>
                    <a:pt x="4043" y="5"/>
                    <a:pt x="3994" y="16"/>
                  </a:cubicBezTo>
                  <a:cubicBezTo>
                    <a:pt x="3463" y="131"/>
                    <a:pt x="3510" y="1031"/>
                    <a:pt x="1755" y="1239"/>
                  </a:cubicBezTo>
                  <a:cubicBezTo>
                    <a:pt x="0" y="1470"/>
                    <a:pt x="693" y="2440"/>
                    <a:pt x="693" y="2440"/>
                  </a:cubicBezTo>
                  <a:lnTo>
                    <a:pt x="6626" y="2440"/>
                  </a:lnTo>
                  <a:cubicBezTo>
                    <a:pt x="6626" y="2440"/>
                    <a:pt x="7042" y="985"/>
                    <a:pt x="6326" y="177"/>
                  </a:cubicBezTo>
                  <a:lnTo>
                    <a:pt x="6257" y="131"/>
                  </a:lnTo>
                  <a:cubicBezTo>
                    <a:pt x="6251" y="130"/>
                    <a:pt x="6246" y="130"/>
                    <a:pt x="6240" y="130"/>
                  </a:cubicBezTo>
                  <a:cubicBezTo>
                    <a:pt x="6051" y="130"/>
                    <a:pt x="5712" y="477"/>
                    <a:pt x="5264" y="477"/>
                  </a:cubicBezTo>
                  <a:cubicBezTo>
                    <a:pt x="4803" y="477"/>
                    <a:pt x="4570" y="0"/>
                    <a:pt x="41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0"/>
            <p:cNvSpPr/>
            <p:nvPr/>
          </p:nvSpPr>
          <p:spPr>
            <a:xfrm>
              <a:off x="4688567" y="3729461"/>
              <a:ext cx="41440" cy="90214"/>
            </a:xfrm>
            <a:custGeom>
              <a:avLst/>
              <a:gdLst/>
              <a:ahLst/>
              <a:cxnLst/>
              <a:rect l="l" t="t" r="r" b="b"/>
              <a:pathLst>
                <a:path w="1294" h="2817" extrusionOk="0">
                  <a:moveTo>
                    <a:pt x="255" y="0"/>
                  </a:moveTo>
                  <a:cubicBezTo>
                    <a:pt x="162" y="647"/>
                    <a:pt x="1" y="1916"/>
                    <a:pt x="1" y="2794"/>
                  </a:cubicBezTo>
                  <a:lnTo>
                    <a:pt x="1" y="2817"/>
                  </a:lnTo>
                  <a:cubicBezTo>
                    <a:pt x="143" y="2760"/>
                    <a:pt x="382" y="2685"/>
                    <a:pt x="680" y="2685"/>
                  </a:cubicBezTo>
                  <a:cubicBezTo>
                    <a:pt x="865" y="2685"/>
                    <a:pt x="1072" y="2714"/>
                    <a:pt x="1294" y="2794"/>
                  </a:cubicBezTo>
                  <a:cubicBezTo>
                    <a:pt x="1271" y="2286"/>
                    <a:pt x="1271" y="1709"/>
                    <a:pt x="1271" y="1131"/>
                  </a:cubicBezTo>
                  <a:cubicBezTo>
                    <a:pt x="1155" y="808"/>
                    <a:pt x="1017" y="462"/>
                    <a:pt x="924" y="116"/>
                  </a:cubicBezTo>
                  <a:cubicBezTo>
                    <a:pt x="693" y="92"/>
                    <a:pt x="486" y="46"/>
                    <a:pt x="2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0"/>
            <p:cNvSpPr/>
            <p:nvPr/>
          </p:nvSpPr>
          <p:spPr>
            <a:xfrm>
              <a:off x="4684148" y="3815451"/>
              <a:ext cx="46596" cy="41216"/>
            </a:xfrm>
            <a:custGeom>
              <a:avLst/>
              <a:gdLst/>
              <a:ahLst/>
              <a:cxnLst/>
              <a:rect l="l" t="t" r="r" b="b"/>
              <a:pathLst>
                <a:path w="1455" h="1287" extrusionOk="0">
                  <a:moveTo>
                    <a:pt x="818" y="0"/>
                  </a:moveTo>
                  <a:cubicBezTo>
                    <a:pt x="520" y="0"/>
                    <a:pt x="281" y="75"/>
                    <a:pt x="139" y="132"/>
                  </a:cubicBezTo>
                  <a:cubicBezTo>
                    <a:pt x="46" y="155"/>
                    <a:pt x="0" y="247"/>
                    <a:pt x="0" y="340"/>
                  </a:cubicBezTo>
                  <a:lnTo>
                    <a:pt x="139" y="1171"/>
                  </a:lnTo>
                  <a:cubicBezTo>
                    <a:pt x="365" y="1100"/>
                    <a:pt x="563" y="1072"/>
                    <a:pt x="734" y="1072"/>
                  </a:cubicBezTo>
                  <a:cubicBezTo>
                    <a:pt x="1069" y="1072"/>
                    <a:pt x="1302" y="1179"/>
                    <a:pt x="1455" y="1286"/>
                  </a:cubicBezTo>
                  <a:cubicBezTo>
                    <a:pt x="1432" y="1078"/>
                    <a:pt x="1432" y="847"/>
                    <a:pt x="1432" y="594"/>
                  </a:cubicBezTo>
                  <a:cubicBezTo>
                    <a:pt x="1432" y="432"/>
                    <a:pt x="1432" y="270"/>
                    <a:pt x="1432" y="109"/>
                  </a:cubicBezTo>
                  <a:cubicBezTo>
                    <a:pt x="1210" y="29"/>
                    <a:pt x="1003" y="0"/>
                    <a:pt x="8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0"/>
            <p:cNvSpPr/>
            <p:nvPr/>
          </p:nvSpPr>
          <p:spPr>
            <a:xfrm>
              <a:off x="4688567" y="3849783"/>
              <a:ext cx="42177" cy="24723"/>
            </a:xfrm>
            <a:custGeom>
              <a:avLst/>
              <a:gdLst/>
              <a:ahLst/>
              <a:cxnLst/>
              <a:rect l="l" t="t" r="r" b="b"/>
              <a:pathLst>
                <a:path w="1317" h="772" extrusionOk="0">
                  <a:moveTo>
                    <a:pt x="596" y="0"/>
                  </a:moveTo>
                  <a:cubicBezTo>
                    <a:pt x="425" y="0"/>
                    <a:pt x="227" y="28"/>
                    <a:pt x="1" y="99"/>
                  </a:cubicBezTo>
                  <a:cubicBezTo>
                    <a:pt x="1" y="99"/>
                    <a:pt x="76" y="772"/>
                    <a:pt x="983" y="772"/>
                  </a:cubicBezTo>
                  <a:cubicBezTo>
                    <a:pt x="1083" y="772"/>
                    <a:pt x="1194" y="764"/>
                    <a:pt x="1317" y="745"/>
                  </a:cubicBezTo>
                  <a:lnTo>
                    <a:pt x="1317" y="214"/>
                  </a:lnTo>
                  <a:cubicBezTo>
                    <a:pt x="1164" y="107"/>
                    <a:pt x="931" y="0"/>
                    <a:pt x="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0"/>
            <p:cNvSpPr/>
            <p:nvPr/>
          </p:nvSpPr>
          <p:spPr>
            <a:xfrm>
              <a:off x="4588006" y="3170479"/>
              <a:ext cx="110967" cy="225520"/>
            </a:xfrm>
            <a:custGeom>
              <a:avLst/>
              <a:gdLst/>
              <a:ahLst/>
              <a:cxnLst/>
              <a:rect l="l" t="t" r="r" b="b"/>
              <a:pathLst>
                <a:path w="3465" h="7042" extrusionOk="0">
                  <a:moveTo>
                    <a:pt x="3464" y="0"/>
                  </a:moveTo>
                  <a:cubicBezTo>
                    <a:pt x="3464" y="0"/>
                    <a:pt x="3418" y="47"/>
                    <a:pt x="3302" y="185"/>
                  </a:cubicBezTo>
                  <a:cubicBezTo>
                    <a:pt x="2864" y="647"/>
                    <a:pt x="1686" y="2055"/>
                    <a:pt x="1" y="5033"/>
                  </a:cubicBezTo>
                  <a:cubicBezTo>
                    <a:pt x="116" y="5103"/>
                    <a:pt x="209" y="5195"/>
                    <a:pt x="324" y="5287"/>
                  </a:cubicBezTo>
                  <a:cubicBezTo>
                    <a:pt x="370" y="5333"/>
                    <a:pt x="417" y="5380"/>
                    <a:pt x="486" y="5426"/>
                  </a:cubicBezTo>
                  <a:lnTo>
                    <a:pt x="509" y="5449"/>
                  </a:lnTo>
                  <a:lnTo>
                    <a:pt x="578" y="5518"/>
                  </a:lnTo>
                  <a:cubicBezTo>
                    <a:pt x="647" y="5587"/>
                    <a:pt x="740" y="5657"/>
                    <a:pt x="809" y="5726"/>
                  </a:cubicBezTo>
                  <a:cubicBezTo>
                    <a:pt x="901" y="5818"/>
                    <a:pt x="994" y="5911"/>
                    <a:pt x="1086" y="5980"/>
                  </a:cubicBezTo>
                  <a:lnTo>
                    <a:pt x="1132" y="6026"/>
                  </a:lnTo>
                  <a:lnTo>
                    <a:pt x="1201" y="6095"/>
                  </a:lnTo>
                  <a:lnTo>
                    <a:pt x="1271" y="6141"/>
                  </a:lnTo>
                  <a:lnTo>
                    <a:pt x="1317" y="6188"/>
                  </a:lnTo>
                  <a:cubicBezTo>
                    <a:pt x="1340" y="6211"/>
                    <a:pt x="1386" y="6234"/>
                    <a:pt x="1409" y="6257"/>
                  </a:cubicBezTo>
                  <a:lnTo>
                    <a:pt x="1455" y="6280"/>
                  </a:lnTo>
                  <a:lnTo>
                    <a:pt x="1502" y="6326"/>
                  </a:lnTo>
                  <a:lnTo>
                    <a:pt x="1571" y="6372"/>
                  </a:lnTo>
                  <a:lnTo>
                    <a:pt x="1617" y="6395"/>
                  </a:lnTo>
                  <a:lnTo>
                    <a:pt x="1709" y="6465"/>
                  </a:lnTo>
                  <a:cubicBezTo>
                    <a:pt x="1756" y="6511"/>
                    <a:pt x="1825" y="6534"/>
                    <a:pt x="1871" y="6580"/>
                  </a:cubicBezTo>
                  <a:lnTo>
                    <a:pt x="1917" y="6603"/>
                  </a:lnTo>
                  <a:lnTo>
                    <a:pt x="1963" y="6626"/>
                  </a:lnTo>
                  <a:lnTo>
                    <a:pt x="1986" y="6649"/>
                  </a:lnTo>
                  <a:cubicBezTo>
                    <a:pt x="2033" y="6672"/>
                    <a:pt x="2079" y="6696"/>
                    <a:pt x="2125" y="6719"/>
                  </a:cubicBezTo>
                  <a:cubicBezTo>
                    <a:pt x="2171" y="6742"/>
                    <a:pt x="2194" y="6765"/>
                    <a:pt x="2240" y="6788"/>
                  </a:cubicBezTo>
                  <a:lnTo>
                    <a:pt x="2287" y="6811"/>
                  </a:lnTo>
                  <a:lnTo>
                    <a:pt x="2333" y="6811"/>
                  </a:lnTo>
                  <a:cubicBezTo>
                    <a:pt x="2402" y="6857"/>
                    <a:pt x="2471" y="6880"/>
                    <a:pt x="2541" y="6903"/>
                  </a:cubicBezTo>
                  <a:lnTo>
                    <a:pt x="2587" y="6926"/>
                  </a:lnTo>
                  <a:lnTo>
                    <a:pt x="2633" y="6950"/>
                  </a:lnTo>
                  <a:lnTo>
                    <a:pt x="2725" y="6973"/>
                  </a:lnTo>
                  <a:cubicBezTo>
                    <a:pt x="2794" y="6996"/>
                    <a:pt x="2864" y="7019"/>
                    <a:pt x="2956" y="7042"/>
                  </a:cubicBezTo>
                  <a:cubicBezTo>
                    <a:pt x="3025" y="6973"/>
                    <a:pt x="3072" y="6903"/>
                    <a:pt x="3141" y="6857"/>
                  </a:cubicBezTo>
                  <a:cubicBezTo>
                    <a:pt x="3118" y="6649"/>
                    <a:pt x="3072" y="6442"/>
                    <a:pt x="3048" y="6280"/>
                  </a:cubicBezTo>
                  <a:cubicBezTo>
                    <a:pt x="1940" y="4987"/>
                    <a:pt x="3464" y="3302"/>
                    <a:pt x="34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0"/>
            <p:cNvSpPr/>
            <p:nvPr/>
          </p:nvSpPr>
          <p:spPr>
            <a:xfrm>
              <a:off x="4235294" y="3344219"/>
              <a:ext cx="439991" cy="170309"/>
            </a:xfrm>
            <a:custGeom>
              <a:avLst/>
              <a:gdLst/>
              <a:ahLst/>
              <a:cxnLst/>
              <a:rect l="l" t="t" r="r" b="b"/>
              <a:pathLst>
                <a:path w="13507" h="5318" extrusionOk="0">
                  <a:moveTo>
                    <a:pt x="11267" y="1"/>
                  </a:moveTo>
                  <a:lnTo>
                    <a:pt x="10967" y="439"/>
                  </a:lnTo>
                  <a:lnTo>
                    <a:pt x="9281" y="3048"/>
                  </a:lnTo>
                  <a:cubicBezTo>
                    <a:pt x="9235" y="3094"/>
                    <a:pt x="9212" y="3141"/>
                    <a:pt x="9166" y="3187"/>
                  </a:cubicBezTo>
                  <a:cubicBezTo>
                    <a:pt x="8608" y="3055"/>
                    <a:pt x="8154" y="3012"/>
                    <a:pt x="7675" y="3012"/>
                  </a:cubicBezTo>
                  <a:cubicBezTo>
                    <a:pt x="6776" y="3012"/>
                    <a:pt x="5788" y="3164"/>
                    <a:pt x="3852" y="3164"/>
                  </a:cubicBezTo>
                  <a:cubicBezTo>
                    <a:pt x="2857" y="3164"/>
                    <a:pt x="1612" y="3124"/>
                    <a:pt x="0" y="3002"/>
                  </a:cubicBezTo>
                  <a:lnTo>
                    <a:pt x="0" y="3949"/>
                  </a:lnTo>
                  <a:cubicBezTo>
                    <a:pt x="0" y="3949"/>
                    <a:pt x="4887" y="5317"/>
                    <a:pt x="8340" y="5317"/>
                  </a:cubicBezTo>
                  <a:cubicBezTo>
                    <a:pt x="8997" y="5317"/>
                    <a:pt x="9603" y="5267"/>
                    <a:pt x="10112" y="5149"/>
                  </a:cubicBezTo>
                  <a:cubicBezTo>
                    <a:pt x="10251" y="5126"/>
                    <a:pt x="10389" y="5034"/>
                    <a:pt x="10505" y="4918"/>
                  </a:cubicBezTo>
                  <a:cubicBezTo>
                    <a:pt x="12029" y="3279"/>
                    <a:pt x="13275" y="1871"/>
                    <a:pt x="13506" y="1548"/>
                  </a:cubicBezTo>
                  <a:lnTo>
                    <a:pt x="13414" y="1525"/>
                  </a:lnTo>
                  <a:lnTo>
                    <a:pt x="13368" y="1501"/>
                  </a:lnTo>
                  <a:lnTo>
                    <a:pt x="13322" y="1478"/>
                  </a:lnTo>
                  <a:cubicBezTo>
                    <a:pt x="13252" y="1455"/>
                    <a:pt x="13183" y="1432"/>
                    <a:pt x="13114" y="1386"/>
                  </a:cubicBezTo>
                  <a:lnTo>
                    <a:pt x="13068" y="1386"/>
                  </a:lnTo>
                  <a:lnTo>
                    <a:pt x="13021" y="1363"/>
                  </a:lnTo>
                  <a:cubicBezTo>
                    <a:pt x="12975" y="1340"/>
                    <a:pt x="12952" y="1317"/>
                    <a:pt x="12906" y="1294"/>
                  </a:cubicBezTo>
                  <a:cubicBezTo>
                    <a:pt x="12860" y="1271"/>
                    <a:pt x="12814" y="1247"/>
                    <a:pt x="12767" y="1224"/>
                  </a:cubicBezTo>
                  <a:lnTo>
                    <a:pt x="12744" y="1201"/>
                  </a:lnTo>
                  <a:lnTo>
                    <a:pt x="12698" y="1178"/>
                  </a:lnTo>
                  <a:lnTo>
                    <a:pt x="12652" y="1155"/>
                  </a:lnTo>
                  <a:cubicBezTo>
                    <a:pt x="12560" y="1086"/>
                    <a:pt x="12467" y="1040"/>
                    <a:pt x="12398" y="970"/>
                  </a:cubicBezTo>
                  <a:lnTo>
                    <a:pt x="12352" y="947"/>
                  </a:lnTo>
                  <a:lnTo>
                    <a:pt x="12283" y="901"/>
                  </a:lnTo>
                  <a:lnTo>
                    <a:pt x="12236" y="855"/>
                  </a:lnTo>
                  <a:lnTo>
                    <a:pt x="12190" y="832"/>
                  </a:lnTo>
                  <a:cubicBezTo>
                    <a:pt x="12167" y="809"/>
                    <a:pt x="12121" y="786"/>
                    <a:pt x="12098" y="763"/>
                  </a:cubicBezTo>
                  <a:lnTo>
                    <a:pt x="12052" y="716"/>
                  </a:lnTo>
                  <a:lnTo>
                    <a:pt x="11982" y="670"/>
                  </a:lnTo>
                  <a:lnTo>
                    <a:pt x="11913" y="601"/>
                  </a:lnTo>
                  <a:lnTo>
                    <a:pt x="11867" y="555"/>
                  </a:lnTo>
                  <a:cubicBezTo>
                    <a:pt x="11775" y="486"/>
                    <a:pt x="11682" y="393"/>
                    <a:pt x="11590" y="301"/>
                  </a:cubicBezTo>
                  <a:cubicBezTo>
                    <a:pt x="11521" y="232"/>
                    <a:pt x="11428" y="162"/>
                    <a:pt x="11359" y="93"/>
                  </a:cubicBezTo>
                  <a:lnTo>
                    <a:pt x="11290" y="24"/>
                  </a:lnTo>
                  <a:lnTo>
                    <a:pt x="11267" y="1"/>
                  </a:lnTo>
                  <a:close/>
                </a:path>
              </a:pathLst>
            </a:custGeom>
            <a:solidFill>
              <a:srgbClr val="FFA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0"/>
            <p:cNvSpPr/>
            <p:nvPr/>
          </p:nvSpPr>
          <p:spPr>
            <a:xfrm>
              <a:off x="4582113" y="3331666"/>
              <a:ext cx="21457" cy="26645"/>
            </a:xfrm>
            <a:custGeom>
              <a:avLst/>
              <a:gdLst/>
              <a:ahLst/>
              <a:cxnLst/>
              <a:rect l="l" t="t" r="r" b="b"/>
              <a:pathLst>
                <a:path w="670" h="832" extrusionOk="0">
                  <a:moveTo>
                    <a:pt x="185" y="0"/>
                  </a:moveTo>
                  <a:cubicBezTo>
                    <a:pt x="185" y="0"/>
                    <a:pt x="0" y="393"/>
                    <a:pt x="370" y="831"/>
                  </a:cubicBezTo>
                  <a:lnTo>
                    <a:pt x="670" y="393"/>
                  </a:lnTo>
                  <a:cubicBezTo>
                    <a:pt x="601" y="347"/>
                    <a:pt x="554" y="300"/>
                    <a:pt x="508" y="254"/>
                  </a:cubicBezTo>
                  <a:cubicBezTo>
                    <a:pt x="393" y="162"/>
                    <a:pt x="300" y="70"/>
                    <a:pt x="1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0"/>
            <p:cNvSpPr/>
            <p:nvPr/>
          </p:nvSpPr>
          <p:spPr>
            <a:xfrm>
              <a:off x="4512616" y="3441835"/>
              <a:ext cx="54731" cy="18510"/>
            </a:xfrm>
            <a:custGeom>
              <a:avLst/>
              <a:gdLst/>
              <a:ahLst/>
              <a:cxnLst/>
              <a:rect l="l" t="t" r="r" b="b"/>
              <a:pathLst>
                <a:path w="1709" h="578" extrusionOk="0">
                  <a:moveTo>
                    <a:pt x="0" y="0"/>
                  </a:moveTo>
                  <a:lnTo>
                    <a:pt x="0" y="23"/>
                  </a:lnTo>
                  <a:cubicBezTo>
                    <a:pt x="23" y="23"/>
                    <a:pt x="1016" y="116"/>
                    <a:pt x="1709" y="577"/>
                  </a:cubicBezTo>
                  <a:lnTo>
                    <a:pt x="1709" y="554"/>
                  </a:lnTo>
                  <a:lnTo>
                    <a:pt x="1709" y="531"/>
                  </a:lnTo>
                  <a:cubicBezTo>
                    <a:pt x="1016" y="70"/>
                    <a:pt x="23" y="0"/>
                    <a:pt x="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0"/>
            <p:cNvSpPr/>
            <p:nvPr/>
          </p:nvSpPr>
          <p:spPr>
            <a:xfrm>
              <a:off x="4568790" y="3343483"/>
              <a:ext cx="34779" cy="53258"/>
            </a:xfrm>
            <a:custGeom>
              <a:avLst/>
              <a:gdLst/>
              <a:ahLst/>
              <a:cxnLst/>
              <a:rect l="l" t="t" r="r" b="b"/>
              <a:pathLst>
                <a:path w="1086" h="1663" extrusionOk="0">
                  <a:moveTo>
                    <a:pt x="1063" y="1"/>
                  </a:moveTo>
                  <a:lnTo>
                    <a:pt x="1" y="1640"/>
                  </a:lnTo>
                  <a:lnTo>
                    <a:pt x="1" y="1663"/>
                  </a:lnTo>
                  <a:lnTo>
                    <a:pt x="24" y="1663"/>
                  </a:lnTo>
                  <a:lnTo>
                    <a:pt x="1086" y="24"/>
                  </a:lnTo>
                  <a:lnTo>
                    <a:pt x="10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0"/>
            <p:cNvSpPr/>
            <p:nvPr/>
          </p:nvSpPr>
          <p:spPr>
            <a:xfrm>
              <a:off x="4130321" y="3408977"/>
              <a:ext cx="112440" cy="61712"/>
            </a:xfrm>
            <a:custGeom>
              <a:avLst/>
              <a:gdLst/>
              <a:ahLst/>
              <a:cxnLst/>
              <a:rect l="l" t="t" r="r" b="b"/>
              <a:pathLst>
                <a:path w="3511" h="1927" extrusionOk="0">
                  <a:moveTo>
                    <a:pt x="161" y="1"/>
                  </a:moveTo>
                  <a:cubicBezTo>
                    <a:pt x="145" y="1"/>
                    <a:pt x="130" y="4"/>
                    <a:pt x="116" y="10"/>
                  </a:cubicBezTo>
                  <a:lnTo>
                    <a:pt x="70" y="57"/>
                  </a:lnTo>
                  <a:cubicBezTo>
                    <a:pt x="1" y="103"/>
                    <a:pt x="1" y="195"/>
                    <a:pt x="47" y="241"/>
                  </a:cubicBezTo>
                  <a:lnTo>
                    <a:pt x="717" y="1119"/>
                  </a:lnTo>
                  <a:cubicBezTo>
                    <a:pt x="924" y="1396"/>
                    <a:pt x="1225" y="1580"/>
                    <a:pt x="1548" y="1673"/>
                  </a:cubicBezTo>
                  <a:cubicBezTo>
                    <a:pt x="2125" y="1811"/>
                    <a:pt x="3002" y="1811"/>
                    <a:pt x="3510" y="1927"/>
                  </a:cubicBezTo>
                  <a:lnTo>
                    <a:pt x="3510" y="980"/>
                  </a:lnTo>
                  <a:cubicBezTo>
                    <a:pt x="3510" y="980"/>
                    <a:pt x="3395" y="934"/>
                    <a:pt x="3025" y="934"/>
                  </a:cubicBezTo>
                  <a:cubicBezTo>
                    <a:pt x="2979" y="922"/>
                    <a:pt x="2927" y="917"/>
                    <a:pt x="2872" y="917"/>
                  </a:cubicBezTo>
                  <a:cubicBezTo>
                    <a:pt x="2818" y="917"/>
                    <a:pt x="2760" y="922"/>
                    <a:pt x="2702" y="934"/>
                  </a:cubicBezTo>
                  <a:cubicBezTo>
                    <a:pt x="2379" y="934"/>
                    <a:pt x="1940" y="957"/>
                    <a:pt x="1363" y="1003"/>
                  </a:cubicBezTo>
                  <a:lnTo>
                    <a:pt x="255" y="34"/>
                  </a:lnTo>
                  <a:cubicBezTo>
                    <a:pt x="239" y="17"/>
                    <a:pt x="199" y="1"/>
                    <a:pt x="161" y="1"/>
                  </a:cubicBezTo>
                  <a:close/>
                </a:path>
              </a:pathLst>
            </a:custGeom>
            <a:solidFill>
              <a:srgbClr val="FFA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0"/>
            <p:cNvSpPr/>
            <p:nvPr/>
          </p:nvSpPr>
          <p:spPr>
            <a:xfrm>
              <a:off x="4131826" y="3401418"/>
              <a:ext cx="95402" cy="39711"/>
            </a:xfrm>
            <a:custGeom>
              <a:avLst/>
              <a:gdLst/>
              <a:ahLst/>
              <a:cxnLst/>
              <a:rect l="l" t="t" r="r" b="b"/>
              <a:pathLst>
                <a:path w="2979" h="1240" extrusionOk="0">
                  <a:moveTo>
                    <a:pt x="2825" y="1153"/>
                  </a:moveTo>
                  <a:cubicBezTo>
                    <a:pt x="2817" y="1153"/>
                    <a:pt x="2809" y="1153"/>
                    <a:pt x="2801" y="1153"/>
                  </a:cubicBezTo>
                  <a:lnTo>
                    <a:pt x="2801" y="1153"/>
                  </a:lnTo>
                  <a:lnTo>
                    <a:pt x="2978" y="1170"/>
                  </a:lnTo>
                  <a:cubicBezTo>
                    <a:pt x="2932" y="1158"/>
                    <a:pt x="2880" y="1153"/>
                    <a:pt x="2825" y="1153"/>
                  </a:cubicBezTo>
                  <a:close/>
                  <a:moveTo>
                    <a:pt x="202" y="0"/>
                  </a:moveTo>
                  <a:cubicBezTo>
                    <a:pt x="173" y="0"/>
                    <a:pt x="144" y="6"/>
                    <a:pt x="116" y="16"/>
                  </a:cubicBezTo>
                  <a:lnTo>
                    <a:pt x="69" y="39"/>
                  </a:lnTo>
                  <a:cubicBezTo>
                    <a:pt x="23" y="62"/>
                    <a:pt x="0" y="131"/>
                    <a:pt x="46" y="177"/>
                  </a:cubicBezTo>
                  <a:lnTo>
                    <a:pt x="69" y="246"/>
                  </a:lnTo>
                  <a:cubicBezTo>
                    <a:pt x="83" y="240"/>
                    <a:pt x="98" y="237"/>
                    <a:pt x="114" y="237"/>
                  </a:cubicBezTo>
                  <a:cubicBezTo>
                    <a:pt x="152" y="237"/>
                    <a:pt x="192" y="253"/>
                    <a:pt x="208" y="270"/>
                  </a:cubicBezTo>
                  <a:lnTo>
                    <a:pt x="1316" y="1239"/>
                  </a:lnTo>
                  <a:cubicBezTo>
                    <a:pt x="1893" y="1193"/>
                    <a:pt x="2332" y="1170"/>
                    <a:pt x="2655" y="1170"/>
                  </a:cubicBezTo>
                  <a:cubicBezTo>
                    <a:pt x="2704" y="1160"/>
                    <a:pt x="2753" y="1154"/>
                    <a:pt x="2801" y="1153"/>
                  </a:cubicBezTo>
                  <a:lnTo>
                    <a:pt x="2801" y="1153"/>
                  </a:lnTo>
                  <a:lnTo>
                    <a:pt x="2494" y="1124"/>
                  </a:lnTo>
                  <a:lnTo>
                    <a:pt x="2401" y="1101"/>
                  </a:lnTo>
                  <a:lnTo>
                    <a:pt x="1547" y="1008"/>
                  </a:lnTo>
                  <a:cubicBezTo>
                    <a:pt x="1501" y="1008"/>
                    <a:pt x="1478" y="1008"/>
                    <a:pt x="1432" y="985"/>
                  </a:cubicBezTo>
                  <a:cubicBezTo>
                    <a:pt x="1362" y="962"/>
                    <a:pt x="1316" y="939"/>
                    <a:pt x="1270" y="893"/>
                  </a:cubicBezTo>
                  <a:lnTo>
                    <a:pt x="370" y="85"/>
                  </a:lnTo>
                  <a:lnTo>
                    <a:pt x="323" y="39"/>
                  </a:lnTo>
                  <a:cubicBezTo>
                    <a:pt x="283" y="12"/>
                    <a:pt x="242" y="0"/>
                    <a:pt x="202" y="0"/>
                  </a:cubicBezTo>
                  <a:close/>
                </a:path>
              </a:pathLst>
            </a:custGeom>
            <a:solidFill>
              <a:srgbClr val="FF98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0"/>
            <p:cNvSpPr/>
            <p:nvPr/>
          </p:nvSpPr>
          <p:spPr>
            <a:xfrm>
              <a:off x="4143644" y="3399945"/>
              <a:ext cx="65107" cy="36733"/>
            </a:xfrm>
            <a:custGeom>
              <a:avLst/>
              <a:gdLst/>
              <a:ahLst/>
              <a:cxnLst/>
              <a:rect l="l" t="t" r="r" b="b"/>
              <a:pathLst>
                <a:path w="2033" h="1147" extrusionOk="0">
                  <a:moveTo>
                    <a:pt x="186" y="0"/>
                  </a:moveTo>
                  <a:cubicBezTo>
                    <a:pt x="154" y="0"/>
                    <a:pt x="122" y="6"/>
                    <a:pt x="93" y="15"/>
                  </a:cubicBezTo>
                  <a:lnTo>
                    <a:pt x="70" y="15"/>
                  </a:lnTo>
                  <a:cubicBezTo>
                    <a:pt x="24" y="38"/>
                    <a:pt x="1" y="85"/>
                    <a:pt x="1" y="131"/>
                  </a:cubicBezTo>
                  <a:lnTo>
                    <a:pt x="901" y="939"/>
                  </a:lnTo>
                  <a:cubicBezTo>
                    <a:pt x="947" y="985"/>
                    <a:pt x="993" y="1008"/>
                    <a:pt x="1063" y="1031"/>
                  </a:cubicBezTo>
                  <a:cubicBezTo>
                    <a:pt x="1109" y="1054"/>
                    <a:pt x="1132" y="1054"/>
                    <a:pt x="1178" y="1054"/>
                  </a:cubicBezTo>
                  <a:lnTo>
                    <a:pt x="1995" y="1143"/>
                  </a:lnTo>
                  <a:lnTo>
                    <a:pt x="1995" y="1143"/>
                  </a:lnTo>
                  <a:lnTo>
                    <a:pt x="1363" y="962"/>
                  </a:lnTo>
                  <a:lnTo>
                    <a:pt x="347" y="85"/>
                  </a:lnTo>
                  <a:lnTo>
                    <a:pt x="301" y="38"/>
                  </a:lnTo>
                  <a:cubicBezTo>
                    <a:pt x="274" y="11"/>
                    <a:pt x="231" y="0"/>
                    <a:pt x="186" y="0"/>
                  </a:cubicBezTo>
                  <a:close/>
                  <a:moveTo>
                    <a:pt x="1995" y="1143"/>
                  </a:moveTo>
                  <a:lnTo>
                    <a:pt x="2009" y="1147"/>
                  </a:lnTo>
                  <a:lnTo>
                    <a:pt x="2032" y="1147"/>
                  </a:lnTo>
                  <a:lnTo>
                    <a:pt x="1995" y="1143"/>
                  </a:lnTo>
                  <a:close/>
                </a:path>
              </a:pathLst>
            </a:custGeom>
            <a:solidFill>
              <a:srgbClr val="FF98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0"/>
            <p:cNvSpPr/>
            <p:nvPr/>
          </p:nvSpPr>
          <p:spPr>
            <a:xfrm>
              <a:off x="4154725" y="3401611"/>
              <a:ext cx="53290" cy="35067"/>
            </a:xfrm>
            <a:custGeom>
              <a:avLst/>
              <a:gdLst/>
              <a:ahLst/>
              <a:cxnLst/>
              <a:rect l="l" t="t" r="r" b="b"/>
              <a:pathLst>
                <a:path w="1664" h="1095" extrusionOk="0">
                  <a:moveTo>
                    <a:pt x="133" y="0"/>
                  </a:moveTo>
                  <a:cubicBezTo>
                    <a:pt x="89" y="0"/>
                    <a:pt x="42" y="12"/>
                    <a:pt x="1" y="33"/>
                  </a:cubicBezTo>
                  <a:lnTo>
                    <a:pt x="1017" y="910"/>
                  </a:lnTo>
                  <a:lnTo>
                    <a:pt x="1663" y="1095"/>
                  </a:lnTo>
                  <a:lnTo>
                    <a:pt x="1178" y="818"/>
                  </a:lnTo>
                  <a:lnTo>
                    <a:pt x="278" y="56"/>
                  </a:lnTo>
                  <a:cubicBezTo>
                    <a:pt x="240" y="18"/>
                    <a:pt x="188" y="0"/>
                    <a:pt x="133" y="0"/>
                  </a:cubicBezTo>
                  <a:close/>
                </a:path>
              </a:pathLst>
            </a:custGeom>
            <a:solidFill>
              <a:srgbClr val="FF98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0"/>
            <p:cNvSpPr/>
            <p:nvPr/>
          </p:nvSpPr>
          <p:spPr>
            <a:xfrm>
              <a:off x="4202060" y="3409745"/>
              <a:ext cx="40704" cy="30648"/>
            </a:xfrm>
            <a:custGeom>
              <a:avLst/>
              <a:gdLst/>
              <a:ahLst/>
              <a:cxnLst/>
              <a:rect l="l" t="t" r="r" b="b"/>
              <a:pathLst>
                <a:path w="1271" h="957" extrusionOk="0">
                  <a:moveTo>
                    <a:pt x="180" y="0"/>
                  </a:moveTo>
                  <a:cubicBezTo>
                    <a:pt x="165" y="0"/>
                    <a:pt x="151" y="3"/>
                    <a:pt x="139" y="10"/>
                  </a:cubicBezTo>
                  <a:cubicBezTo>
                    <a:pt x="24" y="56"/>
                    <a:pt x="0" y="194"/>
                    <a:pt x="47" y="287"/>
                  </a:cubicBezTo>
                  <a:cubicBezTo>
                    <a:pt x="116" y="356"/>
                    <a:pt x="162" y="425"/>
                    <a:pt x="208" y="517"/>
                  </a:cubicBezTo>
                  <a:cubicBezTo>
                    <a:pt x="324" y="679"/>
                    <a:pt x="277" y="841"/>
                    <a:pt x="277" y="841"/>
                  </a:cubicBezTo>
                  <a:lnTo>
                    <a:pt x="301" y="864"/>
                  </a:lnTo>
                  <a:lnTo>
                    <a:pt x="785" y="910"/>
                  </a:lnTo>
                  <a:cubicBezTo>
                    <a:pt x="1155" y="910"/>
                    <a:pt x="1270" y="956"/>
                    <a:pt x="1270" y="956"/>
                  </a:cubicBezTo>
                  <a:cubicBezTo>
                    <a:pt x="1201" y="725"/>
                    <a:pt x="1039" y="702"/>
                    <a:pt x="785" y="541"/>
                  </a:cubicBezTo>
                  <a:cubicBezTo>
                    <a:pt x="601" y="402"/>
                    <a:pt x="393" y="171"/>
                    <a:pt x="277" y="56"/>
                  </a:cubicBezTo>
                  <a:cubicBezTo>
                    <a:pt x="261" y="22"/>
                    <a:pt x="219" y="0"/>
                    <a:pt x="180" y="0"/>
                  </a:cubicBezTo>
                  <a:close/>
                </a:path>
              </a:pathLst>
            </a:custGeom>
            <a:solidFill>
              <a:srgbClr val="EB7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0"/>
            <p:cNvSpPr/>
            <p:nvPr/>
          </p:nvSpPr>
          <p:spPr>
            <a:xfrm>
              <a:off x="4665669" y="2961317"/>
              <a:ext cx="39199" cy="12522"/>
            </a:xfrm>
            <a:custGeom>
              <a:avLst/>
              <a:gdLst/>
              <a:ahLst/>
              <a:cxnLst/>
              <a:rect l="l" t="t" r="r" b="b"/>
              <a:pathLst>
                <a:path w="1224" h="391" extrusionOk="0">
                  <a:moveTo>
                    <a:pt x="305" y="1"/>
                  </a:moveTo>
                  <a:cubicBezTo>
                    <a:pt x="165" y="1"/>
                    <a:pt x="79" y="21"/>
                    <a:pt x="69" y="21"/>
                  </a:cubicBezTo>
                  <a:cubicBezTo>
                    <a:pt x="46" y="44"/>
                    <a:pt x="0" y="90"/>
                    <a:pt x="23" y="136"/>
                  </a:cubicBezTo>
                  <a:cubicBezTo>
                    <a:pt x="23" y="170"/>
                    <a:pt x="48" y="191"/>
                    <a:pt x="79" y="191"/>
                  </a:cubicBezTo>
                  <a:cubicBezTo>
                    <a:pt x="91" y="191"/>
                    <a:pt x="103" y="189"/>
                    <a:pt x="116" y="182"/>
                  </a:cubicBezTo>
                  <a:cubicBezTo>
                    <a:pt x="116" y="182"/>
                    <a:pt x="176" y="169"/>
                    <a:pt x="281" y="169"/>
                  </a:cubicBezTo>
                  <a:cubicBezTo>
                    <a:pt x="452" y="169"/>
                    <a:pt x="742" y="204"/>
                    <a:pt x="1085" y="390"/>
                  </a:cubicBezTo>
                  <a:lnTo>
                    <a:pt x="1108" y="390"/>
                  </a:lnTo>
                  <a:lnTo>
                    <a:pt x="1201" y="344"/>
                  </a:lnTo>
                  <a:cubicBezTo>
                    <a:pt x="1224" y="298"/>
                    <a:pt x="1201" y="252"/>
                    <a:pt x="1154" y="229"/>
                  </a:cubicBezTo>
                  <a:cubicBezTo>
                    <a:pt x="804" y="40"/>
                    <a:pt x="501" y="1"/>
                    <a:pt x="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0"/>
            <p:cNvSpPr/>
            <p:nvPr/>
          </p:nvSpPr>
          <p:spPr>
            <a:xfrm>
              <a:off x="4635340" y="2963431"/>
              <a:ext cx="26645" cy="10408"/>
            </a:xfrm>
            <a:custGeom>
              <a:avLst/>
              <a:gdLst/>
              <a:ahLst/>
              <a:cxnLst/>
              <a:rect l="l" t="t" r="r" b="b"/>
              <a:pathLst>
                <a:path w="832" h="325" extrusionOk="0">
                  <a:moveTo>
                    <a:pt x="739" y="1"/>
                  </a:moveTo>
                  <a:cubicBezTo>
                    <a:pt x="347" y="1"/>
                    <a:pt x="162" y="93"/>
                    <a:pt x="70" y="163"/>
                  </a:cubicBezTo>
                  <a:cubicBezTo>
                    <a:pt x="24" y="209"/>
                    <a:pt x="1" y="278"/>
                    <a:pt x="47" y="324"/>
                  </a:cubicBezTo>
                  <a:lnTo>
                    <a:pt x="116" y="324"/>
                  </a:lnTo>
                  <a:cubicBezTo>
                    <a:pt x="185" y="278"/>
                    <a:pt x="370" y="186"/>
                    <a:pt x="739" y="163"/>
                  </a:cubicBezTo>
                  <a:cubicBezTo>
                    <a:pt x="785" y="163"/>
                    <a:pt x="832" y="139"/>
                    <a:pt x="832" y="93"/>
                  </a:cubicBezTo>
                  <a:cubicBezTo>
                    <a:pt x="832" y="24"/>
                    <a:pt x="785" y="1"/>
                    <a:pt x="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0"/>
            <p:cNvSpPr/>
            <p:nvPr/>
          </p:nvSpPr>
          <p:spPr>
            <a:xfrm>
              <a:off x="4905224" y="3149021"/>
              <a:ext cx="77661" cy="147187"/>
            </a:xfrm>
            <a:custGeom>
              <a:avLst/>
              <a:gdLst/>
              <a:ahLst/>
              <a:cxnLst/>
              <a:rect l="l" t="t" r="r" b="b"/>
              <a:pathLst>
                <a:path w="2425" h="4596" extrusionOk="0">
                  <a:moveTo>
                    <a:pt x="739" y="1"/>
                  </a:moveTo>
                  <a:cubicBezTo>
                    <a:pt x="578" y="162"/>
                    <a:pt x="439" y="393"/>
                    <a:pt x="370" y="670"/>
                  </a:cubicBezTo>
                  <a:cubicBezTo>
                    <a:pt x="254" y="1040"/>
                    <a:pt x="185" y="1640"/>
                    <a:pt x="531" y="2425"/>
                  </a:cubicBezTo>
                  <a:cubicBezTo>
                    <a:pt x="855" y="3187"/>
                    <a:pt x="1478" y="3926"/>
                    <a:pt x="2401" y="4595"/>
                  </a:cubicBezTo>
                  <a:lnTo>
                    <a:pt x="2424" y="4595"/>
                  </a:lnTo>
                  <a:lnTo>
                    <a:pt x="2401" y="4572"/>
                  </a:lnTo>
                  <a:cubicBezTo>
                    <a:pt x="0" y="2748"/>
                    <a:pt x="254" y="1132"/>
                    <a:pt x="393" y="670"/>
                  </a:cubicBezTo>
                  <a:cubicBezTo>
                    <a:pt x="485" y="416"/>
                    <a:pt x="601" y="185"/>
                    <a:pt x="762" y="24"/>
                  </a:cubicBezTo>
                  <a:lnTo>
                    <a:pt x="7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0"/>
            <p:cNvSpPr/>
            <p:nvPr/>
          </p:nvSpPr>
          <p:spPr>
            <a:xfrm>
              <a:off x="4671562" y="3169742"/>
              <a:ext cx="212230" cy="217386"/>
            </a:xfrm>
            <a:custGeom>
              <a:avLst/>
              <a:gdLst/>
              <a:ahLst/>
              <a:cxnLst/>
              <a:rect l="l" t="t" r="r" b="b"/>
              <a:pathLst>
                <a:path w="6627" h="6788" extrusionOk="0">
                  <a:moveTo>
                    <a:pt x="855" y="0"/>
                  </a:moveTo>
                  <a:lnTo>
                    <a:pt x="832" y="23"/>
                  </a:lnTo>
                  <a:cubicBezTo>
                    <a:pt x="832" y="1455"/>
                    <a:pt x="555" y="2586"/>
                    <a:pt x="324" y="3486"/>
                  </a:cubicBezTo>
                  <a:cubicBezTo>
                    <a:pt x="162" y="4110"/>
                    <a:pt x="24" y="4641"/>
                    <a:pt x="24" y="5102"/>
                  </a:cubicBezTo>
                  <a:lnTo>
                    <a:pt x="24" y="5218"/>
                  </a:lnTo>
                  <a:cubicBezTo>
                    <a:pt x="24" y="5218"/>
                    <a:pt x="1" y="5795"/>
                    <a:pt x="416" y="6303"/>
                  </a:cubicBezTo>
                  <a:cubicBezTo>
                    <a:pt x="624" y="6534"/>
                    <a:pt x="1501" y="6719"/>
                    <a:pt x="2841" y="6765"/>
                  </a:cubicBezTo>
                  <a:cubicBezTo>
                    <a:pt x="3118" y="6765"/>
                    <a:pt x="3395" y="6788"/>
                    <a:pt x="3672" y="6788"/>
                  </a:cubicBezTo>
                  <a:cubicBezTo>
                    <a:pt x="4711" y="6788"/>
                    <a:pt x="5773" y="6719"/>
                    <a:pt x="6604" y="6580"/>
                  </a:cubicBezTo>
                  <a:lnTo>
                    <a:pt x="6627" y="6557"/>
                  </a:lnTo>
                  <a:lnTo>
                    <a:pt x="6604" y="6534"/>
                  </a:lnTo>
                  <a:cubicBezTo>
                    <a:pt x="5759" y="6662"/>
                    <a:pt x="4679" y="6733"/>
                    <a:pt x="3634" y="6733"/>
                  </a:cubicBezTo>
                  <a:cubicBezTo>
                    <a:pt x="3366" y="6733"/>
                    <a:pt x="3100" y="6728"/>
                    <a:pt x="2841" y="6719"/>
                  </a:cubicBezTo>
                  <a:cubicBezTo>
                    <a:pt x="1525" y="6672"/>
                    <a:pt x="647" y="6511"/>
                    <a:pt x="439" y="6280"/>
                  </a:cubicBezTo>
                  <a:cubicBezTo>
                    <a:pt x="47" y="5795"/>
                    <a:pt x="47" y="5218"/>
                    <a:pt x="47" y="5218"/>
                  </a:cubicBezTo>
                  <a:lnTo>
                    <a:pt x="47" y="5102"/>
                  </a:lnTo>
                  <a:cubicBezTo>
                    <a:pt x="70" y="4641"/>
                    <a:pt x="185" y="4110"/>
                    <a:pt x="347" y="3509"/>
                  </a:cubicBezTo>
                  <a:cubicBezTo>
                    <a:pt x="578" y="2586"/>
                    <a:pt x="878" y="1455"/>
                    <a:pt x="878" y="23"/>
                  </a:cubicBezTo>
                  <a:lnTo>
                    <a:pt x="8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0"/>
            <p:cNvSpPr/>
            <p:nvPr/>
          </p:nvSpPr>
          <p:spPr>
            <a:xfrm>
              <a:off x="4642738" y="3170479"/>
              <a:ext cx="56236" cy="225520"/>
            </a:xfrm>
            <a:custGeom>
              <a:avLst/>
              <a:gdLst/>
              <a:ahLst/>
              <a:cxnLst/>
              <a:rect l="l" t="t" r="r" b="b"/>
              <a:pathLst>
                <a:path w="1756" h="7042" extrusionOk="0">
                  <a:moveTo>
                    <a:pt x="1755" y="0"/>
                  </a:moveTo>
                  <a:cubicBezTo>
                    <a:pt x="1755" y="0"/>
                    <a:pt x="1709" y="47"/>
                    <a:pt x="1593" y="185"/>
                  </a:cubicBezTo>
                  <a:cubicBezTo>
                    <a:pt x="1593" y="185"/>
                    <a:pt x="1132" y="4156"/>
                    <a:pt x="0" y="6465"/>
                  </a:cubicBezTo>
                  <a:cubicBezTo>
                    <a:pt x="47" y="6511"/>
                    <a:pt x="116" y="6534"/>
                    <a:pt x="162" y="6580"/>
                  </a:cubicBezTo>
                  <a:lnTo>
                    <a:pt x="208" y="6603"/>
                  </a:lnTo>
                  <a:lnTo>
                    <a:pt x="254" y="6626"/>
                  </a:lnTo>
                  <a:lnTo>
                    <a:pt x="277" y="6649"/>
                  </a:lnTo>
                  <a:cubicBezTo>
                    <a:pt x="324" y="6672"/>
                    <a:pt x="370" y="6696"/>
                    <a:pt x="416" y="6719"/>
                  </a:cubicBezTo>
                  <a:cubicBezTo>
                    <a:pt x="462" y="6742"/>
                    <a:pt x="485" y="6765"/>
                    <a:pt x="531" y="6788"/>
                  </a:cubicBezTo>
                  <a:lnTo>
                    <a:pt x="578" y="6811"/>
                  </a:lnTo>
                  <a:lnTo>
                    <a:pt x="624" y="6811"/>
                  </a:lnTo>
                  <a:cubicBezTo>
                    <a:pt x="693" y="6857"/>
                    <a:pt x="762" y="6880"/>
                    <a:pt x="832" y="6903"/>
                  </a:cubicBezTo>
                  <a:lnTo>
                    <a:pt x="878" y="6926"/>
                  </a:lnTo>
                  <a:lnTo>
                    <a:pt x="924" y="6950"/>
                  </a:lnTo>
                  <a:lnTo>
                    <a:pt x="1016" y="6973"/>
                  </a:lnTo>
                  <a:cubicBezTo>
                    <a:pt x="1085" y="6996"/>
                    <a:pt x="1155" y="7019"/>
                    <a:pt x="1247" y="7042"/>
                  </a:cubicBezTo>
                  <a:cubicBezTo>
                    <a:pt x="1316" y="6973"/>
                    <a:pt x="1363" y="6903"/>
                    <a:pt x="1432" y="6857"/>
                  </a:cubicBezTo>
                  <a:cubicBezTo>
                    <a:pt x="1409" y="6649"/>
                    <a:pt x="1363" y="6442"/>
                    <a:pt x="1339" y="6280"/>
                  </a:cubicBezTo>
                  <a:cubicBezTo>
                    <a:pt x="231" y="4987"/>
                    <a:pt x="1755" y="3302"/>
                    <a:pt x="1755" y="0"/>
                  </a:cubicBezTo>
                  <a:close/>
                </a:path>
              </a:pathLst>
            </a:custGeom>
            <a:solidFill>
              <a:srgbClr val="5D678B">
                <a:alpha val="43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0"/>
            <p:cNvSpPr/>
            <p:nvPr/>
          </p:nvSpPr>
          <p:spPr>
            <a:xfrm>
              <a:off x="4729241" y="3623263"/>
              <a:ext cx="90983" cy="265904"/>
            </a:xfrm>
            <a:custGeom>
              <a:avLst/>
              <a:gdLst/>
              <a:ahLst/>
              <a:cxnLst/>
              <a:rect l="l" t="t" r="r" b="b"/>
              <a:pathLst>
                <a:path w="2841" h="8303" extrusionOk="0">
                  <a:moveTo>
                    <a:pt x="1017" y="0"/>
                  </a:moveTo>
                  <a:cubicBezTo>
                    <a:pt x="689" y="0"/>
                    <a:pt x="415" y="62"/>
                    <a:pt x="301" y="222"/>
                  </a:cubicBezTo>
                  <a:cubicBezTo>
                    <a:pt x="278" y="246"/>
                    <a:pt x="278" y="292"/>
                    <a:pt x="255" y="338"/>
                  </a:cubicBezTo>
                  <a:cubicBezTo>
                    <a:pt x="231" y="453"/>
                    <a:pt x="231" y="569"/>
                    <a:pt x="208" y="707"/>
                  </a:cubicBezTo>
                  <a:cubicBezTo>
                    <a:pt x="116" y="1400"/>
                    <a:pt x="70" y="2231"/>
                    <a:pt x="47" y="3085"/>
                  </a:cubicBezTo>
                  <a:cubicBezTo>
                    <a:pt x="47" y="3224"/>
                    <a:pt x="24" y="3362"/>
                    <a:pt x="24" y="3501"/>
                  </a:cubicBezTo>
                  <a:cubicBezTo>
                    <a:pt x="24" y="3824"/>
                    <a:pt x="24" y="4124"/>
                    <a:pt x="24" y="4447"/>
                  </a:cubicBezTo>
                  <a:cubicBezTo>
                    <a:pt x="1" y="5025"/>
                    <a:pt x="1" y="5602"/>
                    <a:pt x="24" y="6110"/>
                  </a:cubicBezTo>
                  <a:cubicBezTo>
                    <a:pt x="24" y="6271"/>
                    <a:pt x="24" y="6433"/>
                    <a:pt x="24" y="6595"/>
                  </a:cubicBezTo>
                  <a:cubicBezTo>
                    <a:pt x="24" y="6848"/>
                    <a:pt x="24" y="7079"/>
                    <a:pt x="47" y="7287"/>
                  </a:cubicBezTo>
                  <a:cubicBezTo>
                    <a:pt x="47" y="7772"/>
                    <a:pt x="70" y="8118"/>
                    <a:pt x="70" y="8303"/>
                  </a:cubicBezTo>
                  <a:cubicBezTo>
                    <a:pt x="277" y="8220"/>
                    <a:pt x="969" y="7969"/>
                    <a:pt x="1710" y="7969"/>
                  </a:cubicBezTo>
                  <a:cubicBezTo>
                    <a:pt x="1794" y="7969"/>
                    <a:pt x="1878" y="7973"/>
                    <a:pt x="1963" y="7980"/>
                  </a:cubicBezTo>
                  <a:cubicBezTo>
                    <a:pt x="2217" y="8003"/>
                    <a:pt x="2471" y="8072"/>
                    <a:pt x="2702" y="8211"/>
                  </a:cubicBezTo>
                  <a:cubicBezTo>
                    <a:pt x="2771" y="7356"/>
                    <a:pt x="2817" y="6225"/>
                    <a:pt x="2817" y="5094"/>
                  </a:cubicBezTo>
                  <a:cubicBezTo>
                    <a:pt x="2840" y="4632"/>
                    <a:pt x="2840" y="4147"/>
                    <a:pt x="2817" y="3709"/>
                  </a:cubicBezTo>
                  <a:cubicBezTo>
                    <a:pt x="2817" y="3524"/>
                    <a:pt x="2817" y="3339"/>
                    <a:pt x="2817" y="3155"/>
                  </a:cubicBezTo>
                  <a:cubicBezTo>
                    <a:pt x="2817" y="2231"/>
                    <a:pt x="2794" y="1400"/>
                    <a:pt x="2771" y="915"/>
                  </a:cubicBezTo>
                  <a:cubicBezTo>
                    <a:pt x="2771" y="707"/>
                    <a:pt x="2771" y="546"/>
                    <a:pt x="2771" y="476"/>
                  </a:cubicBezTo>
                  <a:lnTo>
                    <a:pt x="2771" y="453"/>
                  </a:lnTo>
                  <a:cubicBezTo>
                    <a:pt x="2555" y="253"/>
                    <a:pt x="1677" y="0"/>
                    <a:pt x="10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0"/>
            <p:cNvSpPr/>
            <p:nvPr/>
          </p:nvSpPr>
          <p:spPr>
            <a:xfrm>
              <a:off x="4819458" y="3736859"/>
              <a:ext cx="254375" cy="387438"/>
            </a:xfrm>
            <a:custGeom>
              <a:avLst/>
              <a:gdLst/>
              <a:ahLst/>
              <a:cxnLst/>
              <a:rect l="l" t="t" r="r" b="b"/>
              <a:pathLst>
                <a:path w="7943" h="12098" extrusionOk="0">
                  <a:moveTo>
                    <a:pt x="5010" y="0"/>
                  </a:moveTo>
                  <a:cubicBezTo>
                    <a:pt x="3916" y="83"/>
                    <a:pt x="2452" y="165"/>
                    <a:pt x="916" y="165"/>
                  </a:cubicBezTo>
                  <a:cubicBezTo>
                    <a:pt x="735" y="165"/>
                    <a:pt x="552" y="164"/>
                    <a:pt x="370" y="162"/>
                  </a:cubicBezTo>
                  <a:lnTo>
                    <a:pt x="0" y="162"/>
                  </a:lnTo>
                  <a:cubicBezTo>
                    <a:pt x="23" y="554"/>
                    <a:pt x="23" y="947"/>
                    <a:pt x="0" y="1362"/>
                  </a:cubicBezTo>
                  <a:cubicBezTo>
                    <a:pt x="0" y="1431"/>
                    <a:pt x="0" y="1501"/>
                    <a:pt x="23" y="1570"/>
                  </a:cubicBezTo>
                  <a:lnTo>
                    <a:pt x="208" y="1201"/>
                  </a:lnTo>
                  <a:cubicBezTo>
                    <a:pt x="421" y="796"/>
                    <a:pt x="850" y="549"/>
                    <a:pt x="1313" y="549"/>
                  </a:cubicBezTo>
                  <a:cubicBezTo>
                    <a:pt x="1352" y="549"/>
                    <a:pt x="1392" y="550"/>
                    <a:pt x="1432" y="554"/>
                  </a:cubicBezTo>
                  <a:cubicBezTo>
                    <a:pt x="1709" y="577"/>
                    <a:pt x="2032" y="600"/>
                    <a:pt x="2401" y="600"/>
                  </a:cubicBezTo>
                  <a:cubicBezTo>
                    <a:pt x="3810" y="646"/>
                    <a:pt x="4987" y="1662"/>
                    <a:pt x="5241" y="3048"/>
                  </a:cubicBezTo>
                  <a:cubicBezTo>
                    <a:pt x="5657" y="5633"/>
                    <a:pt x="6049" y="9073"/>
                    <a:pt x="5610" y="11682"/>
                  </a:cubicBezTo>
                  <a:cubicBezTo>
                    <a:pt x="6649" y="11751"/>
                    <a:pt x="7434" y="11936"/>
                    <a:pt x="7942" y="12098"/>
                  </a:cubicBezTo>
                  <a:cubicBezTo>
                    <a:pt x="7919" y="11867"/>
                    <a:pt x="7896" y="11659"/>
                    <a:pt x="7873" y="11405"/>
                  </a:cubicBezTo>
                  <a:cubicBezTo>
                    <a:pt x="7642" y="11359"/>
                    <a:pt x="7434" y="11313"/>
                    <a:pt x="7203" y="11266"/>
                  </a:cubicBezTo>
                  <a:cubicBezTo>
                    <a:pt x="6903" y="11220"/>
                    <a:pt x="6580" y="11174"/>
                    <a:pt x="6280" y="11151"/>
                  </a:cubicBezTo>
                  <a:cubicBezTo>
                    <a:pt x="6465" y="7342"/>
                    <a:pt x="5010" y="0"/>
                    <a:pt x="5010" y="0"/>
                  </a:cubicBezTo>
                  <a:close/>
                </a:path>
              </a:pathLst>
            </a:custGeom>
            <a:solidFill>
              <a:srgbClr val="5D678B">
                <a:alpha val="43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0"/>
            <p:cNvSpPr/>
            <p:nvPr/>
          </p:nvSpPr>
          <p:spPr>
            <a:xfrm>
              <a:off x="4729241" y="3645168"/>
              <a:ext cx="7430" cy="150838"/>
            </a:xfrm>
            <a:custGeom>
              <a:avLst/>
              <a:gdLst/>
              <a:ahLst/>
              <a:cxnLst/>
              <a:rect l="l" t="t" r="r" b="b"/>
              <a:pathLst>
                <a:path w="232" h="4710" extrusionOk="0">
                  <a:moveTo>
                    <a:pt x="208" y="0"/>
                  </a:moveTo>
                  <a:lnTo>
                    <a:pt x="185" y="23"/>
                  </a:lnTo>
                  <a:cubicBezTo>
                    <a:pt x="116" y="647"/>
                    <a:pt x="47" y="1455"/>
                    <a:pt x="24" y="2401"/>
                  </a:cubicBezTo>
                  <a:cubicBezTo>
                    <a:pt x="24" y="2540"/>
                    <a:pt x="24" y="2678"/>
                    <a:pt x="24" y="2817"/>
                  </a:cubicBezTo>
                  <a:cubicBezTo>
                    <a:pt x="1" y="3117"/>
                    <a:pt x="1" y="3440"/>
                    <a:pt x="1" y="3763"/>
                  </a:cubicBezTo>
                  <a:cubicBezTo>
                    <a:pt x="1" y="4064"/>
                    <a:pt x="1" y="4387"/>
                    <a:pt x="1" y="4687"/>
                  </a:cubicBezTo>
                  <a:lnTo>
                    <a:pt x="1" y="4710"/>
                  </a:lnTo>
                  <a:lnTo>
                    <a:pt x="24" y="4687"/>
                  </a:lnTo>
                  <a:cubicBezTo>
                    <a:pt x="24" y="4387"/>
                    <a:pt x="24" y="4064"/>
                    <a:pt x="24" y="3763"/>
                  </a:cubicBezTo>
                  <a:cubicBezTo>
                    <a:pt x="47" y="3440"/>
                    <a:pt x="47" y="3117"/>
                    <a:pt x="47" y="2817"/>
                  </a:cubicBezTo>
                  <a:cubicBezTo>
                    <a:pt x="47" y="2678"/>
                    <a:pt x="47" y="2563"/>
                    <a:pt x="70" y="2401"/>
                  </a:cubicBezTo>
                  <a:cubicBezTo>
                    <a:pt x="93" y="1455"/>
                    <a:pt x="139" y="670"/>
                    <a:pt x="231" y="23"/>
                  </a:cubicBezTo>
                  <a:lnTo>
                    <a:pt x="2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0"/>
            <p:cNvSpPr/>
            <p:nvPr/>
          </p:nvSpPr>
          <p:spPr>
            <a:xfrm>
              <a:off x="4656798" y="3801167"/>
              <a:ext cx="36252" cy="282461"/>
            </a:xfrm>
            <a:custGeom>
              <a:avLst/>
              <a:gdLst/>
              <a:ahLst/>
              <a:cxnLst/>
              <a:rect l="l" t="t" r="r" b="b"/>
              <a:pathLst>
                <a:path w="1132" h="8820" extrusionOk="0">
                  <a:moveTo>
                    <a:pt x="23" y="1"/>
                  </a:moveTo>
                  <a:lnTo>
                    <a:pt x="0" y="24"/>
                  </a:lnTo>
                  <a:cubicBezTo>
                    <a:pt x="23" y="70"/>
                    <a:pt x="346" y="5795"/>
                    <a:pt x="1085" y="8797"/>
                  </a:cubicBezTo>
                  <a:lnTo>
                    <a:pt x="1108" y="8820"/>
                  </a:lnTo>
                  <a:lnTo>
                    <a:pt x="1131" y="8797"/>
                  </a:lnTo>
                  <a:cubicBezTo>
                    <a:pt x="393" y="5795"/>
                    <a:pt x="46" y="70"/>
                    <a:pt x="46" y="24"/>
                  </a:cubicBezTo>
                  <a:lnTo>
                    <a:pt x="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0"/>
            <p:cNvSpPr/>
            <p:nvPr/>
          </p:nvSpPr>
          <p:spPr>
            <a:xfrm>
              <a:off x="4730714" y="3877261"/>
              <a:ext cx="96171" cy="17101"/>
            </a:xfrm>
            <a:custGeom>
              <a:avLst/>
              <a:gdLst/>
              <a:ahLst/>
              <a:cxnLst/>
              <a:rect l="l" t="t" r="r" b="b"/>
              <a:pathLst>
                <a:path w="3003" h="534" extrusionOk="0">
                  <a:moveTo>
                    <a:pt x="1649" y="0"/>
                  </a:moveTo>
                  <a:cubicBezTo>
                    <a:pt x="1478" y="0"/>
                    <a:pt x="1297" y="16"/>
                    <a:pt x="1109" y="49"/>
                  </a:cubicBezTo>
                  <a:cubicBezTo>
                    <a:pt x="509" y="141"/>
                    <a:pt x="24" y="349"/>
                    <a:pt x="24" y="372"/>
                  </a:cubicBezTo>
                  <a:lnTo>
                    <a:pt x="1" y="395"/>
                  </a:lnTo>
                  <a:lnTo>
                    <a:pt x="24" y="395"/>
                  </a:lnTo>
                  <a:cubicBezTo>
                    <a:pt x="24" y="395"/>
                    <a:pt x="509" y="164"/>
                    <a:pt x="1132" y="72"/>
                  </a:cubicBezTo>
                  <a:cubicBezTo>
                    <a:pt x="1279" y="53"/>
                    <a:pt x="1441" y="40"/>
                    <a:pt x="1609" y="40"/>
                  </a:cubicBezTo>
                  <a:cubicBezTo>
                    <a:pt x="2074" y="40"/>
                    <a:pt x="2589" y="143"/>
                    <a:pt x="2979" y="534"/>
                  </a:cubicBezTo>
                  <a:lnTo>
                    <a:pt x="3002" y="534"/>
                  </a:lnTo>
                  <a:lnTo>
                    <a:pt x="3002" y="510"/>
                  </a:lnTo>
                  <a:cubicBezTo>
                    <a:pt x="2683" y="174"/>
                    <a:pt x="2215" y="0"/>
                    <a:pt x="16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0"/>
            <p:cNvSpPr/>
            <p:nvPr/>
          </p:nvSpPr>
          <p:spPr>
            <a:xfrm>
              <a:off x="4744037" y="3942402"/>
              <a:ext cx="94666" cy="259531"/>
            </a:xfrm>
            <a:custGeom>
              <a:avLst/>
              <a:gdLst/>
              <a:ahLst/>
              <a:cxnLst/>
              <a:rect l="l" t="t" r="r" b="b"/>
              <a:pathLst>
                <a:path w="2956" h="8104" extrusionOk="0">
                  <a:moveTo>
                    <a:pt x="0" y="0"/>
                  </a:moveTo>
                  <a:cubicBezTo>
                    <a:pt x="0" y="0"/>
                    <a:pt x="670" y="1085"/>
                    <a:pt x="1616" y="1201"/>
                  </a:cubicBezTo>
                  <a:cubicBezTo>
                    <a:pt x="1547" y="3440"/>
                    <a:pt x="1316" y="6280"/>
                    <a:pt x="1224" y="7596"/>
                  </a:cubicBezTo>
                  <a:cubicBezTo>
                    <a:pt x="1732" y="7711"/>
                    <a:pt x="2263" y="7873"/>
                    <a:pt x="2794" y="8104"/>
                  </a:cubicBezTo>
                  <a:cubicBezTo>
                    <a:pt x="2840" y="6234"/>
                    <a:pt x="2886" y="4133"/>
                    <a:pt x="2955" y="2540"/>
                  </a:cubicBezTo>
                  <a:cubicBezTo>
                    <a:pt x="2678" y="1686"/>
                    <a:pt x="2401" y="924"/>
                    <a:pt x="2194" y="300"/>
                  </a:cubicBezTo>
                  <a:lnTo>
                    <a:pt x="1178" y="300"/>
                  </a:lnTo>
                  <a:cubicBezTo>
                    <a:pt x="716" y="300"/>
                    <a:pt x="277" y="162"/>
                    <a:pt x="0" y="0"/>
                  </a:cubicBezTo>
                  <a:close/>
                </a:path>
              </a:pathLst>
            </a:custGeom>
            <a:solidFill>
              <a:srgbClr val="5D678B">
                <a:alpha val="43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0"/>
            <p:cNvSpPr/>
            <p:nvPr/>
          </p:nvSpPr>
          <p:spPr>
            <a:xfrm>
              <a:off x="4817985" y="3638507"/>
              <a:ext cx="215176" cy="103665"/>
            </a:xfrm>
            <a:custGeom>
              <a:avLst/>
              <a:gdLst/>
              <a:ahLst/>
              <a:cxnLst/>
              <a:rect l="l" t="t" r="r" b="b"/>
              <a:pathLst>
                <a:path w="6719" h="3237" extrusionOk="0">
                  <a:moveTo>
                    <a:pt x="0" y="0"/>
                  </a:moveTo>
                  <a:cubicBezTo>
                    <a:pt x="0" y="70"/>
                    <a:pt x="0" y="231"/>
                    <a:pt x="0" y="439"/>
                  </a:cubicBezTo>
                  <a:cubicBezTo>
                    <a:pt x="23" y="924"/>
                    <a:pt x="46" y="1755"/>
                    <a:pt x="46" y="2679"/>
                  </a:cubicBezTo>
                  <a:cubicBezTo>
                    <a:pt x="46" y="2863"/>
                    <a:pt x="46" y="3048"/>
                    <a:pt x="46" y="3233"/>
                  </a:cubicBezTo>
                  <a:lnTo>
                    <a:pt x="416" y="3233"/>
                  </a:lnTo>
                  <a:cubicBezTo>
                    <a:pt x="598" y="3235"/>
                    <a:pt x="781" y="3236"/>
                    <a:pt x="962" y="3236"/>
                  </a:cubicBezTo>
                  <a:cubicBezTo>
                    <a:pt x="2498" y="3236"/>
                    <a:pt x="3962" y="3154"/>
                    <a:pt x="5056" y="3071"/>
                  </a:cubicBezTo>
                  <a:cubicBezTo>
                    <a:pt x="5125" y="3071"/>
                    <a:pt x="5195" y="3048"/>
                    <a:pt x="5264" y="3048"/>
                  </a:cubicBezTo>
                  <a:lnTo>
                    <a:pt x="5356" y="3048"/>
                  </a:lnTo>
                  <a:cubicBezTo>
                    <a:pt x="5426" y="3025"/>
                    <a:pt x="5472" y="3025"/>
                    <a:pt x="5541" y="3025"/>
                  </a:cubicBezTo>
                  <a:cubicBezTo>
                    <a:pt x="5564" y="3025"/>
                    <a:pt x="5610" y="3025"/>
                    <a:pt x="5633" y="3002"/>
                  </a:cubicBezTo>
                  <a:lnTo>
                    <a:pt x="5818" y="3002"/>
                  </a:lnTo>
                  <a:lnTo>
                    <a:pt x="5887" y="2979"/>
                  </a:lnTo>
                  <a:lnTo>
                    <a:pt x="6049" y="2979"/>
                  </a:lnTo>
                  <a:lnTo>
                    <a:pt x="6141" y="2956"/>
                  </a:lnTo>
                  <a:cubicBezTo>
                    <a:pt x="6372" y="2932"/>
                    <a:pt x="6534" y="2909"/>
                    <a:pt x="6695" y="2886"/>
                  </a:cubicBezTo>
                  <a:cubicBezTo>
                    <a:pt x="6695" y="2794"/>
                    <a:pt x="6718" y="2702"/>
                    <a:pt x="6718" y="2586"/>
                  </a:cubicBezTo>
                  <a:lnTo>
                    <a:pt x="6718" y="2586"/>
                  </a:lnTo>
                  <a:cubicBezTo>
                    <a:pt x="5725" y="2785"/>
                    <a:pt x="4462" y="2844"/>
                    <a:pt x="3325" y="2844"/>
                  </a:cubicBezTo>
                  <a:cubicBezTo>
                    <a:pt x="2611" y="2844"/>
                    <a:pt x="1948" y="2821"/>
                    <a:pt x="1431" y="2794"/>
                  </a:cubicBezTo>
                  <a:cubicBezTo>
                    <a:pt x="831" y="2771"/>
                    <a:pt x="369" y="2286"/>
                    <a:pt x="369" y="1686"/>
                  </a:cubicBezTo>
                  <a:lnTo>
                    <a:pt x="369" y="24"/>
                  </a:lnTo>
                  <a:cubicBezTo>
                    <a:pt x="231" y="24"/>
                    <a:pt x="115" y="24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0"/>
            <p:cNvSpPr/>
            <p:nvPr/>
          </p:nvSpPr>
          <p:spPr>
            <a:xfrm>
              <a:off x="4979909" y="3730934"/>
              <a:ext cx="175977" cy="408895"/>
            </a:xfrm>
            <a:custGeom>
              <a:avLst/>
              <a:gdLst/>
              <a:ahLst/>
              <a:cxnLst/>
              <a:rect l="l" t="t" r="r" b="b"/>
              <a:pathLst>
                <a:path w="5495" h="12768" extrusionOk="0">
                  <a:moveTo>
                    <a:pt x="1639" y="0"/>
                  </a:moveTo>
                  <a:cubicBezTo>
                    <a:pt x="1478" y="23"/>
                    <a:pt x="1316" y="46"/>
                    <a:pt x="1085" y="70"/>
                  </a:cubicBezTo>
                  <a:cubicBezTo>
                    <a:pt x="1062" y="70"/>
                    <a:pt x="1039" y="70"/>
                    <a:pt x="1016" y="93"/>
                  </a:cubicBezTo>
                  <a:lnTo>
                    <a:pt x="831" y="93"/>
                  </a:lnTo>
                  <a:lnTo>
                    <a:pt x="762" y="116"/>
                  </a:lnTo>
                  <a:lnTo>
                    <a:pt x="577" y="116"/>
                  </a:lnTo>
                  <a:cubicBezTo>
                    <a:pt x="554" y="139"/>
                    <a:pt x="508" y="139"/>
                    <a:pt x="485" y="139"/>
                  </a:cubicBezTo>
                  <a:cubicBezTo>
                    <a:pt x="416" y="139"/>
                    <a:pt x="370" y="139"/>
                    <a:pt x="300" y="162"/>
                  </a:cubicBezTo>
                  <a:lnTo>
                    <a:pt x="208" y="162"/>
                  </a:lnTo>
                  <a:cubicBezTo>
                    <a:pt x="139" y="162"/>
                    <a:pt x="69" y="185"/>
                    <a:pt x="0" y="185"/>
                  </a:cubicBezTo>
                  <a:cubicBezTo>
                    <a:pt x="0" y="185"/>
                    <a:pt x="23" y="254"/>
                    <a:pt x="46" y="416"/>
                  </a:cubicBezTo>
                  <a:lnTo>
                    <a:pt x="185" y="393"/>
                  </a:lnTo>
                  <a:lnTo>
                    <a:pt x="346" y="393"/>
                  </a:lnTo>
                  <a:cubicBezTo>
                    <a:pt x="1085" y="393"/>
                    <a:pt x="1732" y="878"/>
                    <a:pt x="1916" y="1593"/>
                  </a:cubicBezTo>
                  <a:cubicBezTo>
                    <a:pt x="2586" y="4087"/>
                    <a:pt x="4040" y="9512"/>
                    <a:pt x="4802" y="12260"/>
                  </a:cubicBezTo>
                  <a:cubicBezTo>
                    <a:pt x="5102" y="12421"/>
                    <a:pt x="5333" y="12560"/>
                    <a:pt x="5426" y="12675"/>
                  </a:cubicBezTo>
                  <a:lnTo>
                    <a:pt x="5495" y="12767"/>
                  </a:lnTo>
                  <a:cubicBezTo>
                    <a:pt x="4594" y="10182"/>
                    <a:pt x="1639" y="0"/>
                    <a:pt x="16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0"/>
            <p:cNvSpPr/>
            <p:nvPr/>
          </p:nvSpPr>
          <p:spPr>
            <a:xfrm>
              <a:off x="5009469" y="3733880"/>
              <a:ext cx="2978" cy="32"/>
            </a:xfrm>
            <a:custGeom>
              <a:avLst/>
              <a:gdLst/>
              <a:ahLst/>
              <a:cxnLst/>
              <a:rect l="l" t="t" r="r" b="b"/>
              <a:pathLst>
                <a:path w="93" h="1" extrusionOk="0">
                  <a:moveTo>
                    <a:pt x="1" y="1"/>
                  </a:moveTo>
                  <a:lnTo>
                    <a:pt x="47" y="1"/>
                  </a:lnTo>
                  <a:cubicBezTo>
                    <a:pt x="70" y="1"/>
                    <a:pt x="70" y="1"/>
                    <a:pt x="93" y="1"/>
                  </a:cubicBezTo>
                  <a:lnTo>
                    <a:pt x="70" y="1"/>
                  </a:lnTo>
                  <a:cubicBezTo>
                    <a:pt x="47" y="1"/>
                    <a:pt x="24" y="1"/>
                    <a:pt x="1" y="1"/>
                  </a:cubicBezTo>
                  <a:close/>
                </a:path>
              </a:pathLst>
            </a:custGeom>
            <a:solidFill>
              <a:srgbClr val="5E6F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0"/>
            <p:cNvSpPr/>
            <p:nvPr/>
          </p:nvSpPr>
          <p:spPr>
            <a:xfrm>
              <a:off x="4816480" y="3960144"/>
              <a:ext cx="72505" cy="203359"/>
            </a:xfrm>
            <a:custGeom>
              <a:avLst/>
              <a:gdLst/>
              <a:ahLst/>
              <a:cxnLst/>
              <a:rect l="l" t="t" r="r" b="b"/>
              <a:pathLst>
                <a:path w="2264" h="6350" extrusionOk="0">
                  <a:moveTo>
                    <a:pt x="24" y="0"/>
                  </a:moveTo>
                  <a:lnTo>
                    <a:pt x="1" y="23"/>
                  </a:lnTo>
                  <a:cubicBezTo>
                    <a:pt x="232" y="670"/>
                    <a:pt x="463" y="1316"/>
                    <a:pt x="693" y="1986"/>
                  </a:cubicBezTo>
                  <a:cubicBezTo>
                    <a:pt x="1225" y="3533"/>
                    <a:pt x="1732" y="4987"/>
                    <a:pt x="2217" y="6326"/>
                  </a:cubicBezTo>
                  <a:lnTo>
                    <a:pt x="2240" y="6349"/>
                  </a:lnTo>
                  <a:lnTo>
                    <a:pt x="2263" y="6326"/>
                  </a:lnTo>
                  <a:cubicBezTo>
                    <a:pt x="1779" y="4987"/>
                    <a:pt x="1248" y="3510"/>
                    <a:pt x="717" y="1963"/>
                  </a:cubicBezTo>
                  <a:cubicBezTo>
                    <a:pt x="486" y="1316"/>
                    <a:pt x="255" y="647"/>
                    <a:pt x="47" y="23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0"/>
            <p:cNvSpPr/>
            <p:nvPr/>
          </p:nvSpPr>
          <p:spPr>
            <a:xfrm>
              <a:off x="4663427" y="4179010"/>
              <a:ext cx="160477" cy="19247"/>
            </a:xfrm>
            <a:custGeom>
              <a:avLst/>
              <a:gdLst/>
              <a:ahLst/>
              <a:cxnLst/>
              <a:rect l="l" t="t" r="r" b="b"/>
              <a:pathLst>
                <a:path w="5011" h="601" extrusionOk="0">
                  <a:moveTo>
                    <a:pt x="2033" y="0"/>
                  </a:moveTo>
                  <a:cubicBezTo>
                    <a:pt x="1155" y="0"/>
                    <a:pt x="463" y="139"/>
                    <a:pt x="24" y="231"/>
                  </a:cubicBezTo>
                  <a:lnTo>
                    <a:pt x="1" y="254"/>
                  </a:lnTo>
                  <a:lnTo>
                    <a:pt x="24" y="277"/>
                  </a:lnTo>
                  <a:cubicBezTo>
                    <a:pt x="487" y="164"/>
                    <a:pt x="1176" y="40"/>
                    <a:pt x="2008" y="40"/>
                  </a:cubicBezTo>
                  <a:cubicBezTo>
                    <a:pt x="2877" y="40"/>
                    <a:pt x="3902" y="176"/>
                    <a:pt x="4988" y="600"/>
                  </a:cubicBezTo>
                  <a:lnTo>
                    <a:pt x="5011" y="600"/>
                  </a:lnTo>
                  <a:lnTo>
                    <a:pt x="5011" y="577"/>
                  </a:lnTo>
                  <a:cubicBezTo>
                    <a:pt x="4064" y="208"/>
                    <a:pt x="3048" y="0"/>
                    <a:pt x="20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41"/>
          <p:cNvSpPr txBox="1">
            <a:spLocks noGrp="1"/>
          </p:cNvSpPr>
          <p:nvPr>
            <p:ph type="title"/>
          </p:nvPr>
        </p:nvSpPr>
        <p:spPr>
          <a:xfrm>
            <a:off x="1197619" y="751923"/>
            <a:ext cx="6746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FITUR APLIKASI</a:t>
            </a:r>
            <a:endParaRPr b="1" dirty="0"/>
          </a:p>
        </p:txBody>
      </p:sp>
      <p:sp>
        <p:nvSpPr>
          <p:cNvPr id="615" name="Google Shape;615;p41"/>
          <p:cNvSpPr txBox="1">
            <a:spLocks noGrp="1"/>
          </p:cNvSpPr>
          <p:nvPr>
            <p:ph type="subTitle" idx="1"/>
          </p:nvPr>
        </p:nvSpPr>
        <p:spPr>
          <a:xfrm>
            <a:off x="1953350" y="1724653"/>
            <a:ext cx="3860309" cy="20969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Landing Page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Dashboard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CRUD Data </a:t>
            </a:r>
            <a:r>
              <a:rPr lang="en" dirty="0" err="1"/>
              <a:t>Hewan</a:t>
            </a:r>
            <a:endParaRPr lang="e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CRUD Data </a:t>
            </a:r>
            <a:r>
              <a:rPr lang="en" dirty="0" err="1"/>
              <a:t>Pembeli</a:t>
            </a:r>
            <a:endParaRPr lang="e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CRUD Data </a:t>
            </a:r>
            <a:r>
              <a:rPr lang="en" dirty="0" err="1"/>
              <a:t>Transaksi</a:t>
            </a:r>
            <a:endParaRPr lang="e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CRUD Data </a:t>
            </a:r>
            <a:r>
              <a:rPr lang="en" dirty="0" err="1"/>
              <a:t>Pembayaran</a:t>
            </a:r>
            <a:endParaRPr lang="e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Input Data User </a:t>
            </a:r>
            <a:r>
              <a:rPr lang="en" dirty="0" err="1"/>
              <a:t>Baru</a:t>
            </a:r>
            <a:endParaRPr lang="e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Print </a:t>
            </a:r>
            <a:r>
              <a:rPr lang="en" dirty="0" err="1"/>
              <a:t>Struk</a:t>
            </a:r>
            <a:r>
              <a:rPr lang="en" dirty="0"/>
              <a:t> </a:t>
            </a:r>
            <a:r>
              <a:rPr lang="en" dirty="0" err="1"/>
              <a:t>Pembelian</a:t>
            </a:r>
            <a:endParaRPr dirty="0"/>
          </a:p>
        </p:txBody>
      </p:sp>
      <p:sp>
        <p:nvSpPr>
          <p:cNvPr id="617" name="Google Shape;617;p41"/>
          <p:cNvSpPr/>
          <p:nvPr/>
        </p:nvSpPr>
        <p:spPr>
          <a:xfrm rot="5400000" flipH="1">
            <a:off x="7933811" y="3014614"/>
            <a:ext cx="1465488" cy="2850385"/>
          </a:xfrm>
          <a:custGeom>
            <a:avLst/>
            <a:gdLst/>
            <a:ahLst/>
            <a:cxnLst/>
            <a:rect l="l" t="t" r="r" b="b"/>
            <a:pathLst>
              <a:path w="40904" h="55307" extrusionOk="0">
                <a:moveTo>
                  <a:pt x="1" y="1"/>
                </a:moveTo>
                <a:lnTo>
                  <a:pt x="1" y="55307"/>
                </a:lnTo>
                <a:cubicBezTo>
                  <a:pt x="5456" y="52362"/>
                  <a:pt x="11208" y="50057"/>
                  <a:pt x="16846" y="47432"/>
                </a:cubicBezTo>
                <a:cubicBezTo>
                  <a:pt x="23670" y="44259"/>
                  <a:pt x="31248" y="40630"/>
                  <a:pt x="36065" y="34627"/>
                </a:cubicBezTo>
                <a:cubicBezTo>
                  <a:pt x="39991" y="29697"/>
                  <a:pt x="40904" y="22233"/>
                  <a:pt x="38164" y="16526"/>
                </a:cubicBezTo>
                <a:cubicBezTo>
                  <a:pt x="35608" y="11254"/>
                  <a:pt x="30427" y="7830"/>
                  <a:pt x="25245" y="5525"/>
                </a:cubicBezTo>
                <a:cubicBezTo>
                  <a:pt x="19265" y="2877"/>
                  <a:pt x="12760" y="1439"/>
                  <a:pt x="6300" y="594"/>
                </a:cubicBezTo>
                <a:cubicBezTo>
                  <a:pt x="4223" y="343"/>
                  <a:pt x="2101" y="115"/>
                  <a:pt x="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41"/>
          <p:cNvSpPr/>
          <p:nvPr/>
        </p:nvSpPr>
        <p:spPr>
          <a:xfrm>
            <a:off x="7083174" y="232624"/>
            <a:ext cx="153670" cy="153667"/>
          </a:xfrm>
          <a:custGeom>
            <a:avLst/>
            <a:gdLst/>
            <a:ahLst/>
            <a:cxnLst/>
            <a:rect l="l" t="t" r="r" b="b"/>
            <a:pathLst>
              <a:path w="8469" h="8470" extrusionOk="0">
                <a:moveTo>
                  <a:pt x="4246" y="1"/>
                </a:moveTo>
                <a:lnTo>
                  <a:pt x="5045" y="2283"/>
                </a:lnTo>
                <a:lnTo>
                  <a:pt x="7236" y="1256"/>
                </a:lnTo>
                <a:lnTo>
                  <a:pt x="6186" y="3425"/>
                </a:lnTo>
                <a:lnTo>
                  <a:pt x="8468" y="4246"/>
                </a:lnTo>
                <a:lnTo>
                  <a:pt x="6186" y="5045"/>
                </a:lnTo>
                <a:lnTo>
                  <a:pt x="7236" y="7237"/>
                </a:lnTo>
                <a:lnTo>
                  <a:pt x="5045" y="6187"/>
                </a:lnTo>
                <a:lnTo>
                  <a:pt x="4246" y="8469"/>
                </a:lnTo>
                <a:lnTo>
                  <a:pt x="3424" y="6187"/>
                </a:lnTo>
                <a:lnTo>
                  <a:pt x="1256" y="7237"/>
                </a:lnTo>
                <a:lnTo>
                  <a:pt x="2283" y="5045"/>
                </a:lnTo>
                <a:lnTo>
                  <a:pt x="0" y="4246"/>
                </a:lnTo>
                <a:lnTo>
                  <a:pt x="2283" y="3425"/>
                </a:lnTo>
                <a:lnTo>
                  <a:pt x="1256" y="1256"/>
                </a:lnTo>
                <a:lnTo>
                  <a:pt x="3424" y="228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41"/>
          <p:cNvSpPr/>
          <p:nvPr/>
        </p:nvSpPr>
        <p:spPr>
          <a:xfrm rot="-5400000">
            <a:off x="-21640" y="2278934"/>
            <a:ext cx="917235" cy="149962"/>
          </a:xfrm>
          <a:custGeom>
            <a:avLst/>
            <a:gdLst/>
            <a:ahLst/>
            <a:cxnLst/>
            <a:rect l="l" t="t" r="r" b="b"/>
            <a:pathLst>
              <a:path w="22484" h="3676" fill="none" extrusionOk="0">
                <a:moveTo>
                  <a:pt x="1" y="0"/>
                </a:moveTo>
                <a:cubicBezTo>
                  <a:pt x="2261" y="0"/>
                  <a:pt x="2261" y="3675"/>
                  <a:pt x="4497" y="3675"/>
                </a:cubicBezTo>
                <a:cubicBezTo>
                  <a:pt x="6757" y="3675"/>
                  <a:pt x="6757" y="0"/>
                  <a:pt x="8994" y="0"/>
                </a:cubicBezTo>
                <a:cubicBezTo>
                  <a:pt x="11231" y="0"/>
                  <a:pt x="11231" y="3675"/>
                  <a:pt x="13491" y="3675"/>
                </a:cubicBezTo>
                <a:cubicBezTo>
                  <a:pt x="15727" y="3675"/>
                  <a:pt x="15727" y="0"/>
                  <a:pt x="17987" y="0"/>
                </a:cubicBezTo>
                <a:cubicBezTo>
                  <a:pt x="20224" y="0"/>
                  <a:pt x="20224" y="3675"/>
                  <a:pt x="22484" y="3675"/>
                </a:cubicBezTo>
              </a:path>
            </a:pathLst>
          </a:custGeom>
          <a:noFill/>
          <a:ln w="42225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41"/>
          <p:cNvSpPr/>
          <p:nvPr/>
        </p:nvSpPr>
        <p:spPr>
          <a:xfrm>
            <a:off x="1781032" y="4029200"/>
            <a:ext cx="172318" cy="171380"/>
          </a:xfrm>
          <a:custGeom>
            <a:avLst/>
            <a:gdLst/>
            <a:ahLst/>
            <a:cxnLst/>
            <a:rect l="l" t="t" r="r" b="b"/>
            <a:pathLst>
              <a:path w="4224" h="4201" extrusionOk="0">
                <a:moveTo>
                  <a:pt x="4223" y="2101"/>
                </a:moveTo>
                <a:cubicBezTo>
                  <a:pt x="4223" y="3265"/>
                  <a:pt x="3287" y="4201"/>
                  <a:pt x="2123" y="4201"/>
                </a:cubicBezTo>
                <a:cubicBezTo>
                  <a:pt x="959" y="4201"/>
                  <a:pt x="1" y="3265"/>
                  <a:pt x="1" y="2101"/>
                </a:cubicBezTo>
                <a:cubicBezTo>
                  <a:pt x="1" y="937"/>
                  <a:pt x="959" y="1"/>
                  <a:pt x="2123" y="1"/>
                </a:cubicBezTo>
                <a:cubicBezTo>
                  <a:pt x="3287" y="1"/>
                  <a:pt x="4223" y="937"/>
                  <a:pt x="4223" y="210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1" name="Google Shape;621;p41"/>
          <p:cNvGrpSpPr/>
          <p:nvPr/>
        </p:nvGrpSpPr>
        <p:grpSpPr>
          <a:xfrm>
            <a:off x="7710858" y="694860"/>
            <a:ext cx="1091859" cy="673489"/>
            <a:chOff x="6367148" y="668627"/>
            <a:chExt cx="698253" cy="430702"/>
          </a:xfrm>
        </p:grpSpPr>
        <p:sp>
          <p:nvSpPr>
            <p:cNvPr id="622" name="Google Shape;622;p41"/>
            <p:cNvSpPr/>
            <p:nvPr/>
          </p:nvSpPr>
          <p:spPr>
            <a:xfrm>
              <a:off x="6367148" y="807124"/>
              <a:ext cx="214212" cy="292205"/>
            </a:xfrm>
            <a:custGeom>
              <a:avLst/>
              <a:gdLst/>
              <a:ahLst/>
              <a:cxnLst/>
              <a:rect l="l" t="t" r="r" b="b"/>
              <a:pathLst>
                <a:path w="3381" h="4612" extrusionOk="0">
                  <a:moveTo>
                    <a:pt x="1889" y="0"/>
                  </a:moveTo>
                  <a:cubicBezTo>
                    <a:pt x="1760" y="0"/>
                    <a:pt x="1625" y="16"/>
                    <a:pt x="1488" y="46"/>
                  </a:cubicBezTo>
                  <a:cubicBezTo>
                    <a:pt x="1273" y="98"/>
                    <a:pt x="1064" y="190"/>
                    <a:pt x="855" y="320"/>
                  </a:cubicBezTo>
                  <a:cubicBezTo>
                    <a:pt x="692" y="418"/>
                    <a:pt x="555" y="522"/>
                    <a:pt x="438" y="633"/>
                  </a:cubicBezTo>
                  <a:cubicBezTo>
                    <a:pt x="320" y="738"/>
                    <a:pt x="229" y="849"/>
                    <a:pt x="157" y="953"/>
                  </a:cubicBezTo>
                  <a:cubicBezTo>
                    <a:pt x="86" y="1058"/>
                    <a:pt x="40" y="1149"/>
                    <a:pt x="20" y="1240"/>
                  </a:cubicBezTo>
                  <a:cubicBezTo>
                    <a:pt x="1" y="1332"/>
                    <a:pt x="14" y="1403"/>
                    <a:pt x="53" y="1469"/>
                  </a:cubicBezTo>
                  <a:cubicBezTo>
                    <a:pt x="125" y="1579"/>
                    <a:pt x="229" y="1638"/>
                    <a:pt x="373" y="1651"/>
                  </a:cubicBezTo>
                  <a:cubicBezTo>
                    <a:pt x="418" y="1501"/>
                    <a:pt x="516" y="1345"/>
                    <a:pt x="653" y="1188"/>
                  </a:cubicBezTo>
                  <a:cubicBezTo>
                    <a:pt x="797" y="1025"/>
                    <a:pt x="947" y="888"/>
                    <a:pt x="1116" y="783"/>
                  </a:cubicBezTo>
                  <a:cubicBezTo>
                    <a:pt x="1359" y="632"/>
                    <a:pt x="1578" y="555"/>
                    <a:pt x="1776" y="555"/>
                  </a:cubicBezTo>
                  <a:cubicBezTo>
                    <a:pt x="1834" y="555"/>
                    <a:pt x="1890" y="561"/>
                    <a:pt x="1945" y="575"/>
                  </a:cubicBezTo>
                  <a:cubicBezTo>
                    <a:pt x="2186" y="627"/>
                    <a:pt x="2369" y="757"/>
                    <a:pt x="2493" y="966"/>
                  </a:cubicBezTo>
                  <a:cubicBezTo>
                    <a:pt x="2637" y="1195"/>
                    <a:pt x="2682" y="1429"/>
                    <a:pt x="2617" y="1664"/>
                  </a:cubicBezTo>
                  <a:cubicBezTo>
                    <a:pt x="2558" y="1899"/>
                    <a:pt x="2408" y="2147"/>
                    <a:pt x="2173" y="2395"/>
                  </a:cubicBezTo>
                  <a:lnTo>
                    <a:pt x="1802" y="2787"/>
                  </a:lnTo>
                  <a:cubicBezTo>
                    <a:pt x="1730" y="2858"/>
                    <a:pt x="1691" y="2930"/>
                    <a:pt x="1678" y="2989"/>
                  </a:cubicBezTo>
                  <a:cubicBezTo>
                    <a:pt x="1671" y="3048"/>
                    <a:pt x="1684" y="3106"/>
                    <a:pt x="1723" y="3165"/>
                  </a:cubicBezTo>
                  <a:cubicBezTo>
                    <a:pt x="1788" y="3269"/>
                    <a:pt x="1886" y="3335"/>
                    <a:pt x="2023" y="3367"/>
                  </a:cubicBezTo>
                  <a:lnTo>
                    <a:pt x="2558" y="2819"/>
                  </a:lnTo>
                  <a:cubicBezTo>
                    <a:pt x="2930" y="2434"/>
                    <a:pt x="3159" y="2062"/>
                    <a:pt x="3237" y="1703"/>
                  </a:cubicBezTo>
                  <a:cubicBezTo>
                    <a:pt x="3322" y="1345"/>
                    <a:pt x="3250" y="986"/>
                    <a:pt x="3022" y="627"/>
                  </a:cubicBezTo>
                  <a:cubicBezTo>
                    <a:pt x="2911" y="451"/>
                    <a:pt x="2780" y="314"/>
                    <a:pt x="2617" y="203"/>
                  </a:cubicBezTo>
                  <a:cubicBezTo>
                    <a:pt x="2454" y="105"/>
                    <a:pt x="2284" y="40"/>
                    <a:pt x="2089" y="14"/>
                  </a:cubicBezTo>
                  <a:cubicBezTo>
                    <a:pt x="2024" y="5"/>
                    <a:pt x="1957" y="0"/>
                    <a:pt x="1889" y="0"/>
                  </a:cubicBezTo>
                  <a:close/>
                  <a:moveTo>
                    <a:pt x="2940" y="3741"/>
                  </a:moveTo>
                  <a:cubicBezTo>
                    <a:pt x="2861" y="3741"/>
                    <a:pt x="2783" y="3764"/>
                    <a:pt x="2708" y="3811"/>
                  </a:cubicBezTo>
                  <a:cubicBezTo>
                    <a:pt x="2598" y="3883"/>
                    <a:pt x="2532" y="3974"/>
                    <a:pt x="2506" y="4085"/>
                  </a:cubicBezTo>
                  <a:cubicBezTo>
                    <a:pt x="2487" y="4196"/>
                    <a:pt x="2513" y="4300"/>
                    <a:pt x="2578" y="4405"/>
                  </a:cubicBezTo>
                  <a:cubicBezTo>
                    <a:pt x="2637" y="4503"/>
                    <a:pt x="2728" y="4568"/>
                    <a:pt x="2832" y="4600"/>
                  </a:cubicBezTo>
                  <a:cubicBezTo>
                    <a:pt x="2862" y="4608"/>
                    <a:pt x="2891" y="4611"/>
                    <a:pt x="2922" y="4611"/>
                  </a:cubicBezTo>
                  <a:cubicBezTo>
                    <a:pt x="2999" y="4611"/>
                    <a:pt x="3079" y="4587"/>
                    <a:pt x="3159" y="4535"/>
                  </a:cubicBezTo>
                  <a:cubicBezTo>
                    <a:pt x="3270" y="4463"/>
                    <a:pt x="3335" y="4379"/>
                    <a:pt x="3361" y="4268"/>
                  </a:cubicBezTo>
                  <a:cubicBezTo>
                    <a:pt x="3381" y="4157"/>
                    <a:pt x="3361" y="4052"/>
                    <a:pt x="3296" y="3948"/>
                  </a:cubicBezTo>
                  <a:cubicBezTo>
                    <a:pt x="3237" y="3850"/>
                    <a:pt x="3146" y="3785"/>
                    <a:pt x="3035" y="3752"/>
                  </a:cubicBezTo>
                  <a:cubicBezTo>
                    <a:pt x="3003" y="3745"/>
                    <a:pt x="2971" y="3741"/>
                    <a:pt x="2940" y="37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1"/>
            <p:cNvSpPr/>
            <p:nvPr/>
          </p:nvSpPr>
          <p:spPr>
            <a:xfrm>
              <a:off x="6640024" y="668627"/>
              <a:ext cx="262110" cy="424242"/>
            </a:xfrm>
            <a:custGeom>
              <a:avLst/>
              <a:gdLst/>
              <a:ahLst/>
              <a:cxnLst/>
              <a:rect l="l" t="t" r="r" b="b"/>
              <a:pathLst>
                <a:path w="4137" h="6696" extrusionOk="0">
                  <a:moveTo>
                    <a:pt x="1801" y="1"/>
                  </a:moveTo>
                  <a:cubicBezTo>
                    <a:pt x="1533" y="1"/>
                    <a:pt x="1292" y="27"/>
                    <a:pt x="1070" y="66"/>
                  </a:cubicBezTo>
                  <a:cubicBezTo>
                    <a:pt x="855" y="112"/>
                    <a:pt x="666" y="164"/>
                    <a:pt x="502" y="236"/>
                  </a:cubicBezTo>
                  <a:cubicBezTo>
                    <a:pt x="346" y="307"/>
                    <a:pt x="222" y="386"/>
                    <a:pt x="131" y="477"/>
                  </a:cubicBezTo>
                  <a:cubicBezTo>
                    <a:pt x="46" y="568"/>
                    <a:pt x="0" y="666"/>
                    <a:pt x="0" y="771"/>
                  </a:cubicBezTo>
                  <a:cubicBezTo>
                    <a:pt x="0" y="953"/>
                    <a:pt x="78" y="1103"/>
                    <a:pt x="241" y="1221"/>
                  </a:cubicBezTo>
                  <a:cubicBezTo>
                    <a:pt x="411" y="1084"/>
                    <a:pt x="639" y="973"/>
                    <a:pt x="920" y="882"/>
                  </a:cubicBezTo>
                  <a:cubicBezTo>
                    <a:pt x="1207" y="797"/>
                    <a:pt x="1488" y="751"/>
                    <a:pt x="1768" y="751"/>
                  </a:cubicBezTo>
                  <a:cubicBezTo>
                    <a:pt x="2277" y="751"/>
                    <a:pt x="2656" y="869"/>
                    <a:pt x="2897" y="1116"/>
                  </a:cubicBezTo>
                  <a:cubicBezTo>
                    <a:pt x="3138" y="1358"/>
                    <a:pt x="3262" y="1645"/>
                    <a:pt x="3262" y="1984"/>
                  </a:cubicBezTo>
                  <a:cubicBezTo>
                    <a:pt x="3262" y="2363"/>
                    <a:pt x="3138" y="2669"/>
                    <a:pt x="2890" y="2904"/>
                  </a:cubicBezTo>
                  <a:cubicBezTo>
                    <a:pt x="2636" y="3139"/>
                    <a:pt x="2284" y="3315"/>
                    <a:pt x="1820" y="3433"/>
                  </a:cubicBezTo>
                  <a:lnTo>
                    <a:pt x="1096" y="3622"/>
                  </a:lnTo>
                  <a:cubicBezTo>
                    <a:pt x="953" y="3655"/>
                    <a:pt x="855" y="3707"/>
                    <a:pt x="803" y="3772"/>
                  </a:cubicBezTo>
                  <a:cubicBezTo>
                    <a:pt x="744" y="3831"/>
                    <a:pt x="718" y="3916"/>
                    <a:pt x="718" y="4013"/>
                  </a:cubicBezTo>
                  <a:cubicBezTo>
                    <a:pt x="718" y="4183"/>
                    <a:pt x="783" y="4333"/>
                    <a:pt x="927" y="4477"/>
                  </a:cubicBezTo>
                  <a:lnTo>
                    <a:pt x="1957" y="4222"/>
                  </a:lnTo>
                  <a:cubicBezTo>
                    <a:pt x="2688" y="4040"/>
                    <a:pt x="3230" y="3765"/>
                    <a:pt x="3595" y="3407"/>
                  </a:cubicBezTo>
                  <a:cubicBezTo>
                    <a:pt x="3954" y="3048"/>
                    <a:pt x="4137" y="2565"/>
                    <a:pt x="4137" y="1971"/>
                  </a:cubicBezTo>
                  <a:cubicBezTo>
                    <a:pt x="4137" y="1684"/>
                    <a:pt x="4078" y="1417"/>
                    <a:pt x="3967" y="1175"/>
                  </a:cubicBezTo>
                  <a:cubicBezTo>
                    <a:pt x="3856" y="934"/>
                    <a:pt x="3693" y="725"/>
                    <a:pt x="3484" y="555"/>
                  </a:cubicBezTo>
                  <a:cubicBezTo>
                    <a:pt x="3282" y="386"/>
                    <a:pt x="3034" y="249"/>
                    <a:pt x="2747" y="151"/>
                  </a:cubicBezTo>
                  <a:cubicBezTo>
                    <a:pt x="2460" y="53"/>
                    <a:pt x="2140" y="1"/>
                    <a:pt x="1801" y="1"/>
                  </a:cubicBezTo>
                  <a:close/>
                  <a:moveTo>
                    <a:pt x="1396" y="5508"/>
                  </a:moveTo>
                  <a:cubicBezTo>
                    <a:pt x="1214" y="5508"/>
                    <a:pt x="1070" y="5566"/>
                    <a:pt x="966" y="5677"/>
                  </a:cubicBezTo>
                  <a:cubicBezTo>
                    <a:pt x="861" y="5795"/>
                    <a:pt x="809" y="5938"/>
                    <a:pt x="809" y="6108"/>
                  </a:cubicBezTo>
                  <a:cubicBezTo>
                    <a:pt x="809" y="6271"/>
                    <a:pt x="861" y="6415"/>
                    <a:pt x="966" y="6525"/>
                  </a:cubicBezTo>
                  <a:cubicBezTo>
                    <a:pt x="1070" y="6636"/>
                    <a:pt x="1214" y="6695"/>
                    <a:pt x="1396" y="6695"/>
                  </a:cubicBezTo>
                  <a:cubicBezTo>
                    <a:pt x="1579" y="6695"/>
                    <a:pt x="1729" y="6636"/>
                    <a:pt x="1833" y="6525"/>
                  </a:cubicBezTo>
                  <a:cubicBezTo>
                    <a:pt x="1944" y="6415"/>
                    <a:pt x="1997" y="6271"/>
                    <a:pt x="1997" y="6108"/>
                  </a:cubicBezTo>
                  <a:cubicBezTo>
                    <a:pt x="1997" y="5938"/>
                    <a:pt x="1944" y="5795"/>
                    <a:pt x="1833" y="5677"/>
                  </a:cubicBezTo>
                  <a:cubicBezTo>
                    <a:pt x="1729" y="5566"/>
                    <a:pt x="1579" y="5508"/>
                    <a:pt x="1396" y="55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1"/>
            <p:cNvSpPr/>
            <p:nvPr/>
          </p:nvSpPr>
          <p:spPr>
            <a:xfrm>
              <a:off x="6887177" y="884673"/>
              <a:ext cx="178225" cy="202934"/>
            </a:xfrm>
            <a:custGeom>
              <a:avLst/>
              <a:gdLst/>
              <a:ahLst/>
              <a:cxnLst/>
              <a:rect l="l" t="t" r="r" b="b"/>
              <a:pathLst>
                <a:path w="2813" h="3203" extrusionOk="0">
                  <a:moveTo>
                    <a:pt x="1380" y="1"/>
                  </a:moveTo>
                  <a:cubicBezTo>
                    <a:pt x="1337" y="1"/>
                    <a:pt x="1299" y="5"/>
                    <a:pt x="1267" y="16"/>
                  </a:cubicBezTo>
                  <a:cubicBezTo>
                    <a:pt x="1201" y="36"/>
                    <a:pt x="1156" y="68"/>
                    <a:pt x="1123" y="114"/>
                  </a:cubicBezTo>
                  <a:cubicBezTo>
                    <a:pt x="1077" y="199"/>
                    <a:pt x="1071" y="284"/>
                    <a:pt x="1117" y="382"/>
                  </a:cubicBezTo>
                  <a:cubicBezTo>
                    <a:pt x="1152" y="375"/>
                    <a:pt x="1190" y="372"/>
                    <a:pt x="1229" y="372"/>
                  </a:cubicBezTo>
                  <a:cubicBezTo>
                    <a:pt x="1313" y="372"/>
                    <a:pt x="1406" y="386"/>
                    <a:pt x="1508" y="408"/>
                  </a:cubicBezTo>
                  <a:cubicBezTo>
                    <a:pt x="1658" y="447"/>
                    <a:pt x="1802" y="506"/>
                    <a:pt x="1926" y="577"/>
                  </a:cubicBezTo>
                  <a:cubicBezTo>
                    <a:pt x="2154" y="714"/>
                    <a:pt x="2291" y="871"/>
                    <a:pt x="2337" y="1047"/>
                  </a:cubicBezTo>
                  <a:cubicBezTo>
                    <a:pt x="2382" y="1217"/>
                    <a:pt x="2356" y="1380"/>
                    <a:pt x="2265" y="1530"/>
                  </a:cubicBezTo>
                  <a:cubicBezTo>
                    <a:pt x="2167" y="1706"/>
                    <a:pt x="2030" y="1810"/>
                    <a:pt x="1854" y="1850"/>
                  </a:cubicBezTo>
                  <a:cubicBezTo>
                    <a:pt x="1794" y="1863"/>
                    <a:pt x="1730" y="1869"/>
                    <a:pt x="1663" y="1869"/>
                  </a:cubicBezTo>
                  <a:cubicBezTo>
                    <a:pt x="1532" y="1869"/>
                    <a:pt x="1387" y="1845"/>
                    <a:pt x="1227" y="1797"/>
                  </a:cubicBezTo>
                  <a:lnTo>
                    <a:pt x="856" y="1687"/>
                  </a:lnTo>
                  <a:cubicBezTo>
                    <a:pt x="810" y="1675"/>
                    <a:pt x="773" y="1668"/>
                    <a:pt x="742" y="1668"/>
                  </a:cubicBezTo>
                  <a:cubicBezTo>
                    <a:pt x="719" y="1668"/>
                    <a:pt x="698" y="1672"/>
                    <a:pt x="679" y="1680"/>
                  </a:cubicBezTo>
                  <a:cubicBezTo>
                    <a:pt x="640" y="1693"/>
                    <a:pt x="608" y="1719"/>
                    <a:pt x="575" y="1765"/>
                  </a:cubicBezTo>
                  <a:cubicBezTo>
                    <a:pt x="536" y="1837"/>
                    <a:pt x="523" y="1928"/>
                    <a:pt x="549" y="2026"/>
                  </a:cubicBezTo>
                  <a:lnTo>
                    <a:pt x="1077" y="2189"/>
                  </a:lnTo>
                  <a:cubicBezTo>
                    <a:pt x="1314" y="2262"/>
                    <a:pt x="1528" y="2298"/>
                    <a:pt x="1719" y="2298"/>
                  </a:cubicBezTo>
                  <a:cubicBezTo>
                    <a:pt x="1833" y="2298"/>
                    <a:pt x="1939" y="2285"/>
                    <a:pt x="2037" y="2261"/>
                  </a:cubicBezTo>
                  <a:cubicBezTo>
                    <a:pt x="2291" y="2195"/>
                    <a:pt x="2506" y="2032"/>
                    <a:pt x="2663" y="1765"/>
                  </a:cubicBezTo>
                  <a:cubicBezTo>
                    <a:pt x="2741" y="1634"/>
                    <a:pt x="2787" y="1497"/>
                    <a:pt x="2800" y="1360"/>
                  </a:cubicBezTo>
                  <a:cubicBezTo>
                    <a:pt x="2813" y="1223"/>
                    <a:pt x="2800" y="1086"/>
                    <a:pt x="2754" y="956"/>
                  </a:cubicBezTo>
                  <a:cubicBezTo>
                    <a:pt x="2702" y="819"/>
                    <a:pt x="2630" y="695"/>
                    <a:pt x="2526" y="571"/>
                  </a:cubicBezTo>
                  <a:cubicBezTo>
                    <a:pt x="2421" y="453"/>
                    <a:pt x="2297" y="342"/>
                    <a:pt x="2141" y="251"/>
                  </a:cubicBezTo>
                  <a:cubicBezTo>
                    <a:pt x="2023" y="179"/>
                    <a:pt x="1906" y="127"/>
                    <a:pt x="1795" y="88"/>
                  </a:cubicBezTo>
                  <a:cubicBezTo>
                    <a:pt x="1691" y="49"/>
                    <a:pt x="1586" y="23"/>
                    <a:pt x="1495" y="10"/>
                  </a:cubicBezTo>
                  <a:cubicBezTo>
                    <a:pt x="1454" y="4"/>
                    <a:pt x="1415" y="1"/>
                    <a:pt x="1380" y="1"/>
                  </a:cubicBezTo>
                  <a:close/>
                  <a:moveTo>
                    <a:pt x="322" y="2567"/>
                  </a:moveTo>
                  <a:cubicBezTo>
                    <a:pt x="295" y="2567"/>
                    <a:pt x="268" y="2572"/>
                    <a:pt x="242" y="2580"/>
                  </a:cubicBezTo>
                  <a:cubicBezTo>
                    <a:pt x="164" y="2607"/>
                    <a:pt x="105" y="2652"/>
                    <a:pt x="60" y="2730"/>
                  </a:cubicBezTo>
                  <a:cubicBezTo>
                    <a:pt x="14" y="2809"/>
                    <a:pt x="1" y="2881"/>
                    <a:pt x="20" y="2959"/>
                  </a:cubicBezTo>
                  <a:cubicBezTo>
                    <a:pt x="33" y="3037"/>
                    <a:pt x="86" y="3102"/>
                    <a:pt x="164" y="3155"/>
                  </a:cubicBezTo>
                  <a:cubicBezTo>
                    <a:pt x="223" y="3187"/>
                    <a:pt x="279" y="3203"/>
                    <a:pt x="335" y="3203"/>
                  </a:cubicBezTo>
                  <a:cubicBezTo>
                    <a:pt x="358" y="3203"/>
                    <a:pt x="382" y="3200"/>
                    <a:pt x="405" y="3194"/>
                  </a:cubicBezTo>
                  <a:cubicBezTo>
                    <a:pt x="484" y="3174"/>
                    <a:pt x="549" y="3122"/>
                    <a:pt x="595" y="3050"/>
                  </a:cubicBezTo>
                  <a:cubicBezTo>
                    <a:pt x="640" y="2972"/>
                    <a:pt x="653" y="2894"/>
                    <a:pt x="634" y="2815"/>
                  </a:cubicBezTo>
                  <a:cubicBezTo>
                    <a:pt x="614" y="2730"/>
                    <a:pt x="568" y="2665"/>
                    <a:pt x="484" y="2620"/>
                  </a:cubicBezTo>
                  <a:cubicBezTo>
                    <a:pt x="431" y="2585"/>
                    <a:pt x="376" y="2567"/>
                    <a:pt x="322" y="25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5" name="Google Shape;625;p41"/>
          <p:cNvGrpSpPr/>
          <p:nvPr/>
        </p:nvGrpSpPr>
        <p:grpSpPr>
          <a:xfrm>
            <a:off x="7927834" y="4190674"/>
            <a:ext cx="1158292" cy="826651"/>
            <a:chOff x="7243583" y="706963"/>
            <a:chExt cx="1158292" cy="826651"/>
          </a:xfrm>
        </p:grpSpPr>
        <p:sp>
          <p:nvSpPr>
            <p:cNvPr id="626" name="Google Shape;626;p41"/>
            <p:cNvSpPr/>
            <p:nvPr/>
          </p:nvSpPr>
          <p:spPr>
            <a:xfrm>
              <a:off x="7415775" y="706963"/>
              <a:ext cx="986100" cy="673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1"/>
            <p:cNvSpPr/>
            <p:nvPr/>
          </p:nvSpPr>
          <p:spPr>
            <a:xfrm>
              <a:off x="7349337" y="1283727"/>
              <a:ext cx="223200" cy="183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1"/>
            <p:cNvSpPr/>
            <p:nvPr/>
          </p:nvSpPr>
          <p:spPr>
            <a:xfrm>
              <a:off x="7243583" y="1419013"/>
              <a:ext cx="80700" cy="114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5" name="Google Shape;635;p41"/>
          <p:cNvSpPr/>
          <p:nvPr/>
        </p:nvSpPr>
        <p:spPr>
          <a:xfrm>
            <a:off x="847428" y="1748950"/>
            <a:ext cx="1024200" cy="1024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41"/>
          <p:cNvSpPr/>
          <p:nvPr/>
        </p:nvSpPr>
        <p:spPr>
          <a:xfrm>
            <a:off x="8410900" y="4362625"/>
            <a:ext cx="339600" cy="31747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lt2"/>
                </a:solidFill>
                <a:latin typeface="League Spartan"/>
              </a:rPr>
              <a:t>✘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42"/>
          <p:cNvSpPr/>
          <p:nvPr/>
        </p:nvSpPr>
        <p:spPr>
          <a:xfrm rot="9900070">
            <a:off x="7077889" y="-2252843"/>
            <a:ext cx="3123916" cy="5085766"/>
          </a:xfrm>
          <a:custGeom>
            <a:avLst/>
            <a:gdLst/>
            <a:ahLst/>
            <a:cxnLst/>
            <a:rect l="l" t="t" r="r" b="b"/>
            <a:pathLst>
              <a:path w="40904" h="55307" extrusionOk="0">
                <a:moveTo>
                  <a:pt x="1" y="1"/>
                </a:moveTo>
                <a:lnTo>
                  <a:pt x="1" y="55307"/>
                </a:lnTo>
                <a:cubicBezTo>
                  <a:pt x="5456" y="52362"/>
                  <a:pt x="11208" y="50057"/>
                  <a:pt x="16846" y="47432"/>
                </a:cubicBezTo>
                <a:cubicBezTo>
                  <a:pt x="23670" y="44259"/>
                  <a:pt x="31248" y="40630"/>
                  <a:pt x="36065" y="34627"/>
                </a:cubicBezTo>
                <a:cubicBezTo>
                  <a:pt x="39991" y="29697"/>
                  <a:pt x="40904" y="22233"/>
                  <a:pt x="38164" y="16526"/>
                </a:cubicBezTo>
                <a:cubicBezTo>
                  <a:pt x="35608" y="11254"/>
                  <a:pt x="30427" y="7830"/>
                  <a:pt x="25245" y="5525"/>
                </a:cubicBezTo>
                <a:cubicBezTo>
                  <a:pt x="19265" y="2877"/>
                  <a:pt x="12760" y="1439"/>
                  <a:pt x="6300" y="594"/>
                </a:cubicBezTo>
                <a:cubicBezTo>
                  <a:pt x="4223" y="343"/>
                  <a:pt x="2101" y="115"/>
                  <a:pt x="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42"/>
          <p:cNvSpPr txBox="1">
            <a:spLocks noGrp="1"/>
          </p:cNvSpPr>
          <p:nvPr>
            <p:ph type="title"/>
          </p:nvPr>
        </p:nvSpPr>
        <p:spPr>
          <a:xfrm>
            <a:off x="747112" y="845874"/>
            <a:ext cx="5374351" cy="23688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Mockup </a:t>
            </a:r>
            <a:r>
              <a:rPr lang="en" sz="4400" dirty="0" err="1"/>
              <a:t>Aplikasi</a:t>
            </a:r>
            <a:endParaRPr sz="4400" dirty="0"/>
          </a:p>
        </p:txBody>
      </p:sp>
      <p:sp>
        <p:nvSpPr>
          <p:cNvPr id="644" name="Google Shape;644;p42"/>
          <p:cNvSpPr/>
          <p:nvPr/>
        </p:nvSpPr>
        <p:spPr>
          <a:xfrm rot="10800000" flipH="1">
            <a:off x="6673428" y="-113602"/>
            <a:ext cx="3056076" cy="580146"/>
          </a:xfrm>
          <a:custGeom>
            <a:avLst/>
            <a:gdLst/>
            <a:ahLst/>
            <a:cxnLst/>
            <a:rect l="l" t="t" r="r" b="b"/>
            <a:pathLst>
              <a:path w="74913" h="14221" fill="none" extrusionOk="0">
                <a:moveTo>
                  <a:pt x="0" y="13673"/>
                </a:moveTo>
                <a:cubicBezTo>
                  <a:pt x="6916" y="11618"/>
                  <a:pt x="12805" y="6643"/>
                  <a:pt x="19904" y="5250"/>
                </a:cubicBezTo>
                <a:cubicBezTo>
                  <a:pt x="25633" y="4155"/>
                  <a:pt x="31796" y="5593"/>
                  <a:pt x="36407" y="9153"/>
                </a:cubicBezTo>
                <a:cubicBezTo>
                  <a:pt x="40835" y="5250"/>
                  <a:pt x="46495" y="1872"/>
                  <a:pt x="52293" y="845"/>
                </a:cubicBezTo>
                <a:cubicBezTo>
                  <a:pt x="56995" y="0"/>
                  <a:pt x="61971" y="913"/>
                  <a:pt x="66079" y="3333"/>
                </a:cubicBezTo>
                <a:cubicBezTo>
                  <a:pt x="70188" y="5775"/>
                  <a:pt x="73384" y="9701"/>
                  <a:pt x="74913" y="14220"/>
                </a:cubicBezTo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5" name="Google Shape;645;p42"/>
          <p:cNvGrpSpPr/>
          <p:nvPr/>
        </p:nvGrpSpPr>
        <p:grpSpPr>
          <a:xfrm flipH="1">
            <a:off x="5522187" y="1440927"/>
            <a:ext cx="2513784" cy="3702475"/>
            <a:chOff x="1064150" y="3547825"/>
            <a:chExt cx="842675" cy="1241150"/>
          </a:xfrm>
        </p:grpSpPr>
        <p:sp>
          <p:nvSpPr>
            <p:cNvPr id="646" name="Google Shape;646;p42"/>
            <p:cNvSpPr/>
            <p:nvPr/>
          </p:nvSpPr>
          <p:spPr>
            <a:xfrm>
              <a:off x="1135575" y="3619225"/>
              <a:ext cx="349425" cy="445100"/>
            </a:xfrm>
            <a:custGeom>
              <a:avLst/>
              <a:gdLst/>
              <a:ahLst/>
              <a:cxnLst/>
              <a:rect l="l" t="t" r="r" b="b"/>
              <a:pathLst>
                <a:path w="13977" h="17804" extrusionOk="0">
                  <a:moveTo>
                    <a:pt x="8518" y="1"/>
                  </a:moveTo>
                  <a:cubicBezTo>
                    <a:pt x="8195" y="1"/>
                    <a:pt x="7869" y="27"/>
                    <a:pt x="7544" y="79"/>
                  </a:cubicBezTo>
                  <a:cubicBezTo>
                    <a:pt x="6363" y="262"/>
                    <a:pt x="5195" y="1104"/>
                    <a:pt x="4490" y="2050"/>
                  </a:cubicBezTo>
                  <a:cubicBezTo>
                    <a:pt x="3883" y="2859"/>
                    <a:pt x="3544" y="3824"/>
                    <a:pt x="3218" y="4777"/>
                  </a:cubicBezTo>
                  <a:cubicBezTo>
                    <a:pt x="2970" y="5495"/>
                    <a:pt x="2676" y="6101"/>
                    <a:pt x="2213" y="6708"/>
                  </a:cubicBezTo>
                  <a:cubicBezTo>
                    <a:pt x="1678" y="7426"/>
                    <a:pt x="1143" y="8235"/>
                    <a:pt x="1182" y="9168"/>
                  </a:cubicBezTo>
                  <a:cubicBezTo>
                    <a:pt x="1202" y="9762"/>
                    <a:pt x="1463" y="10342"/>
                    <a:pt x="1404" y="10930"/>
                  </a:cubicBezTo>
                  <a:cubicBezTo>
                    <a:pt x="1319" y="11700"/>
                    <a:pt x="719" y="12306"/>
                    <a:pt x="458" y="13031"/>
                  </a:cubicBezTo>
                  <a:cubicBezTo>
                    <a:pt x="1" y="14309"/>
                    <a:pt x="862" y="15458"/>
                    <a:pt x="1404" y="16547"/>
                  </a:cubicBezTo>
                  <a:cubicBezTo>
                    <a:pt x="1785" y="17322"/>
                    <a:pt x="2566" y="17803"/>
                    <a:pt x="3416" y="17803"/>
                  </a:cubicBezTo>
                  <a:cubicBezTo>
                    <a:pt x="3454" y="17803"/>
                    <a:pt x="3492" y="17802"/>
                    <a:pt x="3531" y="17800"/>
                  </a:cubicBezTo>
                  <a:lnTo>
                    <a:pt x="11543" y="17291"/>
                  </a:lnTo>
                  <a:cubicBezTo>
                    <a:pt x="12933" y="17220"/>
                    <a:pt x="13977" y="15810"/>
                    <a:pt x="13585" y="14460"/>
                  </a:cubicBezTo>
                  <a:cubicBezTo>
                    <a:pt x="13461" y="14022"/>
                    <a:pt x="13194" y="13624"/>
                    <a:pt x="13116" y="13174"/>
                  </a:cubicBezTo>
                  <a:cubicBezTo>
                    <a:pt x="12959" y="12352"/>
                    <a:pt x="13442" y="11517"/>
                    <a:pt x="13357" y="10682"/>
                  </a:cubicBezTo>
                  <a:cubicBezTo>
                    <a:pt x="13292" y="9990"/>
                    <a:pt x="12985" y="9181"/>
                    <a:pt x="12718" y="8542"/>
                  </a:cubicBezTo>
                  <a:cubicBezTo>
                    <a:pt x="12431" y="7863"/>
                    <a:pt x="12998" y="7413"/>
                    <a:pt x="13135" y="6806"/>
                  </a:cubicBezTo>
                  <a:cubicBezTo>
                    <a:pt x="13298" y="6095"/>
                    <a:pt x="13429" y="5377"/>
                    <a:pt x="13435" y="4646"/>
                  </a:cubicBezTo>
                  <a:cubicBezTo>
                    <a:pt x="13435" y="3766"/>
                    <a:pt x="13201" y="2983"/>
                    <a:pt x="12744" y="2226"/>
                  </a:cubicBezTo>
                  <a:cubicBezTo>
                    <a:pt x="11829" y="724"/>
                    <a:pt x="10214" y="1"/>
                    <a:pt x="8518" y="1"/>
                  </a:cubicBezTo>
                  <a:close/>
                </a:path>
              </a:pathLst>
            </a:custGeom>
            <a:solidFill>
              <a:srgbClr val="5F3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2"/>
            <p:cNvSpPr/>
            <p:nvPr/>
          </p:nvSpPr>
          <p:spPr>
            <a:xfrm>
              <a:off x="1222525" y="3638600"/>
              <a:ext cx="250100" cy="283575"/>
            </a:xfrm>
            <a:custGeom>
              <a:avLst/>
              <a:gdLst/>
              <a:ahLst/>
              <a:cxnLst/>
              <a:rect l="l" t="t" r="r" b="b"/>
              <a:pathLst>
                <a:path w="10004" h="11343" extrusionOk="0">
                  <a:moveTo>
                    <a:pt x="5283" y="1"/>
                  </a:moveTo>
                  <a:cubicBezTo>
                    <a:pt x="3964" y="1"/>
                    <a:pt x="2297" y="615"/>
                    <a:pt x="1443" y="1705"/>
                  </a:cubicBezTo>
                  <a:cubicBezTo>
                    <a:pt x="1" y="3545"/>
                    <a:pt x="829" y="5261"/>
                    <a:pt x="1338" y="7173"/>
                  </a:cubicBezTo>
                  <a:cubicBezTo>
                    <a:pt x="1854" y="9085"/>
                    <a:pt x="3198" y="9939"/>
                    <a:pt x="4803" y="10735"/>
                  </a:cubicBezTo>
                  <a:cubicBezTo>
                    <a:pt x="5520" y="11091"/>
                    <a:pt x="6508" y="11342"/>
                    <a:pt x="7437" y="11342"/>
                  </a:cubicBezTo>
                  <a:cubicBezTo>
                    <a:pt x="7836" y="11342"/>
                    <a:pt x="8223" y="11296"/>
                    <a:pt x="8574" y="11192"/>
                  </a:cubicBezTo>
                  <a:cubicBezTo>
                    <a:pt x="9742" y="10853"/>
                    <a:pt x="10003" y="7701"/>
                    <a:pt x="9422" y="5731"/>
                  </a:cubicBezTo>
                  <a:cubicBezTo>
                    <a:pt x="9246" y="5131"/>
                    <a:pt x="9187" y="3774"/>
                    <a:pt x="8816" y="2710"/>
                  </a:cubicBezTo>
                  <a:cubicBezTo>
                    <a:pt x="8405" y="1529"/>
                    <a:pt x="7511" y="505"/>
                    <a:pt x="6173" y="113"/>
                  </a:cubicBezTo>
                  <a:cubicBezTo>
                    <a:pt x="5909" y="37"/>
                    <a:pt x="5606" y="1"/>
                    <a:pt x="5283" y="1"/>
                  </a:cubicBezTo>
                  <a:close/>
                </a:path>
              </a:pathLst>
            </a:custGeom>
            <a:solidFill>
              <a:srgbClr val="DD9B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2"/>
            <p:cNvSpPr/>
            <p:nvPr/>
          </p:nvSpPr>
          <p:spPr>
            <a:xfrm>
              <a:off x="1403425" y="3776850"/>
              <a:ext cx="29225" cy="60500"/>
            </a:xfrm>
            <a:custGeom>
              <a:avLst/>
              <a:gdLst/>
              <a:ahLst/>
              <a:cxnLst/>
              <a:rect l="l" t="t" r="r" b="b"/>
              <a:pathLst>
                <a:path w="1169" h="2420" extrusionOk="0">
                  <a:moveTo>
                    <a:pt x="106" y="0"/>
                  </a:moveTo>
                  <a:cubicBezTo>
                    <a:pt x="92" y="0"/>
                    <a:pt x="78" y="4"/>
                    <a:pt x="66" y="12"/>
                  </a:cubicBezTo>
                  <a:cubicBezTo>
                    <a:pt x="20" y="31"/>
                    <a:pt x="1" y="84"/>
                    <a:pt x="20" y="129"/>
                  </a:cubicBezTo>
                  <a:lnTo>
                    <a:pt x="953" y="1989"/>
                  </a:lnTo>
                  <a:lnTo>
                    <a:pt x="647" y="2256"/>
                  </a:lnTo>
                  <a:cubicBezTo>
                    <a:pt x="607" y="2289"/>
                    <a:pt x="601" y="2348"/>
                    <a:pt x="633" y="2387"/>
                  </a:cubicBezTo>
                  <a:cubicBezTo>
                    <a:pt x="653" y="2406"/>
                    <a:pt x="679" y="2419"/>
                    <a:pt x="705" y="2419"/>
                  </a:cubicBezTo>
                  <a:cubicBezTo>
                    <a:pt x="725" y="2419"/>
                    <a:pt x="744" y="2406"/>
                    <a:pt x="764" y="2393"/>
                  </a:cubicBezTo>
                  <a:lnTo>
                    <a:pt x="1129" y="2080"/>
                  </a:lnTo>
                  <a:cubicBezTo>
                    <a:pt x="1155" y="2054"/>
                    <a:pt x="1169" y="2008"/>
                    <a:pt x="1149" y="1969"/>
                  </a:cubicBezTo>
                  <a:lnTo>
                    <a:pt x="183" y="51"/>
                  </a:lnTo>
                  <a:cubicBezTo>
                    <a:pt x="170" y="19"/>
                    <a:pt x="137" y="0"/>
                    <a:pt x="1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2"/>
            <p:cNvSpPr/>
            <p:nvPr/>
          </p:nvSpPr>
          <p:spPr>
            <a:xfrm>
              <a:off x="1240800" y="3809175"/>
              <a:ext cx="71150" cy="73025"/>
            </a:xfrm>
            <a:custGeom>
              <a:avLst/>
              <a:gdLst/>
              <a:ahLst/>
              <a:cxnLst/>
              <a:rect l="l" t="t" r="r" b="b"/>
              <a:pathLst>
                <a:path w="2846" h="2921" extrusionOk="0">
                  <a:moveTo>
                    <a:pt x="800" y="0"/>
                  </a:moveTo>
                  <a:cubicBezTo>
                    <a:pt x="675" y="0"/>
                    <a:pt x="560" y="42"/>
                    <a:pt x="457" y="135"/>
                  </a:cubicBezTo>
                  <a:cubicBezTo>
                    <a:pt x="53" y="493"/>
                    <a:pt x="0" y="1498"/>
                    <a:pt x="607" y="2183"/>
                  </a:cubicBezTo>
                  <a:cubicBezTo>
                    <a:pt x="1028" y="2654"/>
                    <a:pt x="1552" y="2920"/>
                    <a:pt x="1968" y="2920"/>
                  </a:cubicBezTo>
                  <a:cubicBezTo>
                    <a:pt x="2153" y="2920"/>
                    <a:pt x="2316" y="2868"/>
                    <a:pt x="2441" y="2758"/>
                  </a:cubicBezTo>
                  <a:cubicBezTo>
                    <a:pt x="2845" y="2399"/>
                    <a:pt x="2682" y="1550"/>
                    <a:pt x="2075" y="872"/>
                  </a:cubicBezTo>
                  <a:cubicBezTo>
                    <a:pt x="1622" y="365"/>
                    <a:pt x="1169" y="0"/>
                    <a:pt x="800" y="0"/>
                  </a:cubicBezTo>
                  <a:close/>
                </a:path>
              </a:pathLst>
            </a:custGeom>
            <a:solidFill>
              <a:srgbClr val="DD9B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2"/>
            <p:cNvSpPr/>
            <p:nvPr/>
          </p:nvSpPr>
          <p:spPr>
            <a:xfrm>
              <a:off x="1255975" y="3822575"/>
              <a:ext cx="29375" cy="44625"/>
            </a:xfrm>
            <a:custGeom>
              <a:avLst/>
              <a:gdLst/>
              <a:ahLst/>
              <a:cxnLst/>
              <a:rect l="l" t="t" r="r" b="b"/>
              <a:pathLst>
                <a:path w="1175" h="1785" extrusionOk="0">
                  <a:moveTo>
                    <a:pt x="391" y="1"/>
                  </a:moveTo>
                  <a:cubicBezTo>
                    <a:pt x="365" y="1"/>
                    <a:pt x="339" y="4"/>
                    <a:pt x="313" y="10"/>
                  </a:cubicBezTo>
                  <a:cubicBezTo>
                    <a:pt x="183" y="42"/>
                    <a:pt x="72" y="160"/>
                    <a:pt x="33" y="310"/>
                  </a:cubicBezTo>
                  <a:cubicBezTo>
                    <a:pt x="0" y="453"/>
                    <a:pt x="26" y="597"/>
                    <a:pt x="52" y="688"/>
                  </a:cubicBezTo>
                  <a:cubicBezTo>
                    <a:pt x="183" y="1210"/>
                    <a:pt x="574" y="1641"/>
                    <a:pt x="1044" y="1778"/>
                  </a:cubicBezTo>
                  <a:lnTo>
                    <a:pt x="1070" y="1784"/>
                  </a:lnTo>
                  <a:cubicBezTo>
                    <a:pt x="1109" y="1784"/>
                    <a:pt x="1149" y="1758"/>
                    <a:pt x="1162" y="1719"/>
                  </a:cubicBezTo>
                  <a:cubicBezTo>
                    <a:pt x="1175" y="1673"/>
                    <a:pt x="1149" y="1621"/>
                    <a:pt x="1096" y="1608"/>
                  </a:cubicBezTo>
                  <a:cubicBezTo>
                    <a:pt x="685" y="1484"/>
                    <a:pt x="346" y="1106"/>
                    <a:pt x="229" y="643"/>
                  </a:cubicBezTo>
                  <a:cubicBezTo>
                    <a:pt x="196" y="525"/>
                    <a:pt x="189" y="434"/>
                    <a:pt x="209" y="355"/>
                  </a:cubicBezTo>
                  <a:cubicBezTo>
                    <a:pt x="235" y="271"/>
                    <a:pt x="294" y="199"/>
                    <a:pt x="359" y="186"/>
                  </a:cubicBezTo>
                  <a:cubicBezTo>
                    <a:pt x="368" y="182"/>
                    <a:pt x="378" y="181"/>
                    <a:pt x="388" y="181"/>
                  </a:cubicBezTo>
                  <a:cubicBezTo>
                    <a:pt x="413" y="181"/>
                    <a:pt x="440" y="191"/>
                    <a:pt x="463" y="205"/>
                  </a:cubicBezTo>
                  <a:cubicBezTo>
                    <a:pt x="477" y="212"/>
                    <a:pt x="503" y="231"/>
                    <a:pt x="509" y="264"/>
                  </a:cubicBezTo>
                  <a:cubicBezTo>
                    <a:pt x="515" y="306"/>
                    <a:pt x="554" y="337"/>
                    <a:pt x="600" y="337"/>
                  </a:cubicBezTo>
                  <a:cubicBezTo>
                    <a:pt x="605" y="337"/>
                    <a:pt x="609" y="336"/>
                    <a:pt x="614" y="336"/>
                  </a:cubicBezTo>
                  <a:cubicBezTo>
                    <a:pt x="659" y="329"/>
                    <a:pt x="692" y="284"/>
                    <a:pt x="685" y="231"/>
                  </a:cubicBezTo>
                  <a:cubicBezTo>
                    <a:pt x="672" y="160"/>
                    <a:pt x="633" y="94"/>
                    <a:pt x="568" y="49"/>
                  </a:cubicBezTo>
                  <a:cubicBezTo>
                    <a:pt x="513" y="17"/>
                    <a:pt x="452" y="1"/>
                    <a:pt x="3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2"/>
            <p:cNvSpPr/>
            <p:nvPr/>
          </p:nvSpPr>
          <p:spPr>
            <a:xfrm>
              <a:off x="1274250" y="3786425"/>
              <a:ext cx="122525" cy="194150"/>
            </a:xfrm>
            <a:custGeom>
              <a:avLst/>
              <a:gdLst/>
              <a:ahLst/>
              <a:cxnLst/>
              <a:rect l="l" t="t" r="r" b="b"/>
              <a:pathLst>
                <a:path w="4901" h="7766" extrusionOk="0">
                  <a:moveTo>
                    <a:pt x="222" y="1"/>
                  </a:moveTo>
                  <a:lnTo>
                    <a:pt x="0" y="7439"/>
                  </a:lnTo>
                  <a:lnTo>
                    <a:pt x="4900" y="7765"/>
                  </a:lnTo>
                  <a:cubicBezTo>
                    <a:pt x="4613" y="6936"/>
                    <a:pt x="4678" y="5038"/>
                    <a:pt x="4678" y="5038"/>
                  </a:cubicBezTo>
                  <a:lnTo>
                    <a:pt x="222" y="1"/>
                  </a:lnTo>
                  <a:close/>
                </a:path>
              </a:pathLst>
            </a:custGeom>
            <a:solidFill>
              <a:srgbClr val="DD9B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2"/>
            <p:cNvSpPr/>
            <p:nvPr/>
          </p:nvSpPr>
          <p:spPr>
            <a:xfrm>
              <a:off x="1361350" y="3788400"/>
              <a:ext cx="16000" cy="20725"/>
            </a:xfrm>
            <a:custGeom>
              <a:avLst/>
              <a:gdLst/>
              <a:ahLst/>
              <a:cxnLst/>
              <a:rect l="l" t="t" r="r" b="b"/>
              <a:pathLst>
                <a:path w="640" h="829" extrusionOk="0">
                  <a:moveTo>
                    <a:pt x="243" y="0"/>
                  </a:moveTo>
                  <a:cubicBezTo>
                    <a:pt x="227" y="0"/>
                    <a:pt x="211" y="2"/>
                    <a:pt x="196" y="6"/>
                  </a:cubicBezTo>
                  <a:cubicBezTo>
                    <a:pt x="59" y="52"/>
                    <a:pt x="0" y="267"/>
                    <a:pt x="65" y="489"/>
                  </a:cubicBezTo>
                  <a:cubicBezTo>
                    <a:pt x="123" y="692"/>
                    <a:pt x="264" y="828"/>
                    <a:pt x="391" y="828"/>
                  </a:cubicBezTo>
                  <a:cubicBezTo>
                    <a:pt x="407" y="828"/>
                    <a:pt x="422" y="826"/>
                    <a:pt x="437" y="822"/>
                  </a:cubicBezTo>
                  <a:cubicBezTo>
                    <a:pt x="581" y="783"/>
                    <a:pt x="640" y="568"/>
                    <a:pt x="574" y="339"/>
                  </a:cubicBezTo>
                  <a:cubicBezTo>
                    <a:pt x="510" y="141"/>
                    <a:pt x="373" y="0"/>
                    <a:pt x="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2"/>
            <p:cNvSpPr/>
            <p:nvPr/>
          </p:nvSpPr>
          <p:spPr>
            <a:xfrm>
              <a:off x="1435725" y="3766475"/>
              <a:ext cx="16000" cy="20775"/>
            </a:xfrm>
            <a:custGeom>
              <a:avLst/>
              <a:gdLst/>
              <a:ahLst/>
              <a:cxnLst/>
              <a:rect l="l" t="t" r="r" b="b"/>
              <a:pathLst>
                <a:path w="640" h="831" extrusionOk="0">
                  <a:moveTo>
                    <a:pt x="254" y="1"/>
                  </a:moveTo>
                  <a:cubicBezTo>
                    <a:pt x="236" y="1"/>
                    <a:pt x="219" y="4"/>
                    <a:pt x="203" y="9"/>
                  </a:cubicBezTo>
                  <a:cubicBezTo>
                    <a:pt x="59" y="48"/>
                    <a:pt x="0" y="264"/>
                    <a:pt x="72" y="492"/>
                  </a:cubicBezTo>
                  <a:cubicBezTo>
                    <a:pt x="131" y="690"/>
                    <a:pt x="267" y="831"/>
                    <a:pt x="398" y="831"/>
                  </a:cubicBezTo>
                  <a:cubicBezTo>
                    <a:pt x="413" y="831"/>
                    <a:pt x="429" y="829"/>
                    <a:pt x="444" y="825"/>
                  </a:cubicBezTo>
                  <a:cubicBezTo>
                    <a:pt x="581" y="779"/>
                    <a:pt x="640" y="564"/>
                    <a:pt x="575" y="342"/>
                  </a:cubicBezTo>
                  <a:cubicBezTo>
                    <a:pt x="517" y="141"/>
                    <a:pt x="379" y="1"/>
                    <a:pt x="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2"/>
            <p:cNvSpPr/>
            <p:nvPr/>
          </p:nvSpPr>
          <p:spPr>
            <a:xfrm>
              <a:off x="1326929" y="3760298"/>
              <a:ext cx="49445" cy="22275"/>
            </a:xfrm>
            <a:custGeom>
              <a:avLst/>
              <a:gdLst/>
              <a:ahLst/>
              <a:cxnLst/>
              <a:rect l="l" t="t" r="r" b="b"/>
              <a:pathLst>
                <a:path w="1978" h="1285" extrusionOk="0">
                  <a:moveTo>
                    <a:pt x="1714" y="0"/>
                  </a:moveTo>
                  <a:cubicBezTo>
                    <a:pt x="1472" y="0"/>
                    <a:pt x="813" y="388"/>
                    <a:pt x="516" y="622"/>
                  </a:cubicBezTo>
                  <a:cubicBezTo>
                    <a:pt x="209" y="856"/>
                    <a:pt x="0" y="1196"/>
                    <a:pt x="124" y="1267"/>
                  </a:cubicBezTo>
                  <a:cubicBezTo>
                    <a:pt x="145" y="1279"/>
                    <a:pt x="166" y="1284"/>
                    <a:pt x="188" y="1284"/>
                  </a:cubicBezTo>
                  <a:cubicBezTo>
                    <a:pt x="304" y="1284"/>
                    <a:pt x="455" y="1134"/>
                    <a:pt x="823" y="941"/>
                  </a:cubicBezTo>
                  <a:cubicBezTo>
                    <a:pt x="1260" y="713"/>
                    <a:pt x="1671" y="635"/>
                    <a:pt x="1821" y="471"/>
                  </a:cubicBezTo>
                  <a:cubicBezTo>
                    <a:pt x="1977" y="315"/>
                    <a:pt x="1958" y="34"/>
                    <a:pt x="1736" y="2"/>
                  </a:cubicBezTo>
                  <a:cubicBezTo>
                    <a:pt x="1729" y="1"/>
                    <a:pt x="1722" y="0"/>
                    <a:pt x="1714" y="0"/>
                  </a:cubicBezTo>
                  <a:close/>
                </a:path>
              </a:pathLst>
            </a:custGeom>
            <a:solidFill>
              <a:srgbClr val="5F3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2"/>
            <p:cNvSpPr/>
            <p:nvPr/>
          </p:nvSpPr>
          <p:spPr>
            <a:xfrm>
              <a:off x="1416320" y="3747400"/>
              <a:ext cx="48295" cy="10592"/>
            </a:xfrm>
            <a:custGeom>
              <a:avLst/>
              <a:gdLst/>
              <a:ahLst/>
              <a:cxnLst/>
              <a:rect l="l" t="t" r="r" b="b"/>
              <a:pathLst>
                <a:path w="1932" h="611" extrusionOk="0">
                  <a:moveTo>
                    <a:pt x="1190" y="1"/>
                  </a:moveTo>
                  <a:cubicBezTo>
                    <a:pt x="790" y="1"/>
                    <a:pt x="292" y="49"/>
                    <a:pt x="163" y="158"/>
                  </a:cubicBezTo>
                  <a:cubicBezTo>
                    <a:pt x="0" y="302"/>
                    <a:pt x="131" y="550"/>
                    <a:pt x="346" y="602"/>
                  </a:cubicBezTo>
                  <a:cubicBezTo>
                    <a:pt x="373" y="608"/>
                    <a:pt x="403" y="610"/>
                    <a:pt x="435" y="610"/>
                  </a:cubicBezTo>
                  <a:cubicBezTo>
                    <a:pt x="661" y="610"/>
                    <a:pt x="1014" y="486"/>
                    <a:pt x="1442" y="452"/>
                  </a:cubicBezTo>
                  <a:cubicBezTo>
                    <a:pt x="1931" y="406"/>
                    <a:pt x="1755" y="452"/>
                    <a:pt x="1820" y="322"/>
                  </a:cubicBezTo>
                  <a:cubicBezTo>
                    <a:pt x="1892" y="191"/>
                    <a:pt x="1912" y="48"/>
                    <a:pt x="1527" y="15"/>
                  </a:cubicBezTo>
                  <a:cubicBezTo>
                    <a:pt x="1434" y="6"/>
                    <a:pt x="1317" y="1"/>
                    <a:pt x="1190" y="1"/>
                  </a:cubicBezTo>
                  <a:close/>
                </a:path>
              </a:pathLst>
            </a:custGeom>
            <a:solidFill>
              <a:srgbClr val="5F3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2"/>
            <p:cNvSpPr/>
            <p:nvPr/>
          </p:nvSpPr>
          <p:spPr>
            <a:xfrm>
              <a:off x="1398050" y="3853925"/>
              <a:ext cx="26125" cy="6750"/>
            </a:xfrm>
            <a:custGeom>
              <a:avLst/>
              <a:gdLst/>
              <a:ahLst/>
              <a:cxnLst/>
              <a:rect l="l" t="t" r="r" b="b"/>
              <a:pathLst>
                <a:path w="1045" h="270" extrusionOk="0">
                  <a:moveTo>
                    <a:pt x="107" y="1"/>
                  </a:moveTo>
                  <a:cubicBezTo>
                    <a:pt x="73" y="1"/>
                    <a:pt x="41" y="20"/>
                    <a:pt x="26" y="54"/>
                  </a:cubicBezTo>
                  <a:cubicBezTo>
                    <a:pt x="0" y="100"/>
                    <a:pt x="20" y="152"/>
                    <a:pt x="66" y="178"/>
                  </a:cubicBezTo>
                  <a:cubicBezTo>
                    <a:pt x="183" y="230"/>
                    <a:pt x="353" y="269"/>
                    <a:pt x="529" y="269"/>
                  </a:cubicBezTo>
                  <a:cubicBezTo>
                    <a:pt x="672" y="269"/>
                    <a:pt x="829" y="243"/>
                    <a:pt x="979" y="185"/>
                  </a:cubicBezTo>
                  <a:cubicBezTo>
                    <a:pt x="1025" y="165"/>
                    <a:pt x="1044" y="113"/>
                    <a:pt x="1025" y="67"/>
                  </a:cubicBezTo>
                  <a:cubicBezTo>
                    <a:pt x="1010" y="32"/>
                    <a:pt x="975" y="8"/>
                    <a:pt x="939" y="8"/>
                  </a:cubicBezTo>
                  <a:cubicBezTo>
                    <a:pt x="928" y="8"/>
                    <a:pt x="918" y="10"/>
                    <a:pt x="907" y="15"/>
                  </a:cubicBezTo>
                  <a:cubicBezTo>
                    <a:pt x="785" y="67"/>
                    <a:pt x="655" y="88"/>
                    <a:pt x="533" y="88"/>
                  </a:cubicBezTo>
                  <a:cubicBezTo>
                    <a:pt x="381" y="88"/>
                    <a:pt x="242" y="55"/>
                    <a:pt x="144" y="8"/>
                  </a:cubicBezTo>
                  <a:cubicBezTo>
                    <a:pt x="132" y="3"/>
                    <a:pt x="119" y="1"/>
                    <a:pt x="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2"/>
            <p:cNvSpPr/>
            <p:nvPr/>
          </p:nvSpPr>
          <p:spPr>
            <a:xfrm>
              <a:off x="1224475" y="3620550"/>
              <a:ext cx="235250" cy="212875"/>
            </a:xfrm>
            <a:custGeom>
              <a:avLst/>
              <a:gdLst/>
              <a:ahLst/>
              <a:cxnLst/>
              <a:rect l="l" t="t" r="r" b="b"/>
              <a:pathLst>
                <a:path w="9410" h="8515" extrusionOk="0">
                  <a:moveTo>
                    <a:pt x="5064" y="0"/>
                  </a:moveTo>
                  <a:lnTo>
                    <a:pt x="1652" y="1657"/>
                  </a:lnTo>
                  <a:lnTo>
                    <a:pt x="1" y="4222"/>
                  </a:lnTo>
                  <a:lnTo>
                    <a:pt x="471" y="8515"/>
                  </a:lnTo>
                  <a:cubicBezTo>
                    <a:pt x="3570" y="7190"/>
                    <a:pt x="4647" y="5924"/>
                    <a:pt x="4705" y="3947"/>
                  </a:cubicBezTo>
                  <a:cubicBezTo>
                    <a:pt x="4744" y="2675"/>
                    <a:pt x="5195" y="2062"/>
                    <a:pt x="5364" y="1990"/>
                  </a:cubicBezTo>
                  <a:cubicBezTo>
                    <a:pt x="5380" y="1983"/>
                    <a:pt x="5406" y="1979"/>
                    <a:pt x="5440" y="1979"/>
                  </a:cubicBezTo>
                  <a:cubicBezTo>
                    <a:pt x="5788" y="1979"/>
                    <a:pt x="7021" y="2346"/>
                    <a:pt x="7472" y="3302"/>
                  </a:cubicBezTo>
                  <a:cubicBezTo>
                    <a:pt x="7850" y="4111"/>
                    <a:pt x="9410" y="4717"/>
                    <a:pt x="9410" y="4717"/>
                  </a:cubicBezTo>
                  <a:lnTo>
                    <a:pt x="9357" y="4469"/>
                  </a:lnTo>
                  <a:lnTo>
                    <a:pt x="8653" y="2447"/>
                  </a:lnTo>
                  <a:lnTo>
                    <a:pt x="7087" y="724"/>
                  </a:lnTo>
                  <a:lnTo>
                    <a:pt x="5064" y="0"/>
                  </a:lnTo>
                  <a:close/>
                </a:path>
              </a:pathLst>
            </a:custGeom>
            <a:solidFill>
              <a:srgbClr val="5F3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2"/>
            <p:cNvSpPr/>
            <p:nvPr/>
          </p:nvSpPr>
          <p:spPr>
            <a:xfrm>
              <a:off x="1339975" y="3904725"/>
              <a:ext cx="54675" cy="18750"/>
            </a:xfrm>
            <a:custGeom>
              <a:avLst/>
              <a:gdLst/>
              <a:ahLst/>
              <a:cxnLst/>
              <a:rect l="l" t="t" r="r" b="b"/>
              <a:pathLst>
                <a:path w="2187" h="750" extrusionOk="0">
                  <a:moveTo>
                    <a:pt x="101" y="0"/>
                  </a:moveTo>
                  <a:cubicBezTo>
                    <a:pt x="69" y="0"/>
                    <a:pt x="38" y="20"/>
                    <a:pt x="20" y="51"/>
                  </a:cubicBezTo>
                  <a:cubicBezTo>
                    <a:pt x="0" y="97"/>
                    <a:pt x="20" y="149"/>
                    <a:pt x="59" y="175"/>
                  </a:cubicBezTo>
                  <a:cubicBezTo>
                    <a:pt x="640" y="456"/>
                    <a:pt x="1377" y="671"/>
                    <a:pt x="2082" y="749"/>
                  </a:cubicBezTo>
                  <a:lnTo>
                    <a:pt x="2095" y="749"/>
                  </a:lnTo>
                  <a:cubicBezTo>
                    <a:pt x="2141" y="749"/>
                    <a:pt x="2180" y="717"/>
                    <a:pt x="2186" y="671"/>
                  </a:cubicBezTo>
                  <a:cubicBezTo>
                    <a:pt x="2186" y="619"/>
                    <a:pt x="2154" y="573"/>
                    <a:pt x="2101" y="567"/>
                  </a:cubicBezTo>
                  <a:cubicBezTo>
                    <a:pt x="1416" y="488"/>
                    <a:pt x="699" y="286"/>
                    <a:pt x="144" y="12"/>
                  </a:cubicBezTo>
                  <a:cubicBezTo>
                    <a:pt x="130" y="4"/>
                    <a:pt x="115" y="0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2"/>
            <p:cNvSpPr/>
            <p:nvPr/>
          </p:nvSpPr>
          <p:spPr>
            <a:xfrm>
              <a:off x="1805350" y="3547825"/>
              <a:ext cx="101475" cy="160500"/>
            </a:xfrm>
            <a:custGeom>
              <a:avLst/>
              <a:gdLst/>
              <a:ahLst/>
              <a:cxnLst/>
              <a:rect l="l" t="t" r="r" b="b"/>
              <a:pathLst>
                <a:path w="4059" h="6420" extrusionOk="0">
                  <a:moveTo>
                    <a:pt x="1990" y="0"/>
                  </a:moveTo>
                  <a:cubicBezTo>
                    <a:pt x="1939" y="0"/>
                    <a:pt x="1893" y="13"/>
                    <a:pt x="1860" y="38"/>
                  </a:cubicBezTo>
                  <a:cubicBezTo>
                    <a:pt x="1736" y="136"/>
                    <a:pt x="1495" y="1278"/>
                    <a:pt x="1449" y="1454"/>
                  </a:cubicBezTo>
                  <a:cubicBezTo>
                    <a:pt x="1403" y="1624"/>
                    <a:pt x="1240" y="2257"/>
                    <a:pt x="1195" y="2465"/>
                  </a:cubicBezTo>
                  <a:cubicBezTo>
                    <a:pt x="1155" y="2681"/>
                    <a:pt x="868" y="3529"/>
                    <a:pt x="868" y="3529"/>
                  </a:cubicBezTo>
                  <a:cubicBezTo>
                    <a:pt x="633" y="3170"/>
                    <a:pt x="744" y="2994"/>
                    <a:pt x="718" y="2785"/>
                  </a:cubicBezTo>
                  <a:cubicBezTo>
                    <a:pt x="692" y="2570"/>
                    <a:pt x="509" y="2309"/>
                    <a:pt x="314" y="2302"/>
                  </a:cubicBezTo>
                  <a:cubicBezTo>
                    <a:pt x="312" y="2302"/>
                    <a:pt x="310" y="2302"/>
                    <a:pt x="308" y="2302"/>
                  </a:cubicBezTo>
                  <a:cubicBezTo>
                    <a:pt x="125" y="2302"/>
                    <a:pt x="170" y="2617"/>
                    <a:pt x="190" y="2779"/>
                  </a:cubicBezTo>
                  <a:cubicBezTo>
                    <a:pt x="209" y="2942"/>
                    <a:pt x="40" y="3020"/>
                    <a:pt x="20" y="3105"/>
                  </a:cubicBezTo>
                  <a:cubicBezTo>
                    <a:pt x="0" y="3190"/>
                    <a:pt x="294" y="4286"/>
                    <a:pt x="327" y="4351"/>
                  </a:cubicBezTo>
                  <a:cubicBezTo>
                    <a:pt x="353" y="4423"/>
                    <a:pt x="1090" y="5277"/>
                    <a:pt x="1188" y="5382"/>
                  </a:cubicBezTo>
                  <a:cubicBezTo>
                    <a:pt x="1286" y="5493"/>
                    <a:pt x="1279" y="5969"/>
                    <a:pt x="1279" y="5969"/>
                  </a:cubicBezTo>
                  <a:lnTo>
                    <a:pt x="2989" y="6419"/>
                  </a:lnTo>
                  <a:lnTo>
                    <a:pt x="3087" y="5950"/>
                  </a:lnTo>
                  <a:cubicBezTo>
                    <a:pt x="3250" y="5786"/>
                    <a:pt x="3589" y="4932"/>
                    <a:pt x="3687" y="4534"/>
                  </a:cubicBezTo>
                  <a:cubicBezTo>
                    <a:pt x="3785" y="4129"/>
                    <a:pt x="3928" y="3457"/>
                    <a:pt x="3974" y="3294"/>
                  </a:cubicBezTo>
                  <a:cubicBezTo>
                    <a:pt x="4026" y="3124"/>
                    <a:pt x="4059" y="2942"/>
                    <a:pt x="3850" y="2792"/>
                  </a:cubicBezTo>
                  <a:cubicBezTo>
                    <a:pt x="3812" y="2765"/>
                    <a:pt x="3772" y="2754"/>
                    <a:pt x="3732" y="2754"/>
                  </a:cubicBezTo>
                  <a:cubicBezTo>
                    <a:pt x="3545" y="2754"/>
                    <a:pt x="3354" y="2994"/>
                    <a:pt x="3354" y="2994"/>
                  </a:cubicBezTo>
                  <a:cubicBezTo>
                    <a:pt x="3609" y="2563"/>
                    <a:pt x="3602" y="2289"/>
                    <a:pt x="3315" y="2178"/>
                  </a:cubicBezTo>
                  <a:cubicBezTo>
                    <a:pt x="3272" y="2162"/>
                    <a:pt x="3233" y="2155"/>
                    <a:pt x="3196" y="2155"/>
                  </a:cubicBezTo>
                  <a:cubicBezTo>
                    <a:pt x="2981" y="2155"/>
                    <a:pt x="2871" y="2394"/>
                    <a:pt x="2871" y="2394"/>
                  </a:cubicBezTo>
                  <a:cubicBezTo>
                    <a:pt x="2904" y="2061"/>
                    <a:pt x="2708" y="2028"/>
                    <a:pt x="2532" y="1976"/>
                  </a:cubicBezTo>
                  <a:cubicBezTo>
                    <a:pt x="2524" y="1974"/>
                    <a:pt x="2515" y="1972"/>
                    <a:pt x="2506" y="1972"/>
                  </a:cubicBezTo>
                  <a:cubicBezTo>
                    <a:pt x="2318" y="1972"/>
                    <a:pt x="2004" y="2459"/>
                    <a:pt x="2004" y="2459"/>
                  </a:cubicBezTo>
                  <a:cubicBezTo>
                    <a:pt x="2004" y="2459"/>
                    <a:pt x="2356" y="443"/>
                    <a:pt x="2317" y="234"/>
                  </a:cubicBezTo>
                  <a:cubicBezTo>
                    <a:pt x="2284" y="83"/>
                    <a:pt x="2122" y="0"/>
                    <a:pt x="1990" y="0"/>
                  </a:cubicBezTo>
                  <a:close/>
                </a:path>
              </a:pathLst>
            </a:custGeom>
            <a:solidFill>
              <a:srgbClr val="E4AB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2"/>
            <p:cNvSpPr/>
            <p:nvPr/>
          </p:nvSpPr>
          <p:spPr>
            <a:xfrm>
              <a:off x="1855425" y="3602225"/>
              <a:ext cx="50275" cy="47375"/>
            </a:xfrm>
            <a:custGeom>
              <a:avLst/>
              <a:gdLst/>
              <a:ahLst/>
              <a:cxnLst/>
              <a:rect l="l" t="t" r="r" b="b"/>
              <a:pathLst>
                <a:path w="2011" h="1895" extrusionOk="0">
                  <a:moveTo>
                    <a:pt x="200" y="1"/>
                  </a:moveTo>
                  <a:cubicBezTo>
                    <a:pt x="197" y="1"/>
                    <a:pt x="193" y="1"/>
                    <a:pt x="190" y="2"/>
                  </a:cubicBezTo>
                  <a:cubicBezTo>
                    <a:pt x="170" y="2"/>
                    <a:pt x="157" y="15"/>
                    <a:pt x="164" y="35"/>
                  </a:cubicBezTo>
                  <a:lnTo>
                    <a:pt x="209" y="479"/>
                  </a:lnTo>
                  <a:cubicBezTo>
                    <a:pt x="164" y="589"/>
                    <a:pt x="1" y="1059"/>
                    <a:pt x="111" y="1164"/>
                  </a:cubicBezTo>
                  <a:cubicBezTo>
                    <a:pt x="157" y="1209"/>
                    <a:pt x="307" y="1333"/>
                    <a:pt x="464" y="1340"/>
                  </a:cubicBezTo>
                  <a:cubicBezTo>
                    <a:pt x="438" y="1379"/>
                    <a:pt x="412" y="1431"/>
                    <a:pt x="418" y="1490"/>
                  </a:cubicBezTo>
                  <a:cubicBezTo>
                    <a:pt x="425" y="1549"/>
                    <a:pt x="451" y="1594"/>
                    <a:pt x="496" y="1633"/>
                  </a:cubicBezTo>
                  <a:cubicBezTo>
                    <a:pt x="570" y="1691"/>
                    <a:pt x="643" y="1708"/>
                    <a:pt x="704" y="1708"/>
                  </a:cubicBezTo>
                  <a:cubicBezTo>
                    <a:pt x="747" y="1708"/>
                    <a:pt x="783" y="1700"/>
                    <a:pt x="810" y="1692"/>
                  </a:cubicBezTo>
                  <a:cubicBezTo>
                    <a:pt x="816" y="1744"/>
                    <a:pt x="836" y="1823"/>
                    <a:pt x="901" y="1868"/>
                  </a:cubicBezTo>
                  <a:cubicBezTo>
                    <a:pt x="934" y="1888"/>
                    <a:pt x="966" y="1894"/>
                    <a:pt x="1005" y="1894"/>
                  </a:cubicBezTo>
                  <a:cubicBezTo>
                    <a:pt x="1038" y="1894"/>
                    <a:pt x="1077" y="1888"/>
                    <a:pt x="1116" y="1875"/>
                  </a:cubicBezTo>
                  <a:cubicBezTo>
                    <a:pt x="1390" y="1770"/>
                    <a:pt x="1971" y="1164"/>
                    <a:pt x="1997" y="1138"/>
                  </a:cubicBezTo>
                  <a:cubicBezTo>
                    <a:pt x="2010" y="1125"/>
                    <a:pt x="2010" y="1105"/>
                    <a:pt x="1997" y="1092"/>
                  </a:cubicBezTo>
                  <a:cubicBezTo>
                    <a:pt x="1991" y="1085"/>
                    <a:pt x="1982" y="1082"/>
                    <a:pt x="1974" y="1082"/>
                  </a:cubicBezTo>
                  <a:cubicBezTo>
                    <a:pt x="1966" y="1082"/>
                    <a:pt x="1958" y="1085"/>
                    <a:pt x="1951" y="1092"/>
                  </a:cubicBezTo>
                  <a:cubicBezTo>
                    <a:pt x="1945" y="1098"/>
                    <a:pt x="1351" y="1718"/>
                    <a:pt x="1097" y="1816"/>
                  </a:cubicBezTo>
                  <a:cubicBezTo>
                    <a:pt x="1063" y="1825"/>
                    <a:pt x="1034" y="1830"/>
                    <a:pt x="1009" y="1830"/>
                  </a:cubicBezTo>
                  <a:cubicBezTo>
                    <a:pt x="981" y="1830"/>
                    <a:pt x="958" y="1824"/>
                    <a:pt x="940" y="1810"/>
                  </a:cubicBezTo>
                  <a:cubicBezTo>
                    <a:pt x="868" y="1764"/>
                    <a:pt x="868" y="1653"/>
                    <a:pt x="868" y="1646"/>
                  </a:cubicBezTo>
                  <a:cubicBezTo>
                    <a:pt x="868" y="1640"/>
                    <a:pt x="862" y="1627"/>
                    <a:pt x="849" y="1620"/>
                  </a:cubicBezTo>
                  <a:cubicBezTo>
                    <a:pt x="846" y="1617"/>
                    <a:pt x="841" y="1615"/>
                    <a:pt x="836" y="1615"/>
                  </a:cubicBezTo>
                  <a:cubicBezTo>
                    <a:pt x="831" y="1615"/>
                    <a:pt x="826" y="1617"/>
                    <a:pt x="823" y="1620"/>
                  </a:cubicBezTo>
                  <a:cubicBezTo>
                    <a:pt x="819" y="1620"/>
                    <a:pt x="774" y="1643"/>
                    <a:pt x="709" y="1643"/>
                  </a:cubicBezTo>
                  <a:cubicBezTo>
                    <a:pt x="660" y="1643"/>
                    <a:pt x="598" y="1630"/>
                    <a:pt x="536" y="1581"/>
                  </a:cubicBezTo>
                  <a:cubicBezTo>
                    <a:pt x="503" y="1555"/>
                    <a:pt x="483" y="1523"/>
                    <a:pt x="483" y="1490"/>
                  </a:cubicBezTo>
                  <a:cubicBezTo>
                    <a:pt x="477" y="1405"/>
                    <a:pt x="555" y="1320"/>
                    <a:pt x="555" y="1320"/>
                  </a:cubicBezTo>
                  <a:cubicBezTo>
                    <a:pt x="562" y="1307"/>
                    <a:pt x="562" y="1294"/>
                    <a:pt x="555" y="1281"/>
                  </a:cubicBezTo>
                  <a:cubicBezTo>
                    <a:pt x="550" y="1272"/>
                    <a:pt x="542" y="1265"/>
                    <a:pt x="533" y="1265"/>
                  </a:cubicBezTo>
                  <a:cubicBezTo>
                    <a:pt x="530" y="1265"/>
                    <a:pt x="526" y="1266"/>
                    <a:pt x="523" y="1268"/>
                  </a:cubicBezTo>
                  <a:cubicBezTo>
                    <a:pt x="506" y="1273"/>
                    <a:pt x="489" y="1275"/>
                    <a:pt x="471" y="1275"/>
                  </a:cubicBezTo>
                  <a:cubicBezTo>
                    <a:pt x="364" y="1275"/>
                    <a:pt x="241" y="1196"/>
                    <a:pt x="157" y="1118"/>
                  </a:cubicBezTo>
                  <a:cubicBezTo>
                    <a:pt x="98" y="1059"/>
                    <a:pt x="190" y="720"/>
                    <a:pt x="268" y="492"/>
                  </a:cubicBezTo>
                  <a:lnTo>
                    <a:pt x="275" y="479"/>
                  </a:lnTo>
                  <a:lnTo>
                    <a:pt x="229" y="28"/>
                  </a:lnTo>
                  <a:cubicBezTo>
                    <a:pt x="224" y="12"/>
                    <a:pt x="214" y="1"/>
                    <a:pt x="2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2"/>
            <p:cNvSpPr/>
            <p:nvPr/>
          </p:nvSpPr>
          <p:spPr>
            <a:xfrm>
              <a:off x="1867650" y="3606825"/>
              <a:ext cx="10300" cy="28575"/>
            </a:xfrm>
            <a:custGeom>
              <a:avLst/>
              <a:gdLst/>
              <a:ahLst/>
              <a:cxnLst/>
              <a:rect l="l" t="t" r="r" b="b"/>
              <a:pathLst>
                <a:path w="412" h="1143" extrusionOk="0">
                  <a:moveTo>
                    <a:pt x="386" y="1"/>
                  </a:moveTo>
                  <a:cubicBezTo>
                    <a:pt x="366" y="1"/>
                    <a:pt x="353" y="14"/>
                    <a:pt x="347" y="34"/>
                  </a:cubicBezTo>
                  <a:cubicBezTo>
                    <a:pt x="347" y="40"/>
                    <a:pt x="288" y="908"/>
                    <a:pt x="21" y="1084"/>
                  </a:cubicBezTo>
                  <a:cubicBezTo>
                    <a:pt x="7" y="1097"/>
                    <a:pt x="1" y="1117"/>
                    <a:pt x="14" y="1130"/>
                  </a:cubicBezTo>
                  <a:cubicBezTo>
                    <a:pt x="21" y="1143"/>
                    <a:pt x="27" y="1143"/>
                    <a:pt x="40" y="1143"/>
                  </a:cubicBezTo>
                  <a:lnTo>
                    <a:pt x="60" y="1143"/>
                  </a:lnTo>
                  <a:cubicBezTo>
                    <a:pt x="347" y="947"/>
                    <a:pt x="412" y="73"/>
                    <a:pt x="412" y="40"/>
                  </a:cubicBezTo>
                  <a:cubicBezTo>
                    <a:pt x="412" y="21"/>
                    <a:pt x="399" y="1"/>
                    <a:pt x="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2"/>
            <p:cNvSpPr/>
            <p:nvPr/>
          </p:nvSpPr>
          <p:spPr>
            <a:xfrm>
              <a:off x="1875325" y="3621950"/>
              <a:ext cx="14875" cy="22275"/>
            </a:xfrm>
            <a:custGeom>
              <a:avLst/>
              <a:gdLst/>
              <a:ahLst/>
              <a:cxnLst/>
              <a:rect l="l" t="t" r="r" b="b"/>
              <a:pathLst>
                <a:path w="595" h="891" extrusionOk="0">
                  <a:moveTo>
                    <a:pt x="553" y="0"/>
                  </a:moveTo>
                  <a:cubicBezTo>
                    <a:pt x="539" y="0"/>
                    <a:pt x="527" y="6"/>
                    <a:pt x="523" y="16"/>
                  </a:cubicBezTo>
                  <a:cubicBezTo>
                    <a:pt x="438" y="225"/>
                    <a:pt x="183" y="779"/>
                    <a:pt x="27" y="831"/>
                  </a:cubicBezTo>
                  <a:cubicBezTo>
                    <a:pt x="14" y="838"/>
                    <a:pt x="1" y="851"/>
                    <a:pt x="7" y="871"/>
                  </a:cubicBezTo>
                  <a:cubicBezTo>
                    <a:pt x="14" y="884"/>
                    <a:pt x="27" y="890"/>
                    <a:pt x="40" y="890"/>
                  </a:cubicBezTo>
                  <a:lnTo>
                    <a:pt x="46" y="890"/>
                  </a:lnTo>
                  <a:cubicBezTo>
                    <a:pt x="255" y="825"/>
                    <a:pt x="555" y="120"/>
                    <a:pt x="588" y="42"/>
                  </a:cubicBezTo>
                  <a:cubicBezTo>
                    <a:pt x="594" y="29"/>
                    <a:pt x="581" y="9"/>
                    <a:pt x="568" y="3"/>
                  </a:cubicBezTo>
                  <a:cubicBezTo>
                    <a:pt x="563" y="1"/>
                    <a:pt x="558" y="0"/>
                    <a:pt x="5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2"/>
            <p:cNvSpPr/>
            <p:nvPr/>
          </p:nvSpPr>
          <p:spPr>
            <a:xfrm>
              <a:off x="1128075" y="4659925"/>
              <a:ext cx="438500" cy="129050"/>
            </a:xfrm>
            <a:custGeom>
              <a:avLst/>
              <a:gdLst/>
              <a:ahLst/>
              <a:cxnLst/>
              <a:rect l="l" t="t" r="r" b="b"/>
              <a:pathLst>
                <a:path w="17540" h="5162" extrusionOk="0">
                  <a:moveTo>
                    <a:pt x="16946" y="0"/>
                  </a:moveTo>
                  <a:lnTo>
                    <a:pt x="418" y="144"/>
                  </a:lnTo>
                  <a:cubicBezTo>
                    <a:pt x="399" y="353"/>
                    <a:pt x="210" y="2695"/>
                    <a:pt x="1" y="5161"/>
                  </a:cubicBezTo>
                  <a:lnTo>
                    <a:pt x="17539" y="5161"/>
                  </a:lnTo>
                  <a:cubicBezTo>
                    <a:pt x="17291" y="2310"/>
                    <a:pt x="16946" y="0"/>
                    <a:pt x="169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2"/>
            <p:cNvSpPr/>
            <p:nvPr/>
          </p:nvSpPr>
          <p:spPr>
            <a:xfrm>
              <a:off x="1261675" y="3972375"/>
              <a:ext cx="178800" cy="67225"/>
            </a:xfrm>
            <a:custGeom>
              <a:avLst/>
              <a:gdLst/>
              <a:ahLst/>
              <a:cxnLst/>
              <a:rect l="l" t="t" r="r" b="b"/>
              <a:pathLst>
                <a:path w="7152" h="2689" extrusionOk="0">
                  <a:moveTo>
                    <a:pt x="503" y="1"/>
                  </a:moveTo>
                  <a:lnTo>
                    <a:pt x="1" y="2689"/>
                  </a:lnTo>
                  <a:lnTo>
                    <a:pt x="6512" y="2565"/>
                  </a:lnTo>
                  <a:lnTo>
                    <a:pt x="7152" y="1547"/>
                  </a:lnTo>
                  <a:lnTo>
                    <a:pt x="6251" y="412"/>
                  </a:lnTo>
                  <a:lnTo>
                    <a:pt x="5403" y="327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rgbClr val="DD9B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2"/>
            <p:cNvSpPr/>
            <p:nvPr/>
          </p:nvSpPr>
          <p:spPr>
            <a:xfrm>
              <a:off x="1107050" y="3972375"/>
              <a:ext cx="456750" cy="752875"/>
            </a:xfrm>
            <a:custGeom>
              <a:avLst/>
              <a:gdLst/>
              <a:ahLst/>
              <a:cxnLst/>
              <a:rect l="l" t="t" r="r" b="b"/>
              <a:pathLst>
                <a:path w="18270" h="30115" extrusionOk="0">
                  <a:moveTo>
                    <a:pt x="6688" y="1"/>
                  </a:moveTo>
                  <a:lnTo>
                    <a:pt x="3641" y="784"/>
                  </a:lnTo>
                  <a:lnTo>
                    <a:pt x="2401" y="12874"/>
                  </a:lnTo>
                  <a:cubicBezTo>
                    <a:pt x="2186" y="17441"/>
                    <a:pt x="0" y="22922"/>
                    <a:pt x="496" y="28879"/>
                  </a:cubicBezTo>
                  <a:cubicBezTo>
                    <a:pt x="1064" y="29780"/>
                    <a:pt x="2558" y="30115"/>
                    <a:pt x="4600" y="30115"/>
                  </a:cubicBezTo>
                  <a:cubicBezTo>
                    <a:pt x="8161" y="30115"/>
                    <a:pt x="13388" y="29096"/>
                    <a:pt x="18269" y="28292"/>
                  </a:cubicBezTo>
                  <a:cubicBezTo>
                    <a:pt x="18211" y="25356"/>
                    <a:pt x="17734" y="23529"/>
                    <a:pt x="17539" y="19262"/>
                  </a:cubicBezTo>
                  <a:cubicBezTo>
                    <a:pt x="17473" y="17885"/>
                    <a:pt x="17865" y="15099"/>
                    <a:pt x="17989" y="12659"/>
                  </a:cubicBezTo>
                  <a:cubicBezTo>
                    <a:pt x="18080" y="10819"/>
                    <a:pt x="17578" y="9214"/>
                    <a:pt x="17591" y="8320"/>
                  </a:cubicBezTo>
                  <a:lnTo>
                    <a:pt x="16240" y="275"/>
                  </a:lnTo>
                  <a:lnTo>
                    <a:pt x="12436" y="412"/>
                  </a:lnTo>
                  <a:cubicBezTo>
                    <a:pt x="12195" y="1365"/>
                    <a:pt x="11385" y="1702"/>
                    <a:pt x="10445" y="1702"/>
                  </a:cubicBezTo>
                  <a:cubicBezTo>
                    <a:pt x="8690" y="1702"/>
                    <a:pt x="6484" y="528"/>
                    <a:pt x="66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2"/>
            <p:cNvSpPr/>
            <p:nvPr/>
          </p:nvSpPr>
          <p:spPr>
            <a:xfrm>
              <a:off x="1315500" y="3929800"/>
              <a:ext cx="93975" cy="113900"/>
            </a:xfrm>
            <a:custGeom>
              <a:avLst/>
              <a:gdLst/>
              <a:ahLst/>
              <a:cxnLst/>
              <a:rect l="l" t="t" r="r" b="b"/>
              <a:pathLst>
                <a:path w="3759" h="4556" extrusionOk="0">
                  <a:moveTo>
                    <a:pt x="2415" y="0"/>
                  </a:moveTo>
                  <a:cubicBezTo>
                    <a:pt x="2066" y="0"/>
                    <a:pt x="912" y="747"/>
                    <a:pt x="751" y="921"/>
                  </a:cubicBezTo>
                  <a:cubicBezTo>
                    <a:pt x="327" y="1371"/>
                    <a:pt x="1" y="4164"/>
                    <a:pt x="1" y="4164"/>
                  </a:cubicBezTo>
                  <a:lnTo>
                    <a:pt x="1534" y="4555"/>
                  </a:lnTo>
                  <a:cubicBezTo>
                    <a:pt x="1606" y="4340"/>
                    <a:pt x="2219" y="4014"/>
                    <a:pt x="2258" y="3583"/>
                  </a:cubicBezTo>
                  <a:cubicBezTo>
                    <a:pt x="2304" y="3152"/>
                    <a:pt x="2434" y="2271"/>
                    <a:pt x="2598" y="2115"/>
                  </a:cubicBezTo>
                  <a:cubicBezTo>
                    <a:pt x="2761" y="1965"/>
                    <a:pt x="3309" y="1710"/>
                    <a:pt x="3309" y="1710"/>
                  </a:cubicBezTo>
                  <a:lnTo>
                    <a:pt x="3309" y="1710"/>
                  </a:lnTo>
                  <a:cubicBezTo>
                    <a:pt x="3309" y="1710"/>
                    <a:pt x="3191" y="1926"/>
                    <a:pt x="3250" y="2030"/>
                  </a:cubicBezTo>
                  <a:cubicBezTo>
                    <a:pt x="3281" y="2076"/>
                    <a:pt x="3336" y="2102"/>
                    <a:pt x="3401" y="2102"/>
                  </a:cubicBezTo>
                  <a:cubicBezTo>
                    <a:pt x="3473" y="2102"/>
                    <a:pt x="3556" y="2070"/>
                    <a:pt x="3629" y="1997"/>
                  </a:cubicBezTo>
                  <a:cubicBezTo>
                    <a:pt x="3759" y="1867"/>
                    <a:pt x="3557" y="999"/>
                    <a:pt x="3426" y="843"/>
                  </a:cubicBezTo>
                  <a:cubicBezTo>
                    <a:pt x="3296" y="686"/>
                    <a:pt x="2767" y="14"/>
                    <a:pt x="2428" y="1"/>
                  </a:cubicBezTo>
                  <a:cubicBezTo>
                    <a:pt x="2424" y="1"/>
                    <a:pt x="2419" y="0"/>
                    <a:pt x="2415" y="0"/>
                  </a:cubicBezTo>
                  <a:close/>
                </a:path>
              </a:pathLst>
            </a:custGeom>
            <a:solidFill>
              <a:srgbClr val="E4AB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2"/>
            <p:cNvSpPr/>
            <p:nvPr/>
          </p:nvSpPr>
          <p:spPr>
            <a:xfrm>
              <a:off x="1355950" y="3933775"/>
              <a:ext cx="30375" cy="15950"/>
            </a:xfrm>
            <a:custGeom>
              <a:avLst/>
              <a:gdLst/>
              <a:ahLst/>
              <a:cxnLst/>
              <a:rect l="l" t="t" r="r" b="b"/>
              <a:pathLst>
                <a:path w="1215" h="638" extrusionOk="0">
                  <a:moveTo>
                    <a:pt x="1138" y="1"/>
                  </a:moveTo>
                  <a:cubicBezTo>
                    <a:pt x="1131" y="1"/>
                    <a:pt x="1123" y="2"/>
                    <a:pt x="1117" y="5"/>
                  </a:cubicBezTo>
                  <a:cubicBezTo>
                    <a:pt x="1084" y="18"/>
                    <a:pt x="366" y="266"/>
                    <a:pt x="40" y="514"/>
                  </a:cubicBezTo>
                  <a:cubicBezTo>
                    <a:pt x="7" y="533"/>
                    <a:pt x="1" y="579"/>
                    <a:pt x="27" y="612"/>
                  </a:cubicBezTo>
                  <a:cubicBezTo>
                    <a:pt x="40" y="631"/>
                    <a:pt x="60" y="638"/>
                    <a:pt x="86" y="638"/>
                  </a:cubicBezTo>
                  <a:cubicBezTo>
                    <a:pt x="99" y="638"/>
                    <a:pt x="112" y="631"/>
                    <a:pt x="125" y="625"/>
                  </a:cubicBezTo>
                  <a:cubicBezTo>
                    <a:pt x="432" y="390"/>
                    <a:pt x="1156" y="142"/>
                    <a:pt x="1162" y="135"/>
                  </a:cubicBezTo>
                  <a:cubicBezTo>
                    <a:pt x="1195" y="122"/>
                    <a:pt x="1214" y="83"/>
                    <a:pt x="1201" y="51"/>
                  </a:cubicBezTo>
                  <a:cubicBezTo>
                    <a:pt x="1191" y="20"/>
                    <a:pt x="1164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2"/>
            <p:cNvSpPr/>
            <p:nvPr/>
          </p:nvSpPr>
          <p:spPr>
            <a:xfrm>
              <a:off x="1365575" y="3941950"/>
              <a:ext cx="28750" cy="15450"/>
            </a:xfrm>
            <a:custGeom>
              <a:avLst/>
              <a:gdLst/>
              <a:ahLst/>
              <a:cxnLst/>
              <a:rect l="l" t="t" r="r" b="b"/>
              <a:pathLst>
                <a:path w="1150" h="618" extrusionOk="0">
                  <a:moveTo>
                    <a:pt x="1069" y="0"/>
                  </a:moveTo>
                  <a:cubicBezTo>
                    <a:pt x="1061" y="0"/>
                    <a:pt x="1053" y="1"/>
                    <a:pt x="1045" y="4"/>
                  </a:cubicBezTo>
                  <a:cubicBezTo>
                    <a:pt x="1019" y="11"/>
                    <a:pt x="360" y="246"/>
                    <a:pt x="40" y="487"/>
                  </a:cubicBezTo>
                  <a:cubicBezTo>
                    <a:pt x="7" y="513"/>
                    <a:pt x="1" y="559"/>
                    <a:pt x="27" y="585"/>
                  </a:cubicBezTo>
                  <a:cubicBezTo>
                    <a:pt x="40" y="604"/>
                    <a:pt x="60" y="618"/>
                    <a:pt x="79" y="618"/>
                  </a:cubicBezTo>
                  <a:cubicBezTo>
                    <a:pt x="99" y="618"/>
                    <a:pt x="112" y="611"/>
                    <a:pt x="125" y="598"/>
                  </a:cubicBezTo>
                  <a:cubicBezTo>
                    <a:pt x="431" y="370"/>
                    <a:pt x="1084" y="141"/>
                    <a:pt x="1090" y="135"/>
                  </a:cubicBezTo>
                  <a:cubicBezTo>
                    <a:pt x="1130" y="122"/>
                    <a:pt x="1149" y="83"/>
                    <a:pt x="1136" y="50"/>
                  </a:cubicBezTo>
                  <a:cubicBezTo>
                    <a:pt x="1126" y="19"/>
                    <a:pt x="1099" y="0"/>
                    <a:pt x="10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2"/>
            <p:cNvSpPr/>
            <p:nvPr/>
          </p:nvSpPr>
          <p:spPr>
            <a:xfrm>
              <a:off x="1378475" y="3950975"/>
              <a:ext cx="24150" cy="12450"/>
            </a:xfrm>
            <a:custGeom>
              <a:avLst/>
              <a:gdLst/>
              <a:ahLst/>
              <a:cxnLst/>
              <a:rect l="l" t="t" r="r" b="b"/>
              <a:pathLst>
                <a:path w="966" h="498" extrusionOk="0">
                  <a:moveTo>
                    <a:pt x="889" y="1"/>
                  </a:moveTo>
                  <a:cubicBezTo>
                    <a:pt x="885" y="1"/>
                    <a:pt x="880" y="1"/>
                    <a:pt x="875" y="2"/>
                  </a:cubicBezTo>
                  <a:cubicBezTo>
                    <a:pt x="855" y="9"/>
                    <a:pt x="366" y="126"/>
                    <a:pt x="39" y="374"/>
                  </a:cubicBezTo>
                  <a:cubicBezTo>
                    <a:pt x="7" y="394"/>
                    <a:pt x="0" y="439"/>
                    <a:pt x="20" y="472"/>
                  </a:cubicBezTo>
                  <a:cubicBezTo>
                    <a:pt x="39" y="491"/>
                    <a:pt x="59" y="498"/>
                    <a:pt x="79" y="498"/>
                  </a:cubicBezTo>
                  <a:cubicBezTo>
                    <a:pt x="92" y="498"/>
                    <a:pt x="111" y="491"/>
                    <a:pt x="124" y="485"/>
                  </a:cubicBezTo>
                  <a:cubicBezTo>
                    <a:pt x="424" y="257"/>
                    <a:pt x="901" y="139"/>
                    <a:pt x="907" y="139"/>
                  </a:cubicBezTo>
                  <a:cubicBezTo>
                    <a:pt x="946" y="133"/>
                    <a:pt x="966" y="93"/>
                    <a:pt x="959" y="54"/>
                  </a:cubicBezTo>
                  <a:cubicBezTo>
                    <a:pt x="954" y="20"/>
                    <a:pt x="923" y="1"/>
                    <a:pt x="8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2"/>
            <p:cNvSpPr/>
            <p:nvPr/>
          </p:nvSpPr>
          <p:spPr>
            <a:xfrm>
              <a:off x="1064150" y="3991950"/>
              <a:ext cx="334575" cy="512925"/>
            </a:xfrm>
            <a:custGeom>
              <a:avLst/>
              <a:gdLst/>
              <a:ahLst/>
              <a:cxnLst/>
              <a:rect l="l" t="t" r="r" b="b"/>
              <a:pathLst>
                <a:path w="13383" h="20517" extrusionOk="0">
                  <a:moveTo>
                    <a:pt x="5357" y="1"/>
                  </a:moveTo>
                  <a:cubicBezTo>
                    <a:pt x="5357" y="1"/>
                    <a:pt x="3413" y="542"/>
                    <a:pt x="1651" y="2682"/>
                  </a:cubicBezTo>
                  <a:cubicBezTo>
                    <a:pt x="0" y="4685"/>
                    <a:pt x="1964" y="19320"/>
                    <a:pt x="4019" y="20227"/>
                  </a:cubicBezTo>
                  <a:cubicBezTo>
                    <a:pt x="4454" y="20419"/>
                    <a:pt x="4856" y="20516"/>
                    <a:pt x="5216" y="20516"/>
                  </a:cubicBezTo>
                  <a:cubicBezTo>
                    <a:pt x="5714" y="20516"/>
                    <a:pt x="6132" y="20329"/>
                    <a:pt x="6447" y="19947"/>
                  </a:cubicBezTo>
                  <a:cubicBezTo>
                    <a:pt x="9474" y="16228"/>
                    <a:pt x="13382" y="2695"/>
                    <a:pt x="12312" y="1097"/>
                  </a:cubicBezTo>
                  <a:cubicBezTo>
                    <a:pt x="11912" y="851"/>
                    <a:pt x="11494" y="711"/>
                    <a:pt x="11051" y="711"/>
                  </a:cubicBezTo>
                  <a:cubicBezTo>
                    <a:pt x="10765" y="711"/>
                    <a:pt x="10469" y="769"/>
                    <a:pt x="10159" y="895"/>
                  </a:cubicBezTo>
                  <a:cubicBezTo>
                    <a:pt x="8535" y="1377"/>
                    <a:pt x="7621" y="5782"/>
                    <a:pt x="6277" y="8829"/>
                  </a:cubicBezTo>
                  <a:lnTo>
                    <a:pt x="535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2"/>
            <p:cNvSpPr/>
            <p:nvPr/>
          </p:nvSpPr>
          <p:spPr>
            <a:xfrm>
              <a:off x="1163150" y="4018050"/>
              <a:ext cx="235575" cy="488250"/>
            </a:xfrm>
            <a:custGeom>
              <a:avLst/>
              <a:gdLst/>
              <a:ahLst/>
              <a:cxnLst/>
              <a:rect l="l" t="t" r="r" b="b"/>
              <a:pathLst>
                <a:path w="9423" h="19530" extrusionOk="0">
                  <a:moveTo>
                    <a:pt x="8359" y="1"/>
                  </a:moveTo>
                  <a:cubicBezTo>
                    <a:pt x="8359" y="20"/>
                    <a:pt x="8352" y="40"/>
                    <a:pt x="8352" y="53"/>
                  </a:cubicBezTo>
                  <a:cubicBezTo>
                    <a:pt x="9422" y="1651"/>
                    <a:pt x="5514" y="15184"/>
                    <a:pt x="2487" y="18903"/>
                  </a:cubicBezTo>
                  <a:cubicBezTo>
                    <a:pt x="2173" y="19288"/>
                    <a:pt x="1756" y="19470"/>
                    <a:pt x="1260" y="19470"/>
                  </a:cubicBezTo>
                  <a:cubicBezTo>
                    <a:pt x="895" y="19470"/>
                    <a:pt x="497" y="19373"/>
                    <a:pt x="59" y="19183"/>
                  </a:cubicBezTo>
                  <a:cubicBezTo>
                    <a:pt x="46" y="19177"/>
                    <a:pt x="27" y="19170"/>
                    <a:pt x="14" y="19164"/>
                  </a:cubicBezTo>
                  <a:lnTo>
                    <a:pt x="14" y="19164"/>
                  </a:lnTo>
                  <a:cubicBezTo>
                    <a:pt x="1" y="19190"/>
                    <a:pt x="14" y="19222"/>
                    <a:pt x="40" y="19236"/>
                  </a:cubicBezTo>
                  <a:cubicBezTo>
                    <a:pt x="484" y="19431"/>
                    <a:pt x="895" y="19529"/>
                    <a:pt x="1260" y="19529"/>
                  </a:cubicBezTo>
                  <a:cubicBezTo>
                    <a:pt x="1775" y="19529"/>
                    <a:pt x="2206" y="19327"/>
                    <a:pt x="2526" y="18935"/>
                  </a:cubicBezTo>
                  <a:cubicBezTo>
                    <a:pt x="4157" y="16939"/>
                    <a:pt x="5912" y="12339"/>
                    <a:pt x="7008" y="8698"/>
                  </a:cubicBezTo>
                  <a:cubicBezTo>
                    <a:pt x="8124" y="5012"/>
                    <a:pt x="8985" y="895"/>
                    <a:pt x="8398" y="27"/>
                  </a:cubicBezTo>
                  <a:cubicBezTo>
                    <a:pt x="8391" y="14"/>
                    <a:pt x="8372" y="1"/>
                    <a:pt x="8359" y="1"/>
                  </a:cubicBezTo>
                  <a:close/>
                </a:path>
              </a:pathLst>
            </a:custGeom>
            <a:solidFill>
              <a:srgbClr val="BBAA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2"/>
            <p:cNvSpPr/>
            <p:nvPr/>
          </p:nvSpPr>
          <p:spPr>
            <a:xfrm>
              <a:off x="1370800" y="4018050"/>
              <a:ext cx="1325" cy="1325"/>
            </a:xfrm>
            <a:custGeom>
              <a:avLst/>
              <a:gdLst/>
              <a:ahLst/>
              <a:cxnLst/>
              <a:rect l="l" t="t" r="r" b="b"/>
              <a:pathLst>
                <a:path w="53" h="53" extrusionOk="0">
                  <a:moveTo>
                    <a:pt x="46" y="1"/>
                  </a:moveTo>
                  <a:cubicBezTo>
                    <a:pt x="40" y="1"/>
                    <a:pt x="27" y="7"/>
                    <a:pt x="20" y="7"/>
                  </a:cubicBezTo>
                  <a:cubicBezTo>
                    <a:pt x="14" y="14"/>
                    <a:pt x="7" y="20"/>
                    <a:pt x="1" y="27"/>
                  </a:cubicBezTo>
                  <a:cubicBezTo>
                    <a:pt x="20" y="33"/>
                    <a:pt x="33" y="46"/>
                    <a:pt x="46" y="53"/>
                  </a:cubicBezTo>
                  <a:cubicBezTo>
                    <a:pt x="46" y="40"/>
                    <a:pt x="53" y="20"/>
                    <a:pt x="53" y="1"/>
                  </a:cubicBezTo>
                  <a:close/>
                </a:path>
              </a:pathLst>
            </a:custGeom>
            <a:solidFill>
              <a:srgbClr val="BE86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2"/>
            <p:cNvSpPr/>
            <p:nvPr/>
          </p:nvSpPr>
          <p:spPr>
            <a:xfrm>
              <a:off x="1163475" y="4018700"/>
              <a:ext cx="235250" cy="486125"/>
            </a:xfrm>
            <a:custGeom>
              <a:avLst/>
              <a:gdLst/>
              <a:ahLst/>
              <a:cxnLst/>
              <a:rect l="l" t="t" r="r" b="b"/>
              <a:pathLst>
                <a:path w="9410" h="19445" extrusionOk="0">
                  <a:moveTo>
                    <a:pt x="8294" y="1"/>
                  </a:moveTo>
                  <a:cubicBezTo>
                    <a:pt x="8287" y="20"/>
                    <a:pt x="8287" y="40"/>
                    <a:pt x="8294" y="60"/>
                  </a:cubicBezTo>
                  <a:cubicBezTo>
                    <a:pt x="8776" y="777"/>
                    <a:pt x="8202" y="4307"/>
                    <a:pt x="6891" y="8640"/>
                  </a:cubicBezTo>
                  <a:cubicBezTo>
                    <a:pt x="5801" y="12267"/>
                    <a:pt x="4053" y="16854"/>
                    <a:pt x="2434" y="18844"/>
                  </a:cubicBezTo>
                  <a:cubicBezTo>
                    <a:pt x="2134" y="19210"/>
                    <a:pt x="1730" y="19392"/>
                    <a:pt x="1240" y="19392"/>
                  </a:cubicBezTo>
                  <a:cubicBezTo>
                    <a:pt x="895" y="19392"/>
                    <a:pt x="497" y="19301"/>
                    <a:pt x="66" y="19112"/>
                  </a:cubicBezTo>
                  <a:cubicBezTo>
                    <a:pt x="59" y="19105"/>
                    <a:pt x="53" y="19105"/>
                    <a:pt x="46" y="19105"/>
                  </a:cubicBezTo>
                  <a:cubicBezTo>
                    <a:pt x="27" y="19105"/>
                    <a:pt x="7" y="19118"/>
                    <a:pt x="1" y="19138"/>
                  </a:cubicBezTo>
                  <a:cubicBezTo>
                    <a:pt x="14" y="19144"/>
                    <a:pt x="33" y="19151"/>
                    <a:pt x="46" y="19157"/>
                  </a:cubicBezTo>
                  <a:cubicBezTo>
                    <a:pt x="484" y="19347"/>
                    <a:pt x="882" y="19444"/>
                    <a:pt x="1247" y="19444"/>
                  </a:cubicBezTo>
                  <a:cubicBezTo>
                    <a:pt x="1743" y="19444"/>
                    <a:pt x="2160" y="19262"/>
                    <a:pt x="2474" y="18877"/>
                  </a:cubicBezTo>
                  <a:cubicBezTo>
                    <a:pt x="5501" y="15158"/>
                    <a:pt x="9409" y="1625"/>
                    <a:pt x="8339" y="27"/>
                  </a:cubicBezTo>
                  <a:cubicBezTo>
                    <a:pt x="8326" y="20"/>
                    <a:pt x="8313" y="7"/>
                    <a:pt x="82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2"/>
            <p:cNvSpPr/>
            <p:nvPr/>
          </p:nvSpPr>
          <p:spPr>
            <a:xfrm>
              <a:off x="1221375" y="4013650"/>
              <a:ext cx="95125" cy="196900"/>
            </a:xfrm>
            <a:custGeom>
              <a:avLst/>
              <a:gdLst/>
              <a:ahLst/>
              <a:cxnLst/>
              <a:rect l="l" t="t" r="r" b="b"/>
              <a:pathLst>
                <a:path w="3805" h="7876" extrusionOk="0">
                  <a:moveTo>
                    <a:pt x="3805" y="1"/>
                  </a:moveTo>
                  <a:cubicBezTo>
                    <a:pt x="2396" y="653"/>
                    <a:pt x="1521" y="3276"/>
                    <a:pt x="673" y="5808"/>
                  </a:cubicBezTo>
                  <a:cubicBezTo>
                    <a:pt x="458" y="6467"/>
                    <a:pt x="236" y="7139"/>
                    <a:pt x="1" y="7771"/>
                  </a:cubicBezTo>
                  <a:cubicBezTo>
                    <a:pt x="14" y="7811"/>
                    <a:pt x="21" y="7850"/>
                    <a:pt x="27" y="7876"/>
                  </a:cubicBezTo>
                  <a:cubicBezTo>
                    <a:pt x="158" y="7576"/>
                    <a:pt x="288" y="7256"/>
                    <a:pt x="412" y="6930"/>
                  </a:cubicBezTo>
                  <a:cubicBezTo>
                    <a:pt x="536" y="6571"/>
                    <a:pt x="653" y="6206"/>
                    <a:pt x="777" y="5847"/>
                  </a:cubicBezTo>
                  <a:cubicBezTo>
                    <a:pt x="1280" y="4333"/>
                    <a:pt x="1789" y="2793"/>
                    <a:pt x="2415" y="1664"/>
                  </a:cubicBezTo>
                  <a:cubicBezTo>
                    <a:pt x="2833" y="842"/>
                    <a:pt x="3276" y="248"/>
                    <a:pt x="3798" y="53"/>
                  </a:cubicBezTo>
                  <a:cubicBezTo>
                    <a:pt x="3798" y="33"/>
                    <a:pt x="3805" y="14"/>
                    <a:pt x="38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2"/>
            <p:cNvSpPr/>
            <p:nvPr/>
          </p:nvSpPr>
          <p:spPr>
            <a:xfrm>
              <a:off x="1316325" y="4013000"/>
              <a:ext cx="3125" cy="1975"/>
            </a:xfrm>
            <a:custGeom>
              <a:avLst/>
              <a:gdLst/>
              <a:ahLst/>
              <a:cxnLst/>
              <a:rect l="l" t="t" r="r" b="b"/>
              <a:pathLst>
                <a:path w="125" h="79" extrusionOk="0">
                  <a:moveTo>
                    <a:pt x="53" y="0"/>
                  </a:moveTo>
                  <a:cubicBezTo>
                    <a:pt x="40" y="7"/>
                    <a:pt x="20" y="13"/>
                    <a:pt x="7" y="27"/>
                  </a:cubicBezTo>
                  <a:cubicBezTo>
                    <a:pt x="7" y="40"/>
                    <a:pt x="0" y="59"/>
                    <a:pt x="0" y="79"/>
                  </a:cubicBezTo>
                  <a:cubicBezTo>
                    <a:pt x="26" y="66"/>
                    <a:pt x="46" y="59"/>
                    <a:pt x="72" y="53"/>
                  </a:cubicBezTo>
                  <a:cubicBezTo>
                    <a:pt x="92" y="46"/>
                    <a:pt x="105" y="40"/>
                    <a:pt x="124" y="33"/>
                  </a:cubicBezTo>
                  <a:cubicBezTo>
                    <a:pt x="111" y="13"/>
                    <a:pt x="92" y="0"/>
                    <a:pt x="72" y="0"/>
                  </a:cubicBezTo>
                  <a:close/>
                </a:path>
              </a:pathLst>
            </a:custGeom>
            <a:solidFill>
              <a:srgbClr val="926D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2"/>
            <p:cNvSpPr/>
            <p:nvPr/>
          </p:nvSpPr>
          <p:spPr>
            <a:xfrm>
              <a:off x="1222050" y="4013825"/>
              <a:ext cx="97550" cy="199675"/>
            </a:xfrm>
            <a:custGeom>
              <a:avLst/>
              <a:gdLst/>
              <a:ahLst/>
              <a:cxnLst/>
              <a:rect l="l" t="t" r="r" b="b"/>
              <a:pathLst>
                <a:path w="3902" h="7987" extrusionOk="0">
                  <a:moveTo>
                    <a:pt x="3895" y="0"/>
                  </a:moveTo>
                  <a:lnTo>
                    <a:pt x="3895" y="0"/>
                  </a:lnTo>
                  <a:cubicBezTo>
                    <a:pt x="3876" y="7"/>
                    <a:pt x="3863" y="13"/>
                    <a:pt x="3843" y="20"/>
                  </a:cubicBezTo>
                  <a:cubicBezTo>
                    <a:pt x="3817" y="26"/>
                    <a:pt x="3797" y="33"/>
                    <a:pt x="3771" y="46"/>
                  </a:cubicBezTo>
                  <a:cubicBezTo>
                    <a:pt x="3249" y="241"/>
                    <a:pt x="2806" y="835"/>
                    <a:pt x="2388" y="1657"/>
                  </a:cubicBezTo>
                  <a:cubicBezTo>
                    <a:pt x="2819" y="887"/>
                    <a:pt x="3302" y="307"/>
                    <a:pt x="3863" y="65"/>
                  </a:cubicBezTo>
                  <a:cubicBezTo>
                    <a:pt x="3895" y="59"/>
                    <a:pt x="3902" y="26"/>
                    <a:pt x="3895" y="0"/>
                  </a:cubicBezTo>
                  <a:close/>
                  <a:moveTo>
                    <a:pt x="385" y="6923"/>
                  </a:moveTo>
                  <a:cubicBezTo>
                    <a:pt x="261" y="7249"/>
                    <a:pt x="131" y="7569"/>
                    <a:pt x="0" y="7869"/>
                  </a:cubicBezTo>
                  <a:cubicBezTo>
                    <a:pt x="7" y="7921"/>
                    <a:pt x="13" y="7947"/>
                    <a:pt x="13" y="7947"/>
                  </a:cubicBezTo>
                  <a:cubicBezTo>
                    <a:pt x="13" y="7960"/>
                    <a:pt x="13" y="7973"/>
                    <a:pt x="7" y="7980"/>
                  </a:cubicBezTo>
                  <a:cubicBezTo>
                    <a:pt x="7" y="7980"/>
                    <a:pt x="7" y="7980"/>
                    <a:pt x="7" y="7986"/>
                  </a:cubicBezTo>
                  <a:cubicBezTo>
                    <a:pt x="7" y="7980"/>
                    <a:pt x="7" y="7980"/>
                    <a:pt x="13" y="7973"/>
                  </a:cubicBezTo>
                  <a:cubicBezTo>
                    <a:pt x="137" y="7634"/>
                    <a:pt x="261" y="7282"/>
                    <a:pt x="385" y="69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2"/>
            <p:cNvSpPr/>
            <p:nvPr/>
          </p:nvSpPr>
          <p:spPr>
            <a:xfrm>
              <a:off x="1513050" y="3682275"/>
              <a:ext cx="385300" cy="498100"/>
            </a:xfrm>
            <a:custGeom>
              <a:avLst/>
              <a:gdLst/>
              <a:ahLst/>
              <a:cxnLst/>
              <a:rect l="l" t="t" r="r" b="b"/>
              <a:pathLst>
                <a:path w="15412" h="19924" extrusionOk="0">
                  <a:moveTo>
                    <a:pt x="13684" y="0"/>
                  </a:moveTo>
                  <a:cubicBezTo>
                    <a:pt x="13455" y="0"/>
                    <a:pt x="13211" y="58"/>
                    <a:pt x="12945" y="160"/>
                  </a:cubicBezTo>
                  <a:cubicBezTo>
                    <a:pt x="11255" y="891"/>
                    <a:pt x="9879" y="6868"/>
                    <a:pt x="8391" y="10894"/>
                  </a:cubicBezTo>
                  <a:lnTo>
                    <a:pt x="0" y="11879"/>
                  </a:lnTo>
                  <a:lnTo>
                    <a:pt x="1351" y="19924"/>
                  </a:lnTo>
                  <a:cubicBezTo>
                    <a:pt x="1351" y="19924"/>
                    <a:pt x="10342" y="16042"/>
                    <a:pt x="11653" y="14665"/>
                  </a:cubicBezTo>
                  <a:cubicBezTo>
                    <a:pt x="12736" y="13530"/>
                    <a:pt x="15412" y="1537"/>
                    <a:pt x="14779" y="572"/>
                  </a:cubicBezTo>
                  <a:cubicBezTo>
                    <a:pt x="14432" y="171"/>
                    <a:pt x="14079" y="0"/>
                    <a:pt x="136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2"/>
            <p:cNvSpPr/>
            <p:nvPr/>
          </p:nvSpPr>
          <p:spPr>
            <a:xfrm>
              <a:off x="1219600" y="4199275"/>
              <a:ext cx="1800" cy="10475"/>
            </a:xfrm>
            <a:custGeom>
              <a:avLst/>
              <a:gdLst/>
              <a:ahLst/>
              <a:cxnLst/>
              <a:rect l="l" t="t" r="r" b="b"/>
              <a:pathLst>
                <a:path w="72" h="419" extrusionOk="0">
                  <a:moveTo>
                    <a:pt x="0" y="1"/>
                  </a:moveTo>
                  <a:lnTo>
                    <a:pt x="46" y="418"/>
                  </a:lnTo>
                  <a:cubicBezTo>
                    <a:pt x="52" y="392"/>
                    <a:pt x="65" y="373"/>
                    <a:pt x="72" y="346"/>
                  </a:cubicBezTo>
                  <a:cubicBezTo>
                    <a:pt x="59" y="255"/>
                    <a:pt x="33" y="144"/>
                    <a:pt x="0" y="1"/>
                  </a:cubicBezTo>
                  <a:close/>
                </a:path>
              </a:pathLst>
            </a:custGeom>
            <a:solidFill>
              <a:srgbClr val="BBAA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2"/>
            <p:cNvSpPr/>
            <p:nvPr/>
          </p:nvSpPr>
          <p:spPr>
            <a:xfrm>
              <a:off x="1180775" y="4112675"/>
              <a:ext cx="41450" cy="212075"/>
            </a:xfrm>
            <a:custGeom>
              <a:avLst/>
              <a:gdLst/>
              <a:ahLst/>
              <a:cxnLst/>
              <a:rect l="l" t="t" r="r" b="b"/>
              <a:pathLst>
                <a:path w="1658" h="8483" extrusionOk="0">
                  <a:moveTo>
                    <a:pt x="594" y="0"/>
                  </a:moveTo>
                  <a:cubicBezTo>
                    <a:pt x="588" y="0"/>
                    <a:pt x="581" y="0"/>
                    <a:pt x="581" y="7"/>
                  </a:cubicBezTo>
                  <a:cubicBezTo>
                    <a:pt x="548" y="13"/>
                    <a:pt x="535" y="46"/>
                    <a:pt x="548" y="72"/>
                  </a:cubicBezTo>
                  <a:cubicBezTo>
                    <a:pt x="1051" y="1449"/>
                    <a:pt x="1508" y="3765"/>
                    <a:pt x="1553" y="3993"/>
                  </a:cubicBezTo>
                  <a:cubicBezTo>
                    <a:pt x="1455" y="4189"/>
                    <a:pt x="509" y="5977"/>
                    <a:pt x="7" y="8423"/>
                  </a:cubicBezTo>
                  <a:cubicBezTo>
                    <a:pt x="0" y="8450"/>
                    <a:pt x="20" y="8476"/>
                    <a:pt x="53" y="8482"/>
                  </a:cubicBezTo>
                  <a:lnTo>
                    <a:pt x="59" y="8482"/>
                  </a:lnTo>
                  <a:cubicBezTo>
                    <a:pt x="85" y="8482"/>
                    <a:pt x="105" y="8469"/>
                    <a:pt x="111" y="8443"/>
                  </a:cubicBezTo>
                  <a:cubicBezTo>
                    <a:pt x="633" y="5924"/>
                    <a:pt x="1618" y="4098"/>
                    <a:pt x="1658" y="4032"/>
                  </a:cubicBezTo>
                  <a:lnTo>
                    <a:pt x="1658" y="4032"/>
                  </a:lnTo>
                  <a:cubicBezTo>
                    <a:pt x="1645" y="4045"/>
                    <a:pt x="1632" y="4058"/>
                    <a:pt x="1612" y="4058"/>
                  </a:cubicBezTo>
                  <a:lnTo>
                    <a:pt x="1592" y="4052"/>
                  </a:lnTo>
                  <a:cubicBezTo>
                    <a:pt x="1566" y="4039"/>
                    <a:pt x="1553" y="4013"/>
                    <a:pt x="1560" y="3987"/>
                  </a:cubicBezTo>
                  <a:cubicBezTo>
                    <a:pt x="1573" y="3947"/>
                    <a:pt x="1586" y="3915"/>
                    <a:pt x="1599" y="3882"/>
                  </a:cubicBezTo>
                  <a:lnTo>
                    <a:pt x="1553" y="3465"/>
                  </a:lnTo>
                  <a:cubicBezTo>
                    <a:pt x="1384" y="2656"/>
                    <a:pt x="1025" y="1083"/>
                    <a:pt x="646" y="33"/>
                  </a:cubicBezTo>
                  <a:cubicBezTo>
                    <a:pt x="640" y="13"/>
                    <a:pt x="620" y="0"/>
                    <a:pt x="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2"/>
            <p:cNvSpPr/>
            <p:nvPr/>
          </p:nvSpPr>
          <p:spPr>
            <a:xfrm>
              <a:off x="1220725" y="4207925"/>
              <a:ext cx="1350" cy="4750"/>
            </a:xfrm>
            <a:custGeom>
              <a:avLst/>
              <a:gdLst/>
              <a:ahLst/>
              <a:cxnLst/>
              <a:rect l="l" t="t" r="r" b="b"/>
              <a:pathLst>
                <a:path w="54" h="190" extrusionOk="0">
                  <a:moveTo>
                    <a:pt x="27" y="0"/>
                  </a:moveTo>
                  <a:cubicBezTo>
                    <a:pt x="20" y="27"/>
                    <a:pt x="7" y="46"/>
                    <a:pt x="1" y="72"/>
                  </a:cubicBezTo>
                  <a:lnTo>
                    <a:pt x="14" y="190"/>
                  </a:lnTo>
                  <a:cubicBezTo>
                    <a:pt x="27" y="164"/>
                    <a:pt x="40" y="137"/>
                    <a:pt x="53" y="105"/>
                  </a:cubicBezTo>
                  <a:cubicBezTo>
                    <a:pt x="47" y="79"/>
                    <a:pt x="40" y="40"/>
                    <a:pt x="27" y="0"/>
                  </a:cubicBezTo>
                  <a:close/>
                </a:path>
              </a:pathLst>
            </a:custGeom>
            <a:solidFill>
              <a:srgbClr val="8C7F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2"/>
            <p:cNvSpPr/>
            <p:nvPr/>
          </p:nvSpPr>
          <p:spPr>
            <a:xfrm>
              <a:off x="1219600" y="4209725"/>
              <a:ext cx="2800" cy="4425"/>
            </a:xfrm>
            <a:custGeom>
              <a:avLst/>
              <a:gdLst/>
              <a:ahLst/>
              <a:cxnLst/>
              <a:rect l="l" t="t" r="r" b="b"/>
              <a:pathLst>
                <a:path w="112" h="177" extrusionOk="0">
                  <a:moveTo>
                    <a:pt x="46" y="0"/>
                  </a:moveTo>
                  <a:cubicBezTo>
                    <a:pt x="33" y="33"/>
                    <a:pt x="20" y="65"/>
                    <a:pt x="7" y="105"/>
                  </a:cubicBezTo>
                  <a:cubicBezTo>
                    <a:pt x="0" y="131"/>
                    <a:pt x="13" y="157"/>
                    <a:pt x="39" y="170"/>
                  </a:cubicBezTo>
                  <a:lnTo>
                    <a:pt x="59" y="176"/>
                  </a:lnTo>
                  <a:cubicBezTo>
                    <a:pt x="79" y="176"/>
                    <a:pt x="92" y="163"/>
                    <a:pt x="105" y="150"/>
                  </a:cubicBezTo>
                  <a:cubicBezTo>
                    <a:pt x="105" y="144"/>
                    <a:pt x="105" y="144"/>
                    <a:pt x="105" y="144"/>
                  </a:cubicBezTo>
                  <a:cubicBezTo>
                    <a:pt x="111" y="137"/>
                    <a:pt x="111" y="124"/>
                    <a:pt x="111" y="111"/>
                  </a:cubicBezTo>
                  <a:cubicBezTo>
                    <a:pt x="111" y="111"/>
                    <a:pt x="105" y="85"/>
                    <a:pt x="98" y="33"/>
                  </a:cubicBezTo>
                  <a:cubicBezTo>
                    <a:pt x="85" y="65"/>
                    <a:pt x="72" y="92"/>
                    <a:pt x="59" y="118"/>
                  </a:cubicBezTo>
                  <a:lnTo>
                    <a:pt x="46" y="0"/>
                  </a:lnTo>
                  <a:close/>
                </a:path>
              </a:pathLst>
            </a:custGeom>
            <a:solidFill>
              <a:srgbClr val="8C7F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2"/>
            <p:cNvSpPr/>
            <p:nvPr/>
          </p:nvSpPr>
          <p:spPr>
            <a:xfrm>
              <a:off x="1721350" y="3953300"/>
              <a:ext cx="1975" cy="1500"/>
            </a:xfrm>
            <a:custGeom>
              <a:avLst/>
              <a:gdLst/>
              <a:ahLst/>
              <a:cxnLst/>
              <a:rect l="l" t="t" r="r" b="b"/>
              <a:pathLst>
                <a:path w="79" h="60" extrusionOk="0">
                  <a:moveTo>
                    <a:pt x="59" y="0"/>
                  </a:moveTo>
                  <a:cubicBezTo>
                    <a:pt x="33" y="0"/>
                    <a:pt x="13" y="13"/>
                    <a:pt x="7" y="40"/>
                  </a:cubicBezTo>
                  <a:cubicBezTo>
                    <a:pt x="7" y="40"/>
                    <a:pt x="7" y="46"/>
                    <a:pt x="0" y="59"/>
                  </a:cubicBezTo>
                  <a:lnTo>
                    <a:pt x="59" y="53"/>
                  </a:lnTo>
                  <a:cubicBezTo>
                    <a:pt x="66" y="40"/>
                    <a:pt x="72" y="20"/>
                    <a:pt x="79" y="7"/>
                  </a:cubicBezTo>
                  <a:cubicBezTo>
                    <a:pt x="72" y="0"/>
                    <a:pt x="72" y="0"/>
                    <a:pt x="72" y="0"/>
                  </a:cubicBezTo>
                  <a:close/>
                </a:path>
              </a:pathLst>
            </a:custGeom>
            <a:solidFill>
              <a:srgbClr val="566D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2"/>
            <p:cNvSpPr/>
            <p:nvPr/>
          </p:nvSpPr>
          <p:spPr>
            <a:xfrm>
              <a:off x="1707000" y="3953450"/>
              <a:ext cx="17300" cy="78000"/>
            </a:xfrm>
            <a:custGeom>
              <a:avLst/>
              <a:gdLst/>
              <a:ahLst/>
              <a:cxnLst/>
              <a:rect l="l" t="t" r="r" b="b"/>
              <a:pathLst>
                <a:path w="692" h="3120" extrusionOk="0">
                  <a:moveTo>
                    <a:pt x="653" y="1"/>
                  </a:moveTo>
                  <a:cubicBezTo>
                    <a:pt x="646" y="14"/>
                    <a:pt x="640" y="34"/>
                    <a:pt x="633" y="47"/>
                  </a:cubicBezTo>
                  <a:lnTo>
                    <a:pt x="574" y="53"/>
                  </a:lnTo>
                  <a:cubicBezTo>
                    <a:pt x="516" y="268"/>
                    <a:pt x="39" y="2069"/>
                    <a:pt x="0" y="3061"/>
                  </a:cubicBezTo>
                  <a:cubicBezTo>
                    <a:pt x="0" y="3094"/>
                    <a:pt x="20" y="3120"/>
                    <a:pt x="52" y="3120"/>
                  </a:cubicBezTo>
                  <a:cubicBezTo>
                    <a:pt x="85" y="3120"/>
                    <a:pt x="104" y="3094"/>
                    <a:pt x="104" y="3068"/>
                  </a:cubicBezTo>
                  <a:cubicBezTo>
                    <a:pt x="150" y="2030"/>
                    <a:pt x="679" y="79"/>
                    <a:pt x="685" y="60"/>
                  </a:cubicBezTo>
                  <a:cubicBezTo>
                    <a:pt x="692" y="34"/>
                    <a:pt x="679" y="7"/>
                    <a:pt x="6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2"/>
            <p:cNvSpPr/>
            <p:nvPr/>
          </p:nvSpPr>
          <p:spPr>
            <a:xfrm>
              <a:off x="1546800" y="4179700"/>
              <a:ext cx="1500" cy="1975"/>
            </a:xfrm>
            <a:custGeom>
              <a:avLst/>
              <a:gdLst/>
              <a:ahLst/>
              <a:cxnLst/>
              <a:rect l="l" t="t" r="r" b="b"/>
              <a:pathLst>
                <a:path w="60" h="79" extrusionOk="0">
                  <a:moveTo>
                    <a:pt x="53" y="1"/>
                  </a:moveTo>
                  <a:cubicBezTo>
                    <a:pt x="20" y="14"/>
                    <a:pt x="1" y="27"/>
                    <a:pt x="1" y="27"/>
                  </a:cubicBezTo>
                  <a:cubicBezTo>
                    <a:pt x="1" y="40"/>
                    <a:pt x="1" y="59"/>
                    <a:pt x="1" y="79"/>
                  </a:cubicBezTo>
                  <a:lnTo>
                    <a:pt x="14" y="79"/>
                  </a:lnTo>
                  <a:cubicBezTo>
                    <a:pt x="40" y="72"/>
                    <a:pt x="60" y="40"/>
                    <a:pt x="53" y="14"/>
                  </a:cubicBezTo>
                  <a:cubicBezTo>
                    <a:pt x="53" y="14"/>
                    <a:pt x="53" y="7"/>
                    <a:pt x="53" y="1"/>
                  </a:cubicBezTo>
                  <a:close/>
                </a:path>
              </a:pathLst>
            </a:custGeom>
            <a:solidFill>
              <a:srgbClr val="566D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2"/>
            <p:cNvSpPr/>
            <p:nvPr/>
          </p:nvSpPr>
          <p:spPr>
            <a:xfrm>
              <a:off x="1527400" y="4108425"/>
              <a:ext cx="19425" cy="73250"/>
            </a:xfrm>
            <a:custGeom>
              <a:avLst/>
              <a:gdLst/>
              <a:ahLst/>
              <a:cxnLst/>
              <a:rect l="l" t="t" r="r" b="b"/>
              <a:pathLst>
                <a:path w="777" h="2930" extrusionOk="0">
                  <a:moveTo>
                    <a:pt x="46" y="0"/>
                  </a:moveTo>
                  <a:cubicBezTo>
                    <a:pt x="20" y="13"/>
                    <a:pt x="0" y="46"/>
                    <a:pt x="13" y="72"/>
                  </a:cubicBezTo>
                  <a:cubicBezTo>
                    <a:pt x="372" y="986"/>
                    <a:pt x="725" y="2865"/>
                    <a:pt x="725" y="2884"/>
                  </a:cubicBezTo>
                  <a:cubicBezTo>
                    <a:pt x="731" y="2910"/>
                    <a:pt x="751" y="2930"/>
                    <a:pt x="777" y="2930"/>
                  </a:cubicBezTo>
                  <a:cubicBezTo>
                    <a:pt x="777" y="2910"/>
                    <a:pt x="777" y="2891"/>
                    <a:pt x="777" y="2878"/>
                  </a:cubicBezTo>
                  <a:lnTo>
                    <a:pt x="568" y="1632"/>
                  </a:lnTo>
                  <a:cubicBezTo>
                    <a:pt x="438" y="1077"/>
                    <a:pt x="274" y="457"/>
                    <a:pt x="111" y="33"/>
                  </a:cubicBezTo>
                  <a:cubicBezTo>
                    <a:pt x="105" y="13"/>
                    <a:pt x="85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2"/>
            <p:cNvSpPr/>
            <p:nvPr/>
          </p:nvSpPr>
          <p:spPr>
            <a:xfrm>
              <a:off x="1541600" y="4149200"/>
              <a:ext cx="6550" cy="31175"/>
            </a:xfrm>
            <a:custGeom>
              <a:avLst/>
              <a:gdLst/>
              <a:ahLst/>
              <a:cxnLst/>
              <a:rect l="l" t="t" r="r" b="b"/>
              <a:pathLst>
                <a:path w="262" h="1247" extrusionOk="0">
                  <a:moveTo>
                    <a:pt x="0" y="1"/>
                  </a:moveTo>
                  <a:lnTo>
                    <a:pt x="209" y="1247"/>
                  </a:lnTo>
                  <a:cubicBezTo>
                    <a:pt x="209" y="1247"/>
                    <a:pt x="228" y="1234"/>
                    <a:pt x="261" y="1221"/>
                  </a:cubicBezTo>
                  <a:cubicBezTo>
                    <a:pt x="241" y="1136"/>
                    <a:pt x="144" y="614"/>
                    <a:pt x="0" y="1"/>
                  </a:cubicBezTo>
                  <a:close/>
                </a:path>
              </a:pathLst>
            </a:custGeom>
            <a:solidFill>
              <a:srgbClr val="BBAA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7" name="Google Shape;687;p42"/>
          <p:cNvGrpSpPr/>
          <p:nvPr/>
        </p:nvGrpSpPr>
        <p:grpSpPr>
          <a:xfrm>
            <a:off x="5907872" y="616995"/>
            <a:ext cx="1091859" cy="673489"/>
            <a:chOff x="6367148" y="668627"/>
            <a:chExt cx="698253" cy="430702"/>
          </a:xfrm>
        </p:grpSpPr>
        <p:sp>
          <p:nvSpPr>
            <p:cNvPr id="688" name="Google Shape;688;p42"/>
            <p:cNvSpPr/>
            <p:nvPr/>
          </p:nvSpPr>
          <p:spPr>
            <a:xfrm>
              <a:off x="6367148" y="807124"/>
              <a:ext cx="214212" cy="292205"/>
            </a:xfrm>
            <a:custGeom>
              <a:avLst/>
              <a:gdLst/>
              <a:ahLst/>
              <a:cxnLst/>
              <a:rect l="l" t="t" r="r" b="b"/>
              <a:pathLst>
                <a:path w="3381" h="4612" extrusionOk="0">
                  <a:moveTo>
                    <a:pt x="1889" y="0"/>
                  </a:moveTo>
                  <a:cubicBezTo>
                    <a:pt x="1760" y="0"/>
                    <a:pt x="1625" y="16"/>
                    <a:pt x="1488" y="46"/>
                  </a:cubicBezTo>
                  <a:cubicBezTo>
                    <a:pt x="1273" y="98"/>
                    <a:pt x="1064" y="190"/>
                    <a:pt x="855" y="320"/>
                  </a:cubicBezTo>
                  <a:cubicBezTo>
                    <a:pt x="692" y="418"/>
                    <a:pt x="555" y="522"/>
                    <a:pt x="438" y="633"/>
                  </a:cubicBezTo>
                  <a:cubicBezTo>
                    <a:pt x="320" y="738"/>
                    <a:pt x="229" y="849"/>
                    <a:pt x="157" y="953"/>
                  </a:cubicBezTo>
                  <a:cubicBezTo>
                    <a:pt x="86" y="1058"/>
                    <a:pt x="40" y="1149"/>
                    <a:pt x="20" y="1240"/>
                  </a:cubicBezTo>
                  <a:cubicBezTo>
                    <a:pt x="1" y="1332"/>
                    <a:pt x="14" y="1403"/>
                    <a:pt x="53" y="1469"/>
                  </a:cubicBezTo>
                  <a:cubicBezTo>
                    <a:pt x="125" y="1579"/>
                    <a:pt x="229" y="1638"/>
                    <a:pt x="373" y="1651"/>
                  </a:cubicBezTo>
                  <a:cubicBezTo>
                    <a:pt x="418" y="1501"/>
                    <a:pt x="516" y="1345"/>
                    <a:pt x="653" y="1188"/>
                  </a:cubicBezTo>
                  <a:cubicBezTo>
                    <a:pt x="797" y="1025"/>
                    <a:pt x="947" y="888"/>
                    <a:pt x="1116" y="783"/>
                  </a:cubicBezTo>
                  <a:cubicBezTo>
                    <a:pt x="1359" y="632"/>
                    <a:pt x="1578" y="555"/>
                    <a:pt x="1776" y="555"/>
                  </a:cubicBezTo>
                  <a:cubicBezTo>
                    <a:pt x="1834" y="555"/>
                    <a:pt x="1890" y="561"/>
                    <a:pt x="1945" y="575"/>
                  </a:cubicBezTo>
                  <a:cubicBezTo>
                    <a:pt x="2186" y="627"/>
                    <a:pt x="2369" y="757"/>
                    <a:pt x="2493" y="966"/>
                  </a:cubicBezTo>
                  <a:cubicBezTo>
                    <a:pt x="2637" y="1195"/>
                    <a:pt x="2682" y="1429"/>
                    <a:pt x="2617" y="1664"/>
                  </a:cubicBezTo>
                  <a:cubicBezTo>
                    <a:pt x="2558" y="1899"/>
                    <a:pt x="2408" y="2147"/>
                    <a:pt x="2173" y="2395"/>
                  </a:cubicBezTo>
                  <a:lnTo>
                    <a:pt x="1802" y="2787"/>
                  </a:lnTo>
                  <a:cubicBezTo>
                    <a:pt x="1730" y="2858"/>
                    <a:pt x="1691" y="2930"/>
                    <a:pt x="1678" y="2989"/>
                  </a:cubicBezTo>
                  <a:cubicBezTo>
                    <a:pt x="1671" y="3048"/>
                    <a:pt x="1684" y="3106"/>
                    <a:pt x="1723" y="3165"/>
                  </a:cubicBezTo>
                  <a:cubicBezTo>
                    <a:pt x="1788" y="3269"/>
                    <a:pt x="1886" y="3335"/>
                    <a:pt x="2023" y="3367"/>
                  </a:cubicBezTo>
                  <a:lnTo>
                    <a:pt x="2558" y="2819"/>
                  </a:lnTo>
                  <a:cubicBezTo>
                    <a:pt x="2930" y="2434"/>
                    <a:pt x="3159" y="2062"/>
                    <a:pt x="3237" y="1703"/>
                  </a:cubicBezTo>
                  <a:cubicBezTo>
                    <a:pt x="3322" y="1345"/>
                    <a:pt x="3250" y="986"/>
                    <a:pt x="3022" y="627"/>
                  </a:cubicBezTo>
                  <a:cubicBezTo>
                    <a:pt x="2911" y="451"/>
                    <a:pt x="2780" y="314"/>
                    <a:pt x="2617" y="203"/>
                  </a:cubicBezTo>
                  <a:cubicBezTo>
                    <a:pt x="2454" y="105"/>
                    <a:pt x="2284" y="40"/>
                    <a:pt x="2089" y="14"/>
                  </a:cubicBezTo>
                  <a:cubicBezTo>
                    <a:pt x="2024" y="5"/>
                    <a:pt x="1957" y="0"/>
                    <a:pt x="1889" y="0"/>
                  </a:cubicBezTo>
                  <a:close/>
                  <a:moveTo>
                    <a:pt x="2940" y="3741"/>
                  </a:moveTo>
                  <a:cubicBezTo>
                    <a:pt x="2861" y="3741"/>
                    <a:pt x="2783" y="3764"/>
                    <a:pt x="2708" y="3811"/>
                  </a:cubicBezTo>
                  <a:cubicBezTo>
                    <a:pt x="2598" y="3883"/>
                    <a:pt x="2532" y="3974"/>
                    <a:pt x="2506" y="4085"/>
                  </a:cubicBezTo>
                  <a:cubicBezTo>
                    <a:pt x="2487" y="4196"/>
                    <a:pt x="2513" y="4300"/>
                    <a:pt x="2578" y="4405"/>
                  </a:cubicBezTo>
                  <a:cubicBezTo>
                    <a:pt x="2637" y="4503"/>
                    <a:pt x="2728" y="4568"/>
                    <a:pt x="2832" y="4600"/>
                  </a:cubicBezTo>
                  <a:cubicBezTo>
                    <a:pt x="2862" y="4608"/>
                    <a:pt x="2891" y="4611"/>
                    <a:pt x="2922" y="4611"/>
                  </a:cubicBezTo>
                  <a:cubicBezTo>
                    <a:pt x="2999" y="4611"/>
                    <a:pt x="3079" y="4587"/>
                    <a:pt x="3159" y="4535"/>
                  </a:cubicBezTo>
                  <a:cubicBezTo>
                    <a:pt x="3270" y="4463"/>
                    <a:pt x="3335" y="4379"/>
                    <a:pt x="3361" y="4268"/>
                  </a:cubicBezTo>
                  <a:cubicBezTo>
                    <a:pt x="3381" y="4157"/>
                    <a:pt x="3361" y="4052"/>
                    <a:pt x="3296" y="3948"/>
                  </a:cubicBezTo>
                  <a:cubicBezTo>
                    <a:pt x="3237" y="3850"/>
                    <a:pt x="3146" y="3785"/>
                    <a:pt x="3035" y="3752"/>
                  </a:cubicBezTo>
                  <a:cubicBezTo>
                    <a:pt x="3003" y="3745"/>
                    <a:pt x="2971" y="3741"/>
                    <a:pt x="2940" y="37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2"/>
            <p:cNvSpPr/>
            <p:nvPr/>
          </p:nvSpPr>
          <p:spPr>
            <a:xfrm>
              <a:off x="6640024" y="668627"/>
              <a:ext cx="262110" cy="424242"/>
            </a:xfrm>
            <a:custGeom>
              <a:avLst/>
              <a:gdLst/>
              <a:ahLst/>
              <a:cxnLst/>
              <a:rect l="l" t="t" r="r" b="b"/>
              <a:pathLst>
                <a:path w="4137" h="6696" extrusionOk="0">
                  <a:moveTo>
                    <a:pt x="1801" y="1"/>
                  </a:moveTo>
                  <a:cubicBezTo>
                    <a:pt x="1533" y="1"/>
                    <a:pt x="1292" y="27"/>
                    <a:pt x="1070" y="66"/>
                  </a:cubicBezTo>
                  <a:cubicBezTo>
                    <a:pt x="855" y="112"/>
                    <a:pt x="666" y="164"/>
                    <a:pt x="502" y="236"/>
                  </a:cubicBezTo>
                  <a:cubicBezTo>
                    <a:pt x="346" y="307"/>
                    <a:pt x="222" y="386"/>
                    <a:pt x="131" y="477"/>
                  </a:cubicBezTo>
                  <a:cubicBezTo>
                    <a:pt x="46" y="568"/>
                    <a:pt x="0" y="666"/>
                    <a:pt x="0" y="771"/>
                  </a:cubicBezTo>
                  <a:cubicBezTo>
                    <a:pt x="0" y="953"/>
                    <a:pt x="78" y="1103"/>
                    <a:pt x="241" y="1221"/>
                  </a:cubicBezTo>
                  <a:cubicBezTo>
                    <a:pt x="411" y="1084"/>
                    <a:pt x="639" y="973"/>
                    <a:pt x="920" y="882"/>
                  </a:cubicBezTo>
                  <a:cubicBezTo>
                    <a:pt x="1207" y="797"/>
                    <a:pt x="1488" y="751"/>
                    <a:pt x="1768" y="751"/>
                  </a:cubicBezTo>
                  <a:cubicBezTo>
                    <a:pt x="2277" y="751"/>
                    <a:pt x="2656" y="869"/>
                    <a:pt x="2897" y="1116"/>
                  </a:cubicBezTo>
                  <a:cubicBezTo>
                    <a:pt x="3138" y="1358"/>
                    <a:pt x="3262" y="1645"/>
                    <a:pt x="3262" y="1984"/>
                  </a:cubicBezTo>
                  <a:cubicBezTo>
                    <a:pt x="3262" y="2363"/>
                    <a:pt x="3138" y="2669"/>
                    <a:pt x="2890" y="2904"/>
                  </a:cubicBezTo>
                  <a:cubicBezTo>
                    <a:pt x="2636" y="3139"/>
                    <a:pt x="2284" y="3315"/>
                    <a:pt x="1820" y="3433"/>
                  </a:cubicBezTo>
                  <a:lnTo>
                    <a:pt x="1096" y="3622"/>
                  </a:lnTo>
                  <a:cubicBezTo>
                    <a:pt x="953" y="3655"/>
                    <a:pt x="855" y="3707"/>
                    <a:pt x="803" y="3772"/>
                  </a:cubicBezTo>
                  <a:cubicBezTo>
                    <a:pt x="744" y="3831"/>
                    <a:pt x="718" y="3916"/>
                    <a:pt x="718" y="4013"/>
                  </a:cubicBezTo>
                  <a:cubicBezTo>
                    <a:pt x="718" y="4183"/>
                    <a:pt x="783" y="4333"/>
                    <a:pt x="927" y="4477"/>
                  </a:cubicBezTo>
                  <a:lnTo>
                    <a:pt x="1957" y="4222"/>
                  </a:lnTo>
                  <a:cubicBezTo>
                    <a:pt x="2688" y="4040"/>
                    <a:pt x="3230" y="3765"/>
                    <a:pt x="3595" y="3407"/>
                  </a:cubicBezTo>
                  <a:cubicBezTo>
                    <a:pt x="3954" y="3048"/>
                    <a:pt x="4137" y="2565"/>
                    <a:pt x="4137" y="1971"/>
                  </a:cubicBezTo>
                  <a:cubicBezTo>
                    <a:pt x="4137" y="1684"/>
                    <a:pt x="4078" y="1417"/>
                    <a:pt x="3967" y="1175"/>
                  </a:cubicBezTo>
                  <a:cubicBezTo>
                    <a:pt x="3856" y="934"/>
                    <a:pt x="3693" y="725"/>
                    <a:pt x="3484" y="555"/>
                  </a:cubicBezTo>
                  <a:cubicBezTo>
                    <a:pt x="3282" y="386"/>
                    <a:pt x="3034" y="249"/>
                    <a:pt x="2747" y="151"/>
                  </a:cubicBezTo>
                  <a:cubicBezTo>
                    <a:pt x="2460" y="53"/>
                    <a:pt x="2140" y="1"/>
                    <a:pt x="1801" y="1"/>
                  </a:cubicBezTo>
                  <a:close/>
                  <a:moveTo>
                    <a:pt x="1396" y="5508"/>
                  </a:moveTo>
                  <a:cubicBezTo>
                    <a:pt x="1214" y="5508"/>
                    <a:pt x="1070" y="5566"/>
                    <a:pt x="966" y="5677"/>
                  </a:cubicBezTo>
                  <a:cubicBezTo>
                    <a:pt x="861" y="5795"/>
                    <a:pt x="809" y="5938"/>
                    <a:pt x="809" y="6108"/>
                  </a:cubicBezTo>
                  <a:cubicBezTo>
                    <a:pt x="809" y="6271"/>
                    <a:pt x="861" y="6415"/>
                    <a:pt x="966" y="6525"/>
                  </a:cubicBezTo>
                  <a:cubicBezTo>
                    <a:pt x="1070" y="6636"/>
                    <a:pt x="1214" y="6695"/>
                    <a:pt x="1396" y="6695"/>
                  </a:cubicBezTo>
                  <a:cubicBezTo>
                    <a:pt x="1579" y="6695"/>
                    <a:pt x="1729" y="6636"/>
                    <a:pt x="1833" y="6525"/>
                  </a:cubicBezTo>
                  <a:cubicBezTo>
                    <a:pt x="1944" y="6415"/>
                    <a:pt x="1997" y="6271"/>
                    <a:pt x="1997" y="6108"/>
                  </a:cubicBezTo>
                  <a:cubicBezTo>
                    <a:pt x="1997" y="5938"/>
                    <a:pt x="1944" y="5795"/>
                    <a:pt x="1833" y="5677"/>
                  </a:cubicBezTo>
                  <a:cubicBezTo>
                    <a:pt x="1729" y="5566"/>
                    <a:pt x="1579" y="5508"/>
                    <a:pt x="1396" y="55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2"/>
            <p:cNvSpPr/>
            <p:nvPr/>
          </p:nvSpPr>
          <p:spPr>
            <a:xfrm>
              <a:off x="6887177" y="884673"/>
              <a:ext cx="178225" cy="202934"/>
            </a:xfrm>
            <a:custGeom>
              <a:avLst/>
              <a:gdLst/>
              <a:ahLst/>
              <a:cxnLst/>
              <a:rect l="l" t="t" r="r" b="b"/>
              <a:pathLst>
                <a:path w="2813" h="3203" extrusionOk="0">
                  <a:moveTo>
                    <a:pt x="1380" y="1"/>
                  </a:moveTo>
                  <a:cubicBezTo>
                    <a:pt x="1337" y="1"/>
                    <a:pt x="1299" y="5"/>
                    <a:pt x="1267" y="16"/>
                  </a:cubicBezTo>
                  <a:cubicBezTo>
                    <a:pt x="1201" y="36"/>
                    <a:pt x="1156" y="68"/>
                    <a:pt x="1123" y="114"/>
                  </a:cubicBezTo>
                  <a:cubicBezTo>
                    <a:pt x="1077" y="199"/>
                    <a:pt x="1071" y="284"/>
                    <a:pt x="1117" y="382"/>
                  </a:cubicBezTo>
                  <a:cubicBezTo>
                    <a:pt x="1152" y="375"/>
                    <a:pt x="1190" y="372"/>
                    <a:pt x="1229" y="372"/>
                  </a:cubicBezTo>
                  <a:cubicBezTo>
                    <a:pt x="1313" y="372"/>
                    <a:pt x="1406" y="386"/>
                    <a:pt x="1508" y="408"/>
                  </a:cubicBezTo>
                  <a:cubicBezTo>
                    <a:pt x="1658" y="447"/>
                    <a:pt x="1802" y="506"/>
                    <a:pt x="1926" y="577"/>
                  </a:cubicBezTo>
                  <a:cubicBezTo>
                    <a:pt x="2154" y="714"/>
                    <a:pt x="2291" y="871"/>
                    <a:pt x="2337" y="1047"/>
                  </a:cubicBezTo>
                  <a:cubicBezTo>
                    <a:pt x="2382" y="1217"/>
                    <a:pt x="2356" y="1380"/>
                    <a:pt x="2265" y="1530"/>
                  </a:cubicBezTo>
                  <a:cubicBezTo>
                    <a:pt x="2167" y="1706"/>
                    <a:pt x="2030" y="1810"/>
                    <a:pt x="1854" y="1850"/>
                  </a:cubicBezTo>
                  <a:cubicBezTo>
                    <a:pt x="1794" y="1863"/>
                    <a:pt x="1730" y="1869"/>
                    <a:pt x="1663" y="1869"/>
                  </a:cubicBezTo>
                  <a:cubicBezTo>
                    <a:pt x="1532" y="1869"/>
                    <a:pt x="1387" y="1845"/>
                    <a:pt x="1227" y="1797"/>
                  </a:cubicBezTo>
                  <a:lnTo>
                    <a:pt x="856" y="1687"/>
                  </a:lnTo>
                  <a:cubicBezTo>
                    <a:pt x="810" y="1675"/>
                    <a:pt x="773" y="1668"/>
                    <a:pt x="742" y="1668"/>
                  </a:cubicBezTo>
                  <a:cubicBezTo>
                    <a:pt x="719" y="1668"/>
                    <a:pt x="698" y="1672"/>
                    <a:pt x="679" y="1680"/>
                  </a:cubicBezTo>
                  <a:cubicBezTo>
                    <a:pt x="640" y="1693"/>
                    <a:pt x="608" y="1719"/>
                    <a:pt x="575" y="1765"/>
                  </a:cubicBezTo>
                  <a:cubicBezTo>
                    <a:pt x="536" y="1837"/>
                    <a:pt x="523" y="1928"/>
                    <a:pt x="549" y="2026"/>
                  </a:cubicBezTo>
                  <a:lnTo>
                    <a:pt x="1077" y="2189"/>
                  </a:lnTo>
                  <a:cubicBezTo>
                    <a:pt x="1314" y="2262"/>
                    <a:pt x="1528" y="2298"/>
                    <a:pt x="1719" y="2298"/>
                  </a:cubicBezTo>
                  <a:cubicBezTo>
                    <a:pt x="1833" y="2298"/>
                    <a:pt x="1939" y="2285"/>
                    <a:pt x="2037" y="2261"/>
                  </a:cubicBezTo>
                  <a:cubicBezTo>
                    <a:pt x="2291" y="2195"/>
                    <a:pt x="2506" y="2032"/>
                    <a:pt x="2663" y="1765"/>
                  </a:cubicBezTo>
                  <a:cubicBezTo>
                    <a:pt x="2741" y="1634"/>
                    <a:pt x="2787" y="1497"/>
                    <a:pt x="2800" y="1360"/>
                  </a:cubicBezTo>
                  <a:cubicBezTo>
                    <a:pt x="2813" y="1223"/>
                    <a:pt x="2800" y="1086"/>
                    <a:pt x="2754" y="956"/>
                  </a:cubicBezTo>
                  <a:cubicBezTo>
                    <a:pt x="2702" y="819"/>
                    <a:pt x="2630" y="695"/>
                    <a:pt x="2526" y="571"/>
                  </a:cubicBezTo>
                  <a:cubicBezTo>
                    <a:pt x="2421" y="453"/>
                    <a:pt x="2297" y="342"/>
                    <a:pt x="2141" y="251"/>
                  </a:cubicBezTo>
                  <a:cubicBezTo>
                    <a:pt x="2023" y="179"/>
                    <a:pt x="1906" y="127"/>
                    <a:pt x="1795" y="88"/>
                  </a:cubicBezTo>
                  <a:cubicBezTo>
                    <a:pt x="1691" y="49"/>
                    <a:pt x="1586" y="23"/>
                    <a:pt x="1495" y="10"/>
                  </a:cubicBezTo>
                  <a:cubicBezTo>
                    <a:pt x="1454" y="4"/>
                    <a:pt x="1415" y="1"/>
                    <a:pt x="1380" y="1"/>
                  </a:cubicBezTo>
                  <a:close/>
                  <a:moveTo>
                    <a:pt x="322" y="2567"/>
                  </a:moveTo>
                  <a:cubicBezTo>
                    <a:pt x="295" y="2567"/>
                    <a:pt x="268" y="2572"/>
                    <a:pt x="242" y="2580"/>
                  </a:cubicBezTo>
                  <a:cubicBezTo>
                    <a:pt x="164" y="2607"/>
                    <a:pt x="105" y="2652"/>
                    <a:pt x="60" y="2730"/>
                  </a:cubicBezTo>
                  <a:cubicBezTo>
                    <a:pt x="14" y="2809"/>
                    <a:pt x="1" y="2881"/>
                    <a:pt x="20" y="2959"/>
                  </a:cubicBezTo>
                  <a:cubicBezTo>
                    <a:pt x="33" y="3037"/>
                    <a:pt x="86" y="3102"/>
                    <a:pt x="164" y="3155"/>
                  </a:cubicBezTo>
                  <a:cubicBezTo>
                    <a:pt x="223" y="3187"/>
                    <a:pt x="279" y="3203"/>
                    <a:pt x="335" y="3203"/>
                  </a:cubicBezTo>
                  <a:cubicBezTo>
                    <a:pt x="358" y="3203"/>
                    <a:pt x="382" y="3200"/>
                    <a:pt x="405" y="3194"/>
                  </a:cubicBezTo>
                  <a:cubicBezTo>
                    <a:pt x="484" y="3174"/>
                    <a:pt x="549" y="3122"/>
                    <a:pt x="595" y="3050"/>
                  </a:cubicBezTo>
                  <a:cubicBezTo>
                    <a:pt x="640" y="2972"/>
                    <a:pt x="653" y="2894"/>
                    <a:pt x="634" y="2815"/>
                  </a:cubicBezTo>
                  <a:cubicBezTo>
                    <a:pt x="614" y="2730"/>
                    <a:pt x="568" y="2665"/>
                    <a:pt x="484" y="2620"/>
                  </a:cubicBezTo>
                  <a:cubicBezTo>
                    <a:pt x="431" y="2585"/>
                    <a:pt x="376" y="2567"/>
                    <a:pt x="322" y="25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1" name="Google Shape;691;p42"/>
          <p:cNvGrpSpPr/>
          <p:nvPr/>
        </p:nvGrpSpPr>
        <p:grpSpPr>
          <a:xfrm>
            <a:off x="7587684" y="819874"/>
            <a:ext cx="1158292" cy="826651"/>
            <a:chOff x="7243583" y="706963"/>
            <a:chExt cx="1158292" cy="826651"/>
          </a:xfrm>
        </p:grpSpPr>
        <p:sp>
          <p:nvSpPr>
            <p:cNvPr id="692" name="Google Shape;692;p42"/>
            <p:cNvSpPr/>
            <p:nvPr/>
          </p:nvSpPr>
          <p:spPr>
            <a:xfrm>
              <a:off x="7415775" y="706963"/>
              <a:ext cx="986100" cy="673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2"/>
            <p:cNvSpPr/>
            <p:nvPr/>
          </p:nvSpPr>
          <p:spPr>
            <a:xfrm>
              <a:off x="7349337" y="1283727"/>
              <a:ext cx="223200" cy="183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2"/>
            <p:cNvSpPr/>
            <p:nvPr/>
          </p:nvSpPr>
          <p:spPr>
            <a:xfrm>
              <a:off x="7243583" y="1419013"/>
              <a:ext cx="80700" cy="114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5" name="Google Shape;695;p42"/>
          <p:cNvSpPr/>
          <p:nvPr/>
        </p:nvSpPr>
        <p:spPr>
          <a:xfrm>
            <a:off x="8099150" y="993000"/>
            <a:ext cx="339600" cy="31747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lt2"/>
                </a:solidFill>
                <a:latin typeface="League Spartan"/>
              </a:rPr>
              <a:t>✘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Skema</a:t>
            </a:r>
            <a:r>
              <a:rPr lang="en" dirty="0"/>
              <a:t> Database</a:t>
            </a:r>
            <a:endParaRPr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1A1499-2F72-1142-BCAB-220478D06A04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37"/>
          <a:stretch/>
        </p:blipFill>
        <p:spPr bwMode="auto">
          <a:xfrm>
            <a:off x="2252311" y="1178242"/>
            <a:ext cx="5188017" cy="332638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KESIMPULAN</a:t>
            </a:r>
            <a:endParaRPr b="1" dirty="0"/>
          </a:p>
        </p:txBody>
      </p:sp>
      <p:sp>
        <p:nvSpPr>
          <p:cNvPr id="708" name="Google Shape;708;p44"/>
          <p:cNvSpPr txBox="1">
            <a:spLocks noGrp="1"/>
          </p:cNvSpPr>
          <p:nvPr>
            <p:ph type="subTitle" idx="1"/>
          </p:nvPr>
        </p:nvSpPr>
        <p:spPr>
          <a:xfrm>
            <a:off x="1060175" y="1635000"/>
            <a:ext cx="3954600" cy="22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ts val="1100"/>
              <a:buNone/>
            </a:pPr>
            <a:r>
              <a:rPr lang="en-GB" dirty="0"/>
              <a:t>Saya </a:t>
            </a:r>
            <a:r>
              <a:rPr lang="en-GB" dirty="0" err="1"/>
              <a:t>yakin</a:t>
            </a:r>
            <a:r>
              <a:rPr lang="en-GB" dirty="0"/>
              <a:t> </a:t>
            </a:r>
            <a:r>
              <a:rPr lang="en-GB" dirty="0" err="1"/>
              <a:t>bahwa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penyusunan</a:t>
            </a:r>
            <a:r>
              <a:rPr lang="en-GB" dirty="0"/>
              <a:t> website </a:t>
            </a:r>
            <a:r>
              <a:rPr lang="en-GB" dirty="0" err="1"/>
              <a:t>jual</a:t>
            </a:r>
            <a:r>
              <a:rPr lang="en-GB" dirty="0"/>
              <a:t> </a:t>
            </a:r>
            <a:r>
              <a:rPr lang="en-GB" dirty="0" err="1"/>
              <a:t>beli</a:t>
            </a:r>
            <a:r>
              <a:rPr lang="en-GB" dirty="0"/>
              <a:t> </a:t>
            </a:r>
            <a:r>
              <a:rPr lang="en-GB" dirty="0" err="1"/>
              <a:t>hewan</a:t>
            </a:r>
            <a:r>
              <a:rPr lang="en-GB" dirty="0"/>
              <a:t> </a:t>
            </a:r>
            <a:r>
              <a:rPr lang="en-GB" dirty="0" err="1"/>
              <a:t>qurban</a:t>
            </a:r>
            <a:r>
              <a:rPr lang="en-GB" dirty="0"/>
              <a:t> </a:t>
            </a:r>
            <a:r>
              <a:rPr lang="en-GB" dirty="0" err="1"/>
              <a:t>ini</a:t>
            </a:r>
            <a:r>
              <a:rPr lang="en-GB" dirty="0"/>
              <a:t>, kami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memfasilitasi</a:t>
            </a:r>
            <a:r>
              <a:rPr lang="en-GB" dirty="0"/>
              <a:t> proses </a:t>
            </a:r>
            <a:r>
              <a:rPr lang="en-GB" dirty="0" err="1"/>
              <a:t>jual</a:t>
            </a:r>
            <a:r>
              <a:rPr lang="en-GB" dirty="0"/>
              <a:t> </a:t>
            </a:r>
            <a:r>
              <a:rPr lang="en-GB" dirty="0" err="1"/>
              <a:t>beli</a:t>
            </a:r>
            <a:r>
              <a:rPr lang="en-GB" dirty="0"/>
              <a:t> </a:t>
            </a:r>
            <a:r>
              <a:rPr lang="en-GB" dirty="0" err="1"/>
              <a:t>hewan</a:t>
            </a:r>
            <a:r>
              <a:rPr lang="en-GB" dirty="0"/>
              <a:t> </a:t>
            </a:r>
            <a:r>
              <a:rPr lang="en-GB" dirty="0" err="1"/>
              <a:t>qurban</a:t>
            </a:r>
            <a:r>
              <a:rPr lang="en-GB" dirty="0"/>
              <a:t> yang </a:t>
            </a:r>
            <a:r>
              <a:rPr lang="en-GB" dirty="0" err="1"/>
              <a:t>lebih</a:t>
            </a:r>
            <a:r>
              <a:rPr lang="en-GB" dirty="0"/>
              <a:t> </a:t>
            </a:r>
            <a:r>
              <a:rPr lang="en-GB" dirty="0" err="1"/>
              <a:t>efisien</a:t>
            </a:r>
            <a:r>
              <a:rPr lang="en-GB" dirty="0"/>
              <a:t>, </a:t>
            </a:r>
            <a:r>
              <a:rPr lang="en-GB" dirty="0" err="1"/>
              <a:t>transparan</a:t>
            </a:r>
            <a:r>
              <a:rPr lang="en-GB" dirty="0"/>
              <a:t>,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dirty="0" err="1"/>
              <a:t>berkesinambungan</a:t>
            </a:r>
            <a:r>
              <a:rPr lang="en-GB" dirty="0"/>
              <a:t>. </a:t>
            </a:r>
            <a:r>
              <a:rPr lang="en-GB" dirty="0" err="1"/>
              <a:t>Semoga</a:t>
            </a:r>
            <a:r>
              <a:rPr lang="en-GB" dirty="0"/>
              <a:t> </a:t>
            </a:r>
            <a:r>
              <a:rPr lang="en-GB" dirty="0" err="1"/>
              <a:t>visi</a:t>
            </a:r>
            <a:r>
              <a:rPr lang="en-GB" dirty="0"/>
              <a:t> </a:t>
            </a:r>
            <a:r>
              <a:rPr lang="en-GB" dirty="0" err="1"/>
              <a:t>saya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memberikan</a:t>
            </a:r>
            <a:r>
              <a:rPr lang="en-GB" dirty="0"/>
              <a:t> </a:t>
            </a:r>
            <a:r>
              <a:rPr lang="en-GB" dirty="0" err="1"/>
              <a:t>kemudahan</a:t>
            </a:r>
            <a:r>
              <a:rPr lang="en-GB" dirty="0"/>
              <a:t>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dirty="0" err="1"/>
              <a:t>keberkahan</a:t>
            </a:r>
            <a:r>
              <a:rPr lang="en-GB" dirty="0"/>
              <a:t>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memenuhi</a:t>
            </a:r>
            <a:r>
              <a:rPr lang="en-GB" dirty="0"/>
              <a:t> </a:t>
            </a:r>
            <a:r>
              <a:rPr lang="en-GB" dirty="0" err="1"/>
              <a:t>kewajiban</a:t>
            </a:r>
            <a:r>
              <a:rPr lang="en-GB" dirty="0"/>
              <a:t> </a:t>
            </a:r>
            <a:r>
              <a:rPr lang="en-GB" dirty="0" err="1"/>
              <a:t>ibadah</a:t>
            </a:r>
            <a:r>
              <a:rPr lang="en-GB" dirty="0"/>
              <a:t> </a:t>
            </a:r>
            <a:r>
              <a:rPr lang="en-GB" dirty="0" err="1"/>
              <a:t>qurban</a:t>
            </a:r>
            <a:r>
              <a:rPr lang="en-GB" dirty="0"/>
              <a:t>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terwujudkan</a:t>
            </a:r>
            <a:r>
              <a:rPr lang="en-GB" dirty="0"/>
              <a:t>.</a:t>
            </a: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grpSp>
        <p:nvGrpSpPr>
          <p:cNvPr id="709" name="Google Shape;709;p44"/>
          <p:cNvGrpSpPr/>
          <p:nvPr/>
        </p:nvGrpSpPr>
        <p:grpSpPr>
          <a:xfrm>
            <a:off x="5078503" y="1681913"/>
            <a:ext cx="3914041" cy="4432991"/>
            <a:chOff x="5263624" y="2529398"/>
            <a:chExt cx="1984003" cy="2247055"/>
          </a:xfrm>
        </p:grpSpPr>
        <p:sp>
          <p:nvSpPr>
            <p:cNvPr id="710" name="Google Shape;710;p44"/>
            <p:cNvSpPr/>
            <p:nvPr/>
          </p:nvSpPr>
          <p:spPr>
            <a:xfrm>
              <a:off x="6281223" y="4702667"/>
              <a:ext cx="208547" cy="73786"/>
            </a:xfrm>
            <a:custGeom>
              <a:avLst/>
              <a:gdLst/>
              <a:ahLst/>
              <a:cxnLst/>
              <a:rect l="l" t="t" r="r" b="b"/>
              <a:pathLst>
                <a:path w="6512" h="2304" extrusionOk="0">
                  <a:moveTo>
                    <a:pt x="4084" y="1"/>
                  </a:moveTo>
                  <a:cubicBezTo>
                    <a:pt x="4041" y="1"/>
                    <a:pt x="3996" y="6"/>
                    <a:pt x="3948" y="18"/>
                  </a:cubicBezTo>
                  <a:lnTo>
                    <a:pt x="3902" y="41"/>
                  </a:lnTo>
                  <a:cubicBezTo>
                    <a:pt x="2332" y="941"/>
                    <a:pt x="993" y="964"/>
                    <a:pt x="509" y="987"/>
                  </a:cubicBezTo>
                  <a:cubicBezTo>
                    <a:pt x="393" y="1011"/>
                    <a:pt x="278" y="1080"/>
                    <a:pt x="208" y="1195"/>
                  </a:cubicBezTo>
                  <a:cubicBezTo>
                    <a:pt x="1" y="1680"/>
                    <a:pt x="208" y="2303"/>
                    <a:pt x="208" y="2303"/>
                  </a:cubicBezTo>
                  <a:lnTo>
                    <a:pt x="6142" y="2303"/>
                  </a:lnTo>
                  <a:cubicBezTo>
                    <a:pt x="6511" y="1172"/>
                    <a:pt x="6234" y="433"/>
                    <a:pt x="6142" y="272"/>
                  </a:cubicBezTo>
                  <a:cubicBezTo>
                    <a:pt x="6119" y="226"/>
                    <a:pt x="6096" y="202"/>
                    <a:pt x="6049" y="179"/>
                  </a:cubicBezTo>
                  <a:cubicBezTo>
                    <a:pt x="6016" y="155"/>
                    <a:pt x="5971" y="142"/>
                    <a:pt x="5920" y="142"/>
                  </a:cubicBezTo>
                  <a:cubicBezTo>
                    <a:pt x="5827" y="142"/>
                    <a:pt x="5714" y="183"/>
                    <a:pt x="5611" y="272"/>
                  </a:cubicBezTo>
                  <a:cubicBezTo>
                    <a:pt x="5436" y="394"/>
                    <a:pt x="5102" y="450"/>
                    <a:pt x="4810" y="450"/>
                  </a:cubicBezTo>
                  <a:cubicBezTo>
                    <a:pt x="4716" y="450"/>
                    <a:pt x="4627" y="445"/>
                    <a:pt x="4549" y="433"/>
                  </a:cubicBezTo>
                  <a:cubicBezTo>
                    <a:pt x="4569" y="252"/>
                    <a:pt x="4378" y="1"/>
                    <a:pt x="4084" y="1"/>
                  </a:cubicBezTo>
                  <a:close/>
                </a:path>
              </a:pathLst>
            </a:custGeom>
            <a:solidFill>
              <a:srgbClr val="4F58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4"/>
            <p:cNvSpPr/>
            <p:nvPr/>
          </p:nvSpPr>
          <p:spPr>
            <a:xfrm>
              <a:off x="6407662" y="4681786"/>
              <a:ext cx="68053" cy="35324"/>
            </a:xfrm>
            <a:custGeom>
              <a:avLst/>
              <a:gdLst/>
              <a:ahLst/>
              <a:cxnLst/>
              <a:rect l="l" t="t" r="r" b="b"/>
              <a:pathLst>
                <a:path w="2125" h="1103" extrusionOk="0">
                  <a:moveTo>
                    <a:pt x="2125" y="0"/>
                  </a:moveTo>
                  <a:cubicBezTo>
                    <a:pt x="1986" y="0"/>
                    <a:pt x="1824" y="0"/>
                    <a:pt x="1686" y="23"/>
                  </a:cubicBezTo>
                  <a:cubicBezTo>
                    <a:pt x="924" y="93"/>
                    <a:pt x="231" y="277"/>
                    <a:pt x="0" y="323"/>
                  </a:cubicBezTo>
                  <a:cubicBezTo>
                    <a:pt x="0" y="439"/>
                    <a:pt x="0" y="554"/>
                    <a:pt x="0" y="670"/>
                  </a:cubicBezTo>
                  <a:cubicBezTo>
                    <a:pt x="48" y="658"/>
                    <a:pt x="93" y="653"/>
                    <a:pt x="136" y="653"/>
                  </a:cubicBezTo>
                  <a:cubicBezTo>
                    <a:pt x="430" y="653"/>
                    <a:pt x="621" y="904"/>
                    <a:pt x="601" y="1085"/>
                  </a:cubicBezTo>
                  <a:cubicBezTo>
                    <a:pt x="679" y="1097"/>
                    <a:pt x="768" y="1102"/>
                    <a:pt x="862" y="1102"/>
                  </a:cubicBezTo>
                  <a:cubicBezTo>
                    <a:pt x="1154" y="1102"/>
                    <a:pt x="1488" y="1046"/>
                    <a:pt x="1663" y="924"/>
                  </a:cubicBezTo>
                  <a:cubicBezTo>
                    <a:pt x="1766" y="835"/>
                    <a:pt x="1879" y="794"/>
                    <a:pt x="1972" y="794"/>
                  </a:cubicBezTo>
                  <a:cubicBezTo>
                    <a:pt x="2023" y="794"/>
                    <a:pt x="2068" y="807"/>
                    <a:pt x="2101" y="831"/>
                  </a:cubicBezTo>
                  <a:lnTo>
                    <a:pt x="2125" y="300"/>
                  </a:lnTo>
                  <a:lnTo>
                    <a:pt x="2125" y="0"/>
                  </a:lnTo>
                  <a:close/>
                </a:path>
              </a:pathLst>
            </a:cu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4"/>
            <p:cNvSpPr/>
            <p:nvPr/>
          </p:nvSpPr>
          <p:spPr>
            <a:xfrm>
              <a:off x="6406926" y="4665517"/>
              <a:ext cx="69526" cy="15564"/>
            </a:xfrm>
            <a:custGeom>
              <a:avLst/>
              <a:gdLst/>
              <a:ahLst/>
              <a:cxnLst/>
              <a:rect l="l" t="t" r="r" b="b"/>
              <a:pathLst>
                <a:path w="2171" h="486" extrusionOk="0">
                  <a:moveTo>
                    <a:pt x="2171" y="0"/>
                  </a:moveTo>
                  <a:lnTo>
                    <a:pt x="2148" y="277"/>
                  </a:lnTo>
                  <a:cubicBezTo>
                    <a:pt x="1617" y="277"/>
                    <a:pt x="1062" y="347"/>
                    <a:pt x="624" y="416"/>
                  </a:cubicBezTo>
                  <a:cubicBezTo>
                    <a:pt x="1062" y="370"/>
                    <a:pt x="1617" y="300"/>
                    <a:pt x="2171" y="300"/>
                  </a:cubicBezTo>
                  <a:lnTo>
                    <a:pt x="2171" y="0"/>
                  </a:lnTo>
                  <a:close/>
                  <a:moveTo>
                    <a:pt x="2171" y="0"/>
                  </a:moveTo>
                  <a:lnTo>
                    <a:pt x="0" y="347"/>
                  </a:lnTo>
                  <a:cubicBezTo>
                    <a:pt x="0" y="347"/>
                    <a:pt x="0" y="393"/>
                    <a:pt x="0" y="485"/>
                  </a:cubicBezTo>
                  <a:lnTo>
                    <a:pt x="23" y="485"/>
                  </a:lnTo>
                  <a:cubicBezTo>
                    <a:pt x="23" y="416"/>
                    <a:pt x="23" y="370"/>
                    <a:pt x="23" y="347"/>
                  </a:cubicBezTo>
                  <a:lnTo>
                    <a:pt x="2171" y="0"/>
                  </a:lnTo>
                  <a:close/>
                  <a:moveTo>
                    <a:pt x="624" y="416"/>
                  </a:moveTo>
                  <a:cubicBezTo>
                    <a:pt x="393" y="439"/>
                    <a:pt x="185" y="462"/>
                    <a:pt x="23" y="485"/>
                  </a:cubicBezTo>
                  <a:cubicBezTo>
                    <a:pt x="185" y="485"/>
                    <a:pt x="393" y="462"/>
                    <a:pt x="624" y="4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4"/>
            <p:cNvSpPr/>
            <p:nvPr/>
          </p:nvSpPr>
          <p:spPr>
            <a:xfrm>
              <a:off x="6297493" y="4702667"/>
              <a:ext cx="130054" cy="39551"/>
            </a:xfrm>
            <a:custGeom>
              <a:avLst/>
              <a:gdLst/>
              <a:ahLst/>
              <a:cxnLst/>
              <a:rect l="l" t="t" r="r" b="b"/>
              <a:pathLst>
                <a:path w="4061" h="1235" extrusionOk="0">
                  <a:moveTo>
                    <a:pt x="3576" y="1"/>
                  </a:moveTo>
                  <a:cubicBezTo>
                    <a:pt x="3533" y="1"/>
                    <a:pt x="3488" y="6"/>
                    <a:pt x="3440" y="18"/>
                  </a:cubicBezTo>
                  <a:lnTo>
                    <a:pt x="3394" y="41"/>
                  </a:lnTo>
                  <a:cubicBezTo>
                    <a:pt x="1824" y="941"/>
                    <a:pt x="485" y="964"/>
                    <a:pt x="1" y="987"/>
                  </a:cubicBezTo>
                  <a:cubicBezTo>
                    <a:pt x="451" y="1165"/>
                    <a:pt x="904" y="1234"/>
                    <a:pt x="1337" y="1234"/>
                  </a:cubicBezTo>
                  <a:cubicBezTo>
                    <a:pt x="2812" y="1234"/>
                    <a:pt x="4041" y="433"/>
                    <a:pt x="4041" y="433"/>
                  </a:cubicBezTo>
                  <a:cubicBezTo>
                    <a:pt x="4061" y="252"/>
                    <a:pt x="3870" y="1"/>
                    <a:pt x="3576" y="1"/>
                  </a:cubicBezTo>
                  <a:close/>
                </a:path>
              </a:pathLst>
            </a:custGeom>
            <a:solidFill>
              <a:srgbClr val="6975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4"/>
            <p:cNvSpPr/>
            <p:nvPr/>
          </p:nvSpPr>
          <p:spPr>
            <a:xfrm>
              <a:off x="6862400" y="2845319"/>
              <a:ext cx="53994" cy="65459"/>
            </a:xfrm>
            <a:custGeom>
              <a:avLst/>
              <a:gdLst/>
              <a:ahLst/>
              <a:cxnLst/>
              <a:rect l="l" t="t" r="r" b="b"/>
              <a:pathLst>
                <a:path w="1686" h="2044" extrusionOk="0">
                  <a:moveTo>
                    <a:pt x="1122" y="1"/>
                  </a:moveTo>
                  <a:cubicBezTo>
                    <a:pt x="902" y="1"/>
                    <a:pt x="650" y="136"/>
                    <a:pt x="439" y="364"/>
                  </a:cubicBezTo>
                  <a:cubicBezTo>
                    <a:pt x="346" y="457"/>
                    <a:pt x="277" y="572"/>
                    <a:pt x="208" y="688"/>
                  </a:cubicBezTo>
                  <a:cubicBezTo>
                    <a:pt x="139" y="826"/>
                    <a:pt x="92" y="965"/>
                    <a:pt x="46" y="1103"/>
                  </a:cubicBezTo>
                  <a:cubicBezTo>
                    <a:pt x="0" y="1357"/>
                    <a:pt x="23" y="1588"/>
                    <a:pt x="92" y="1750"/>
                  </a:cubicBezTo>
                  <a:lnTo>
                    <a:pt x="139" y="1819"/>
                  </a:lnTo>
                  <a:cubicBezTo>
                    <a:pt x="185" y="1888"/>
                    <a:pt x="231" y="1957"/>
                    <a:pt x="300" y="1980"/>
                  </a:cubicBezTo>
                  <a:lnTo>
                    <a:pt x="393" y="2027"/>
                  </a:lnTo>
                  <a:cubicBezTo>
                    <a:pt x="435" y="2038"/>
                    <a:pt x="478" y="2043"/>
                    <a:pt x="522" y="2043"/>
                  </a:cubicBezTo>
                  <a:cubicBezTo>
                    <a:pt x="843" y="2043"/>
                    <a:pt x="1208" y="1760"/>
                    <a:pt x="1432" y="1334"/>
                  </a:cubicBezTo>
                  <a:cubicBezTo>
                    <a:pt x="1455" y="1265"/>
                    <a:pt x="1478" y="1219"/>
                    <a:pt x="1524" y="1149"/>
                  </a:cubicBezTo>
                  <a:cubicBezTo>
                    <a:pt x="1685" y="665"/>
                    <a:pt x="1616" y="203"/>
                    <a:pt x="1316" y="41"/>
                  </a:cubicBezTo>
                  <a:cubicBezTo>
                    <a:pt x="1256" y="14"/>
                    <a:pt x="1190" y="1"/>
                    <a:pt x="1122" y="1"/>
                  </a:cubicBezTo>
                  <a:close/>
                </a:path>
              </a:pathLst>
            </a:cu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4"/>
            <p:cNvSpPr/>
            <p:nvPr/>
          </p:nvSpPr>
          <p:spPr>
            <a:xfrm>
              <a:off x="6869766" y="2852813"/>
              <a:ext cx="37757" cy="50023"/>
            </a:xfrm>
            <a:custGeom>
              <a:avLst/>
              <a:gdLst/>
              <a:ahLst/>
              <a:cxnLst/>
              <a:rect l="l" t="t" r="r" b="b"/>
              <a:pathLst>
                <a:path w="1179" h="1562" extrusionOk="0">
                  <a:moveTo>
                    <a:pt x="920" y="0"/>
                  </a:moveTo>
                  <a:cubicBezTo>
                    <a:pt x="692" y="0"/>
                    <a:pt x="397" y="235"/>
                    <a:pt x="209" y="592"/>
                  </a:cubicBezTo>
                  <a:cubicBezTo>
                    <a:pt x="1" y="985"/>
                    <a:pt x="1" y="1400"/>
                    <a:pt x="186" y="1562"/>
                  </a:cubicBezTo>
                  <a:lnTo>
                    <a:pt x="209" y="1562"/>
                  </a:lnTo>
                  <a:lnTo>
                    <a:pt x="209" y="1539"/>
                  </a:lnTo>
                  <a:cubicBezTo>
                    <a:pt x="24" y="1377"/>
                    <a:pt x="47" y="985"/>
                    <a:pt x="232" y="592"/>
                  </a:cubicBezTo>
                  <a:cubicBezTo>
                    <a:pt x="423" y="249"/>
                    <a:pt x="708" y="31"/>
                    <a:pt x="919" y="31"/>
                  </a:cubicBezTo>
                  <a:cubicBezTo>
                    <a:pt x="963" y="31"/>
                    <a:pt x="1004" y="41"/>
                    <a:pt x="1040" y="61"/>
                  </a:cubicBezTo>
                  <a:cubicBezTo>
                    <a:pt x="1086" y="84"/>
                    <a:pt x="1109" y="107"/>
                    <a:pt x="1155" y="153"/>
                  </a:cubicBezTo>
                  <a:lnTo>
                    <a:pt x="1178" y="153"/>
                  </a:lnTo>
                  <a:lnTo>
                    <a:pt x="1178" y="130"/>
                  </a:lnTo>
                  <a:cubicBezTo>
                    <a:pt x="1155" y="84"/>
                    <a:pt x="1109" y="61"/>
                    <a:pt x="1063" y="38"/>
                  </a:cubicBezTo>
                  <a:cubicBezTo>
                    <a:pt x="1020" y="12"/>
                    <a:pt x="972" y="0"/>
                    <a:pt x="920" y="0"/>
                  </a:cubicBezTo>
                  <a:close/>
                </a:path>
              </a:pathLst>
            </a:custGeom>
            <a:solidFill>
              <a:srgbClr val="EB7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4"/>
            <p:cNvSpPr/>
            <p:nvPr/>
          </p:nvSpPr>
          <p:spPr>
            <a:xfrm>
              <a:off x="6872745" y="2874751"/>
              <a:ext cx="28855" cy="7398"/>
            </a:xfrm>
            <a:custGeom>
              <a:avLst/>
              <a:gdLst/>
              <a:ahLst/>
              <a:cxnLst/>
              <a:rect l="l" t="t" r="r" b="b"/>
              <a:pathLst>
                <a:path w="901" h="231" extrusionOk="0">
                  <a:moveTo>
                    <a:pt x="459" y="0"/>
                  </a:moveTo>
                  <a:cubicBezTo>
                    <a:pt x="161" y="0"/>
                    <a:pt x="0" y="207"/>
                    <a:pt x="0" y="207"/>
                  </a:cubicBezTo>
                  <a:lnTo>
                    <a:pt x="0" y="230"/>
                  </a:lnTo>
                  <a:lnTo>
                    <a:pt x="23" y="230"/>
                  </a:lnTo>
                  <a:cubicBezTo>
                    <a:pt x="40" y="214"/>
                    <a:pt x="180" y="29"/>
                    <a:pt x="451" y="29"/>
                  </a:cubicBezTo>
                  <a:cubicBezTo>
                    <a:pt x="569" y="29"/>
                    <a:pt x="711" y="64"/>
                    <a:pt x="878" y="161"/>
                  </a:cubicBezTo>
                  <a:lnTo>
                    <a:pt x="901" y="161"/>
                  </a:lnTo>
                  <a:lnTo>
                    <a:pt x="901" y="138"/>
                  </a:lnTo>
                  <a:cubicBezTo>
                    <a:pt x="731" y="36"/>
                    <a:pt x="583" y="0"/>
                    <a:pt x="459" y="0"/>
                  </a:cubicBezTo>
                  <a:close/>
                </a:path>
              </a:pathLst>
            </a:custGeom>
            <a:solidFill>
              <a:srgbClr val="EB7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4"/>
            <p:cNvSpPr/>
            <p:nvPr/>
          </p:nvSpPr>
          <p:spPr>
            <a:xfrm>
              <a:off x="6730037" y="2688712"/>
              <a:ext cx="229972" cy="194168"/>
            </a:xfrm>
            <a:custGeom>
              <a:avLst/>
              <a:gdLst/>
              <a:ahLst/>
              <a:cxnLst/>
              <a:rect l="l" t="t" r="r" b="b"/>
              <a:pathLst>
                <a:path w="7181" h="6063" extrusionOk="0">
                  <a:moveTo>
                    <a:pt x="2678" y="0"/>
                  </a:moveTo>
                  <a:cubicBezTo>
                    <a:pt x="1692" y="0"/>
                    <a:pt x="962" y="366"/>
                    <a:pt x="532" y="914"/>
                  </a:cubicBezTo>
                  <a:cubicBezTo>
                    <a:pt x="162" y="1376"/>
                    <a:pt x="1" y="1953"/>
                    <a:pt x="70" y="2553"/>
                  </a:cubicBezTo>
                  <a:cubicBezTo>
                    <a:pt x="93" y="2669"/>
                    <a:pt x="116" y="2761"/>
                    <a:pt x="139" y="2853"/>
                  </a:cubicBezTo>
                  <a:lnTo>
                    <a:pt x="162" y="2900"/>
                  </a:lnTo>
                  <a:cubicBezTo>
                    <a:pt x="185" y="2969"/>
                    <a:pt x="231" y="3038"/>
                    <a:pt x="278" y="3084"/>
                  </a:cubicBezTo>
                  <a:cubicBezTo>
                    <a:pt x="832" y="3800"/>
                    <a:pt x="2309" y="3315"/>
                    <a:pt x="3440" y="3938"/>
                  </a:cubicBezTo>
                  <a:cubicBezTo>
                    <a:pt x="3579" y="4008"/>
                    <a:pt x="3694" y="4100"/>
                    <a:pt x="3833" y="4215"/>
                  </a:cubicBezTo>
                  <a:cubicBezTo>
                    <a:pt x="4018" y="4400"/>
                    <a:pt x="3925" y="4793"/>
                    <a:pt x="3787" y="5093"/>
                  </a:cubicBezTo>
                  <a:cubicBezTo>
                    <a:pt x="3671" y="5393"/>
                    <a:pt x="3764" y="5739"/>
                    <a:pt x="4041" y="5901"/>
                  </a:cubicBezTo>
                  <a:lnTo>
                    <a:pt x="4179" y="6016"/>
                  </a:lnTo>
                  <a:cubicBezTo>
                    <a:pt x="4225" y="5878"/>
                    <a:pt x="4272" y="5762"/>
                    <a:pt x="4341" y="5624"/>
                  </a:cubicBezTo>
                  <a:cubicBezTo>
                    <a:pt x="4410" y="5485"/>
                    <a:pt x="4479" y="5393"/>
                    <a:pt x="4572" y="5301"/>
                  </a:cubicBezTo>
                  <a:cubicBezTo>
                    <a:pt x="4776" y="5062"/>
                    <a:pt x="5019" y="4924"/>
                    <a:pt x="5234" y="4924"/>
                  </a:cubicBezTo>
                  <a:cubicBezTo>
                    <a:pt x="5310" y="4924"/>
                    <a:pt x="5383" y="4941"/>
                    <a:pt x="5449" y="4977"/>
                  </a:cubicBezTo>
                  <a:cubicBezTo>
                    <a:pt x="5749" y="5139"/>
                    <a:pt x="5818" y="5601"/>
                    <a:pt x="5634" y="6062"/>
                  </a:cubicBezTo>
                  <a:cubicBezTo>
                    <a:pt x="6673" y="5555"/>
                    <a:pt x="7181" y="4331"/>
                    <a:pt x="7042" y="2553"/>
                  </a:cubicBezTo>
                  <a:cubicBezTo>
                    <a:pt x="6904" y="706"/>
                    <a:pt x="5403" y="314"/>
                    <a:pt x="3233" y="37"/>
                  </a:cubicBezTo>
                  <a:cubicBezTo>
                    <a:pt x="3040" y="12"/>
                    <a:pt x="2854" y="0"/>
                    <a:pt x="2678" y="0"/>
                  </a:cubicBezTo>
                  <a:close/>
                </a:path>
              </a:pathLst>
            </a:custGeom>
            <a:solidFill>
              <a:srgbClr val="2F13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4"/>
            <p:cNvSpPr/>
            <p:nvPr/>
          </p:nvSpPr>
          <p:spPr>
            <a:xfrm>
              <a:off x="6719692" y="2699472"/>
              <a:ext cx="148628" cy="115386"/>
            </a:xfrm>
            <a:custGeom>
              <a:avLst/>
              <a:gdLst/>
              <a:ahLst/>
              <a:cxnLst/>
              <a:rect l="l" t="t" r="r" b="b"/>
              <a:pathLst>
                <a:path w="4641" h="3603" extrusionOk="0">
                  <a:moveTo>
                    <a:pt x="970" y="1"/>
                  </a:moveTo>
                  <a:cubicBezTo>
                    <a:pt x="0" y="1063"/>
                    <a:pt x="254" y="2056"/>
                    <a:pt x="462" y="2517"/>
                  </a:cubicBezTo>
                  <a:cubicBezTo>
                    <a:pt x="531" y="2656"/>
                    <a:pt x="601" y="2748"/>
                    <a:pt x="601" y="2748"/>
                  </a:cubicBezTo>
                  <a:cubicBezTo>
                    <a:pt x="1155" y="3464"/>
                    <a:pt x="2632" y="2979"/>
                    <a:pt x="3763" y="3602"/>
                  </a:cubicBezTo>
                  <a:cubicBezTo>
                    <a:pt x="4641" y="2310"/>
                    <a:pt x="3256" y="2448"/>
                    <a:pt x="2678" y="2125"/>
                  </a:cubicBezTo>
                  <a:cubicBezTo>
                    <a:pt x="2124" y="1779"/>
                    <a:pt x="2286" y="1178"/>
                    <a:pt x="2286" y="1178"/>
                  </a:cubicBezTo>
                  <a:lnTo>
                    <a:pt x="2286" y="1178"/>
                  </a:lnTo>
                  <a:cubicBezTo>
                    <a:pt x="2286" y="1178"/>
                    <a:pt x="1917" y="1478"/>
                    <a:pt x="1893" y="1848"/>
                  </a:cubicBezTo>
                  <a:cubicBezTo>
                    <a:pt x="1570" y="1155"/>
                    <a:pt x="1893" y="417"/>
                    <a:pt x="1893" y="393"/>
                  </a:cubicBezTo>
                  <a:lnTo>
                    <a:pt x="1893" y="393"/>
                  </a:lnTo>
                  <a:cubicBezTo>
                    <a:pt x="1893" y="417"/>
                    <a:pt x="993" y="832"/>
                    <a:pt x="901" y="1386"/>
                  </a:cubicBezTo>
                  <a:cubicBezTo>
                    <a:pt x="855" y="1109"/>
                    <a:pt x="831" y="832"/>
                    <a:pt x="855" y="578"/>
                  </a:cubicBezTo>
                  <a:cubicBezTo>
                    <a:pt x="878" y="370"/>
                    <a:pt x="901" y="162"/>
                    <a:pt x="970" y="1"/>
                  </a:cubicBezTo>
                  <a:close/>
                </a:path>
              </a:pathLst>
            </a:custGeom>
            <a:solidFill>
              <a:srgbClr val="2F13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4"/>
            <p:cNvSpPr/>
            <p:nvPr/>
          </p:nvSpPr>
          <p:spPr>
            <a:xfrm>
              <a:off x="6701950" y="2781555"/>
              <a:ext cx="164897" cy="183503"/>
            </a:xfrm>
            <a:custGeom>
              <a:avLst/>
              <a:gdLst/>
              <a:ahLst/>
              <a:cxnLst/>
              <a:rect l="l" t="t" r="r" b="b"/>
              <a:pathLst>
                <a:path w="5149" h="5730" extrusionOk="0">
                  <a:moveTo>
                    <a:pt x="1039" y="1"/>
                  </a:moveTo>
                  <a:cubicBezTo>
                    <a:pt x="970" y="116"/>
                    <a:pt x="901" y="254"/>
                    <a:pt x="854" y="393"/>
                  </a:cubicBezTo>
                  <a:cubicBezTo>
                    <a:pt x="393" y="1478"/>
                    <a:pt x="23" y="3671"/>
                    <a:pt x="0" y="5149"/>
                  </a:cubicBezTo>
                  <a:cubicBezTo>
                    <a:pt x="0" y="5287"/>
                    <a:pt x="69" y="5403"/>
                    <a:pt x="208" y="5449"/>
                  </a:cubicBezTo>
                  <a:cubicBezTo>
                    <a:pt x="670" y="5634"/>
                    <a:pt x="1201" y="5703"/>
                    <a:pt x="1709" y="5726"/>
                  </a:cubicBezTo>
                  <a:cubicBezTo>
                    <a:pt x="1773" y="5728"/>
                    <a:pt x="1837" y="5730"/>
                    <a:pt x="1901" y="5730"/>
                  </a:cubicBezTo>
                  <a:cubicBezTo>
                    <a:pt x="2459" y="5730"/>
                    <a:pt x="3008" y="5643"/>
                    <a:pt x="3463" y="5518"/>
                  </a:cubicBezTo>
                  <a:cubicBezTo>
                    <a:pt x="4294" y="5311"/>
                    <a:pt x="4941" y="4687"/>
                    <a:pt x="5149" y="3856"/>
                  </a:cubicBezTo>
                  <a:lnTo>
                    <a:pt x="5149" y="3833"/>
                  </a:lnTo>
                  <a:lnTo>
                    <a:pt x="5102" y="3741"/>
                  </a:lnTo>
                  <a:cubicBezTo>
                    <a:pt x="5033" y="3579"/>
                    <a:pt x="5010" y="3348"/>
                    <a:pt x="5056" y="3094"/>
                  </a:cubicBezTo>
                  <a:lnTo>
                    <a:pt x="4918" y="3002"/>
                  </a:lnTo>
                  <a:cubicBezTo>
                    <a:pt x="4664" y="2817"/>
                    <a:pt x="4548" y="2471"/>
                    <a:pt x="4664" y="2194"/>
                  </a:cubicBezTo>
                  <a:cubicBezTo>
                    <a:pt x="4710" y="2101"/>
                    <a:pt x="4756" y="1986"/>
                    <a:pt x="4779" y="1871"/>
                  </a:cubicBezTo>
                  <a:cubicBezTo>
                    <a:pt x="4825" y="1663"/>
                    <a:pt x="4848" y="1432"/>
                    <a:pt x="4710" y="1316"/>
                  </a:cubicBezTo>
                  <a:cubicBezTo>
                    <a:pt x="4571" y="1201"/>
                    <a:pt x="4456" y="1109"/>
                    <a:pt x="4317" y="1039"/>
                  </a:cubicBezTo>
                  <a:cubicBezTo>
                    <a:pt x="3209" y="416"/>
                    <a:pt x="1709" y="901"/>
                    <a:pt x="1155" y="185"/>
                  </a:cubicBezTo>
                  <a:cubicBezTo>
                    <a:pt x="1108" y="139"/>
                    <a:pt x="1062" y="70"/>
                    <a:pt x="1039" y="1"/>
                  </a:cubicBezTo>
                  <a:close/>
                </a:path>
              </a:pathLst>
            </a:cu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4"/>
            <p:cNvSpPr/>
            <p:nvPr/>
          </p:nvSpPr>
          <p:spPr>
            <a:xfrm>
              <a:off x="6707106" y="2815567"/>
              <a:ext cx="31833" cy="95402"/>
            </a:xfrm>
            <a:custGeom>
              <a:avLst/>
              <a:gdLst/>
              <a:ahLst/>
              <a:cxnLst/>
              <a:rect l="l" t="t" r="r" b="b"/>
              <a:pathLst>
                <a:path w="994" h="2979" extrusionOk="0">
                  <a:moveTo>
                    <a:pt x="970" y="1"/>
                  </a:moveTo>
                  <a:lnTo>
                    <a:pt x="947" y="24"/>
                  </a:lnTo>
                  <a:cubicBezTo>
                    <a:pt x="947" y="24"/>
                    <a:pt x="578" y="993"/>
                    <a:pt x="324" y="2078"/>
                  </a:cubicBezTo>
                  <a:cubicBezTo>
                    <a:pt x="304" y="2078"/>
                    <a:pt x="275" y="2076"/>
                    <a:pt x="242" y="2076"/>
                  </a:cubicBezTo>
                  <a:cubicBezTo>
                    <a:pt x="161" y="2076"/>
                    <a:pt x="57" y="2088"/>
                    <a:pt x="24" y="2171"/>
                  </a:cubicBezTo>
                  <a:cubicBezTo>
                    <a:pt x="1" y="2309"/>
                    <a:pt x="162" y="2494"/>
                    <a:pt x="232" y="2540"/>
                  </a:cubicBezTo>
                  <a:cubicBezTo>
                    <a:pt x="185" y="2679"/>
                    <a:pt x="162" y="2817"/>
                    <a:pt x="139" y="2933"/>
                  </a:cubicBezTo>
                  <a:lnTo>
                    <a:pt x="162" y="2979"/>
                  </a:lnTo>
                  <a:lnTo>
                    <a:pt x="185" y="2956"/>
                  </a:lnTo>
                  <a:cubicBezTo>
                    <a:pt x="209" y="2817"/>
                    <a:pt x="255" y="2679"/>
                    <a:pt x="278" y="2540"/>
                  </a:cubicBezTo>
                  <a:lnTo>
                    <a:pt x="255" y="2517"/>
                  </a:lnTo>
                  <a:cubicBezTo>
                    <a:pt x="209" y="2448"/>
                    <a:pt x="47" y="2286"/>
                    <a:pt x="70" y="2194"/>
                  </a:cubicBezTo>
                  <a:cubicBezTo>
                    <a:pt x="96" y="2130"/>
                    <a:pt x="178" y="2115"/>
                    <a:pt x="247" y="2115"/>
                  </a:cubicBezTo>
                  <a:cubicBezTo>
                    <a:pt x="302" y="2115"/>
                    <a:pt x="347" y="2125"/>
                    <a:pt x="347" y="2125"/>
                  </a:cubicBezTo>
                  <a:lnTo>
                    <a:pt x="370" y="2125"/>
                  </a:lnTo>
                  <a:cubicBezTo>
                    <a:pt x="624" y="1016"/>
                    <a:pt x="994" y="47"/>
                    <a:pt x="994" y="47"/>
                  </a:cubicBezTo>
                  <a:lnTo>
                    <a:pt x="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4"/>
            <p:cNvSpPr/>
            <p:nvPr/>
          </p:nvSpPr>
          <p:spPr>
            <a:xfrm>
              <a:off x="6753704" y="2827384"/>
              <a:ext cx="11849" cy="23699"/>
            </a:xfrm>
            <a:custGeom>
              <a:avLst/>
              <a:gdLst/>
              <a:ahLst/>
              <a:cxnLst/>
              <a:rect l="l" t="t" r="r" b="b"/>
              <a:pathLst>
                <a:path w="370" h="740" extrusionOk="0">
                  <a:moveTo>
                    <a:pt x="300" y="1"/>
                  </a:moveTo>
                  <a:cubicBezTo>
                    <a:pt x="254" y="1"/>
                    <a:pt x="162" y="139"/>
                    <a:pt x="93" y="347"/>
                  </a:cubicBezTo>
                  <a:cubicBezTo>
                    <a:pt x="23" y="532"/>
                    <a:pt x="0" y="717"/>
                    <a:pt x="46" y="740"/>
                  </a:cubicBezTo>
                  <a:cubicBezTo>
                    <a:pt x="116" y="740"/>
                    <a:pt x="208" y="601"/>
                    <a:pt x="277" y="393"/>
                  </a:cubicBezTo>
                  <a:cubicBezTo>
                    <a:pt x="347" y="209"/>
                    <a:pt x="370" y="24"/>
                    <a:pt x="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4"/>
            <p:cNvSpPr/>
            <p:nvPr/>
          </p:nvSpPr>
          <p:spPr>
            <a:xfrm>
              <a:off x="6721902" y="2817040"/>
              <a:ext cx="9640" cy="18607"/>
            </a:xfrm>
            <a:custGeom>
              <a:avLst/>
              <a:gdLst/>
              <a:ahLst/>
              <a:cxnLst/>
              <a:rect l="l" t="t" r="r" b="b"/>
              <a:pathLst>
                <a:path w="301" h="581" extrusionOk="0">
                  <a:moveTo>
                    <a:pt x="255" y="1"/>
                  </a:moveTo>
                  <a:cubicBezTo>
                    <a:pt x="208" y="1"/>
                    <a:pt x="139" y="116"/>
                    <a:pt x="70" y="255"/>
                  </a:cubicBezTo>
                  <a:cubicBezTo>
                    <a:pt x="24" y="416"/>
                    <a:pt x="1" y="555"/>
                    <a:pt x="47" y="578"/>
                  </a:cubicBezTo>
                  <a:cubicBezTo>
                    <a:pt x="51" y="580"/>
                    <a:pt x="55" y="581"/>
                    <a:pt x="59" y="581"/>
                  </a:cubicBezTo>
                  <a:cubicBezTo>
                    <a:pt x="105" y="581"/>
                    <a:pt x="168" y="472"/>
                    <a:pt x="231" y="324"/>
                  </a:cubicBezTo>
                  <a:cubicBezTo>
                    <a:pt x="278" y="162"/>
                    <a:pt x="301" y="24"/>
                    <a:pt x="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4"/>
            <p:cNvSpPr/>
            <p:nvPr/>
          </p:nvSpPr>
          <p:spPr>
            <a:xfrm>
              <a:off x="6751494" y="2809642"/>
              <a:ext cx="37725" cy="18542"/>
            </a:xfrm>
            <a:custGeom>
              <a:avLst/>
              <a:gdLst/>
              <a:ahLst/>
              <a:cxnLst/>
              <a:rect l="l" t="t" r="r" b="b"/>
              <a:pathLst>
                <a:path w="1178" h="579" extrusionOk="0">
                  <a:moveTo>
                    <a:pt x="92" y="1"/>
                  </a:moveTo>
                  <a:cubicBezTo>
                    <a:pt x="46" y="1"/>
                    <a:pt x="0" y="47"/>
                    <a:pt x="0" y="116"/>
                  </a:cubicBezTo>
                  <a:cubicBezTo>
                    <a:pt x="0" y="162"/>
                    <a:pt x="46" y="209"/>
                    <a:pt x="92" y="209"/>
                  </a:cubicBezTo>
                  <a:cubicBezTo>
                    <a:pt x="115" y="209"/>
                    <a:pt x="646" y="209"/>
                    <a:pt x="993" y="555"/>
                  </a:cubicBezTo>
                  <a:lnTo>
                    <a:pt x="1062" y="578"/>
                  </a:lnTo>
                  <a:lnTo>
                    <a:pt x="1131" y="555"/>
                  </a:lnTo>
                  <a:cubicBezTo>
                    <a:pt x="1177" y="509"/>
                    <a:pt x="1177" y="463"/>
                    <a:pt x="1131" y="416"/>
                  </a:cubicBezTo>
                  <a:cubicBezTo>
                    <a:pt x="716" y="1"/>
                    <a:pt x="115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4"/>
            <p:cNvSpPr/>
            <p:nvPr/>
          </p:nvSpPr>
          <p:spPr>
            <a:xfrm>
              <a:off x="6721165" y="2803365"/>
              <a:ext cx="21457" cy="9287"/>
            </a:xfrm>
            <a:custGeom>
              <a:avLst/>
              <a:gdLst/>
              <a:ahLst/>
              <a:cxnLst/>
              <a:rect l="l" t="t" r="r" b="b"/>
              <a:pathLst>
                <a:path w="670" h="290" extrusionOk="0">
                  <a:moveTo>
                    <a:pt x="205" y="1"/>
                  </a:moveTo>
                  <a:cubicBezTo>
                    <a:pt x="164" y="1"/>
                    <a:pt x="126" y="5"/>
                    <a:pt x="93" y="12"/>
                  </a:cubicBezTo>
                  <a:cubicBezTo>
                    <a:pt x="47" y="12"/>
                    <a:pt x="0" y="81"/>
                    <a:pt x="24" y="128"/>
                  </a:cubicBezTo>
                  <a:cubicBezTo>
                    <a:pt x="47" y="174"/>
                    <a:pt x="93" y="197"/>
                    <a:pt x="139" y="197"/>
                  </a:cubicBezTo>
                  <a:cubicBezTo>
                    <a:pt x="231" y="197"/>
                    <a:pt x="347" y="197"/>
                    <a:pt x="531" y="289"/>
                  </a:cubicBezTo>
                  <a:lnTo>
                    <a:pt x="578" y="289"/>
                  </a:lnTo>
                  <a:cubicBezTo>
                    <a:pt x="601" y="289"/>
                    <a:pt x="647" y="266"/>
                    <a:pt x="647" y="243"/>
                  </a:cubicBezTo>
                  <a:cubicBezTo>
                    <a:pt x="670" y="197"/>
                    <a:pt x="647" y="151"/>
                    <a:pt x="601" y="128"/>
                  </a:cubicBezTo>
                  <a:cubicBezTo>
                    <a:pt x="437" y="29"/>
                    <a:pt x="308" y="1"/>
                    <a:pt x="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4"/>
            <p:cNvSpPr/>
            <p:nvPr/>
          </p:nvSpPr>
          <p:spPr>
            <a:xfrm>
              <a:off x="6713767" y="2927946"/>
              <a:ext cx="31833" cy="3747"/>
            </a:xfrm>
            <a:custGeom>
              <a:avLst/>
              <a:gdLst/>
              <a:ahLst/>
              <a:cxnLst/>
              <a:rect l="l" t="t" r="r" b="b"/>
              <a:pathLst>
                <a:path w="994" h="117" extrusionOk="0">
                  <a:moveTo>
                    <a:pt x="1" y="1"/>
                  </a:moveTo>
                  <a:lnTo>
                    <a:pt x="1" y="47"/>
                  </a:lnTo>
                  <a:cubicBezTo>
                    <a:pt x="24" y="47"/>
                    <a:pt x="139" y="116"/>
                    <a:pt x="485" y="116"/>
                  </a:cubicBezTo>
                  <a:cubicBezTo>
                    <a:pt x="624" y="116"/>
                    <a:pt x="786" y="116"/>
                    <a:pt x="970" y="93"/>
                  </a:cubicBezTo>
                  <a:lnTo>
                    <a:pt x="993" y="47"/>
                  </a:lnTo>
                  <a:lnTo>
                    <a:pt x="970" y="24"/>
                  </a:lnTo>
                  <a:cubicBezTo>
                    <a:pt x="767" y="58"/>
                    <a:pt x="603" y="70"/>
                    <a:pt x="472" y="70"/>
                  </a:cubicBezTo>
                  <a:cubicBezTo>
                    <a:pt x="160" y="70"/>
                    <a:pt x="40" y="1"/>
                    <a:pt x="24" y="1"/>
                  </a:cubicBezTo>
                  <a:close/>
                </a:path>
              </a:pathLst>
            </a:custGeom>
            <a:solidFill>
              <a:srgbClr val="EB7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4"/>
            <p:cNvSpPr/>
            <p:nvPr/>
          </p:nvSpPr>
          <p:spPr>
            <a:xfrm>
              <a:off x="6729300" y="2781555"/>
              <a:ext cx="127940" cy="59919"/>
            </a:xfrm>
            <a:custGeom>
              <a:avLst/>
              <a:gdLst/>
              <a:ahLst/>
              <a:cxnLst/>
              <a:rect l="l" t="t" r="r" b="b"/>
              <a:pathLst>
                <a:path w="3995" h="1871" extrusionOk="0">
                  <a:moveTo>
                    <a:pt x="185" y="1"/>
                  </a:moveTo>
                  <a:cubicBezTo>
                    <a:pt x="116" y="116"/>
                    <a:pt x="47" y="254"/>
                    <a:pt x="0" y="393"/>
                  </a:cubicBezTo>
                  <a:cubicBezTo>
                    <a:pt x="185" y="578"/>
                    <a:pt x="693" y="855"/>
                    <a:pt x="1870" y="970"/>
                  </a:cubicBezTo>
                  <a:cubicBezTo>
                    <a:pt x="3463" y="1109"/>
                    <a:pt x="3741" y="1363"/>
                    <a:pt x="3925" y="1871"/>
                  </a:cubicBezTo>
                  <a:cubicBezTo>
                    <a:pt x="3971" y="1663"/>
                    <a:pt x="3994" y="1432"/>
                    <a:pt x="3856" y="1316"/>
                  </a:cubicBezTo>
                  <a:cubicBezTo>
                    <a:pt x="3717" y="1201"/>
                    <a:pt x="3602" y="1109"/>
                    <a:pt x="3463" y="1039"/>
                  </a:cubicBezTo>
                  <a:cubicBezTo>
                    <a:pt x="2355" y="416"/>
                    <a:pt x="855" y="901"/>
                    <a:pt x="301" y="185"/>
                  </a:cubicBezTo>
                  <a:cubicBezTo>
                    <a:pt x="254" y="139"/>
                    <a:pt x="208" y="70"/>
                    <a:pt x="185" y="1"/>
                  </a:cubicBezTo>
                  <a:close/>
                </a:path>
              </a:pathLst>
            </a:cu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4"/>
            <p:cNvSpPr/>
            <p:nvPr/>
          </p:nvSpPr>
          <p:spPr>
            <a:xfrm>
              <a:off x="6736698" y="2967178"/>
              <a:ext cx="132359" cy="21713"/>
            </a:xfrm>
            <a:custGeom>
              <a:avLst/>
              <a:gdLst/>
              <a:ahLst/>
              <a:cxnLst/>
              <a:rect l="l" t="t" r="r" b="b"/>
              <a:pathLst>
                <a:path w="4133" h="678" extrusionOk="0">
                  <a:moveTo>
                    <a:pt x="3986" y="0"/>
                  </a:moveTo>
                  <a:cubicBezTo>
                    <a:pt x="3673" y="0"/>
                    <a:pt x="2906" y="69"/>
                    <a:pt x="2124" y="69"/>
                  </a:cubicBezTo>
                  <a:cubicBezTo>
                    <a:pt x="1132" y="69"/>
                    <a:pt x="0" y="600"/>
                    <a:pt x="0" y="669"/>
                  </a:cubicBezTo>
                  <a:cubicBezTo>
                    <a:pt x="0" y="675"/>
                    <a:pt x="8" y="677"/>
                    <a:pt x="22" y="677"/>
                  </a:cubicBezTo>
                  <a:cubicBezTo>
                    <a:pt x="183" y="677"/>
                    <a:pt x="1212" y="346"/>
                    <a:pt x="2124" y="346"/>
                  </a:cubicBezTo>
                  <a:cubicBezTo>
                    <a:pt x="3117" y="346"/>
                    <a:pt x="4110" y="115"/>
                    <a:pt x="4133" y="22"/>
                  </a:cubicBezTo>
                  <a:cubicBezTo>
                    <a:pt x="4133" y="6"/>
                    <a:pt x="4080" y="0"/>
                    <a:pt x="39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4"/>
            <p:cNvSpPr/>
            <p:nvPr/>
          </p:nvSpPr>
          <p:spPr>
            <a:xfrm>
              <a:off x="6504509" y="2967882"/>
              <a:ext cx="456228" cy="669162"/>
            </a:xfrm>
            <a:custGeom>
              <a:avLst/>
              <a:gdLst/>
              <a:ahLst/>
              <a:cxnLst/>
              <a:rect l="l" t="t" r="r" b="b"/>
              <a:pathLst>
                <a:path w="14246" h="20895" extrusionOk="0">
                  <a:moveTo>
                    <a:pt x="11383" y="0"/>
                  </a:moveTo>
                  <a:cubicBezTo>
                    <a:pt x="11360" y="24"/>
                    <a:pt x="11291" y="70"/>
                    <a:pt x="11152" y="93"/>
                  </a:cubicBezTo>
                  <a:cubicBezTo>
                    <a:pt x="10806" y="185"/>
                    <a:pt x="10090" y="324"/>
                    <a:pt x="9374" y="324"/>
                  </a:cubicBezTo>
                  <a:cubicBezTo>
                    <a:pt x="8774" y="324"/>
                    <a:pt x="8128" y="462"/>
                    <a:pt x="7712" y="555"/>
                  </a:cubicBezTo>
                  <a:cubicBezTo>
                    <a:pt x="7484" y="612"/>
                    <a:pt x="7319" y="653"/>
                    <a:pt x="7267" y="653"/>
                  </a:cubicBezTo>
                  <a:cubicBezTo>
                    <a:pt x="7256" y="653"/>
                    <a:pt x="7250" y="651"/>
                    <a:pt x="7250" y="647"/>
                  </a:cubicBezTo>
                  <a:cubicBezTo>
                    <a:pt x="7135" y="1270"/>
                    <a:pt x="6950" y="1593"/>
                    <a:pt x="6950" y="1593"/>
                  </a:cubicBezTo>
                  <a:cubicBezTo>
                    <a:pt x="6950" y="1593"/>
                    <a:pt x="5903" y="1803"/>
                    <a:pt x="4188" y="1803"/>
                  </a:cubicBezTo>
                  <a:cubicBezTo>
                    <a:pt x="4102" y="1803"/>
                    <a:pt x="4015" y="1802"/>
                    <a:pt x="3926" y="1801"/>
                  </a:cubicBezTo>
                  <a:cubicBezTo>
                    <a:pt x="2910" y="3325"/>
                    <a:pt x="2379" y="6211"/>
                    <a:pt x="2148" y="8589"/>
                  </a:cubicBezTo>
                  <a:cubicBezTo>
                    <a:pt x="1986" y="10113"/>
                    <a:pt x="1940" y="11429"/>
                    <a:pt x="1940" y="12052"/>
                  </a:cubicBezTo>
                  <a:cubicBezTo>
                    <a:pt x="1917" y="13645"/>
                    <a:pt x="532" y="16946"/>
                    <a:pt x="278" y="18031"/>
                  </a:cubicBezTo>
                  <a:cubicBezTo>
                    <a:pt x="1" y="19093"/>
                    <a:pt x="370" y="19648"/>
                    <a:pt x="370" y="19648"/>
                  </a:cubicBezTo>
                  <a:lnTo>
                    <a:pt x="440" y="19486"/>
                  </a:lnTo>
                  <a:lnTo>
                    <a:pt x="440" y="19463"/>
                  </a:lnTo>
                  <a:lnTo>
                    <a:pt x="440" y="19394"/>
                  </a:lnTo>
                  <a:cubicBezTo>
                    <a:pt x="370" y="18955"/>
                    <a:pt x="393" y="18655"/>
                    <a:pt x="694" y="18632"/>
                  </a:cubicBezTo>
                  <a:cubicBezTo>
                    <a:pt x="720" y="18628"/>
                    <a:pt x="747" y="18626"/>
                    <a:pt x="776" y="18626"/>
                  </a:cubicBezTo>
                  <a:cubicBezTo>
                    <a:pt x="926" y="18626"/>
                    <a:pt x="1115" y="18677"/>
                    <a:pt x="1386" y="18793"/>
                  </a:cubicBezTo>
                  <a:lnTo>
                    <a:pt x="1409" y="18816"/>
                  </a:lnTo>
                  <a:lnTo>
                    <a:pt x="1432" y="18816"/>
                  </a:lnTo>
                  <a:lnTo>
                    <a:pt x="1502" y="18840"/>
                  </a:lnTo>
                  <a:lnTo>
                    <a:pt x="1525" y="18863"/>
                  </a:lnTo>
                  <a:cubicBezTo>
                    <a:pt x="1686" y="18932"/>
                    <a:pt x="1871" y="19024"/>
                    <a:pt x="2056" y="19117"/>
                  </a:cubicBezTo>
                  <a:lnTo>
                    <a:pt x="2102" y="19140"/>
                  </a:lnTo>
                  <a:lnTo>
                    <a:pt x="2171" y="19186"/>
                  </a:lnTo>
                  <a:cubicBezTo>
                    <a:pt x="2240" y="19232"/>
                    <a:pt x="2287" y="19255"/>
                    <a:pt x="2333" y="19278"/>
                  </a:cubicBezTo>
                  <a:lnTo>
                    <a:pt x="2379" y="19301"/>
                  </a:lnTo>
                  <a:lnTo>
                    <a:pt x="2471" y="19347"/>
                  </a:lnTo>
                  <a:lnTo>
                    <a:pt x="2517" y="19347"/>
                  </a:lnTo>
                  <a:cubicBezTo>
                    <a:pt x="2541" y="19371"/>
                    <a:pt x="2587" y="19394"/>
                    <a:pt x="2633" y="19417"/>
                  </a:cubicBezTo>
                  <a:lnTo>
                    <a:pt x="2656" y="19417"/>
                  </a:lnTo>
                  <a:lnTo>
                    <a:pt x="2771" y="19463"/>
                  </a:lnTo>
                  <a:lnTo>
                    <a:pt x="2818" y="19486"/>
                  </a:lnTo>
                  <a:lnTo>
                    <a:pt x="2864" y="19509"/>
                  </a:lnTo>
                  <a:cubicBezTo>
                    <a:pt x="2910" y="19509"/>
                    <a:pt x="2933" y="19532"/>
                    <a:pt x="2979" y="19532"/>
                  </a:cubicBezTo>
                  <a:lnTo>
                    <a:pt x="3025" y="19555"/>
                  </a:lnTo>
                  <a:lnTo>
                    <a:pt x="3095" y="19578"/>
                  </a:lnTo>
                  <a:cubicBezTo>
                    <a:pt x="3141" y="19601"/>
                    <a:pt x="3164" y="19601"/>
                    <a:pt x="3187" y="19624"/>
                  </a:cubicBezTo>
                  <a:lnTo>
                    <a:pt x="3256" y="19648"/>
                  </a:lnTo>
                  <a:lnTo>
                    <a:pt x="3325" y="19671"/>
                  </a:lnTo>
                  <a:cubicBezTo>
                    <a:pt x="3510" y="19717"/>
                    <a:pt x="3695" y="19786"/>
                    <a:pt x="3880" y="19832"/>
                  </a:cubicBezTo>
                  <a:lnTo>
                    <a:pt x="3949" y="19855"/>
                  </a:lnTo>
                  <a:cubicBezTo>
                    <a:pt x="4018" y="19878"/>
                    <a:pt x="4110" y="19902"/>
                    <a:pt x="4180" y="19902"/>
                  </a:cubicBezTo>
                  <a:cubicBezTo>
                    <a:pt x="4249" y="19925"/>
                    <a:pt x="4318" y="19948"/>
                    <a:pt x="4387" y="19971"/>
                  </a:cubicBezTo>
                  <a:lnTo>
                    <a:pt x="4480" y="19994"/>
                  </a:lnTo>
                  <a:cubicBezTo>
                    <a:pt x="4526" y="19994"/>
                    <a:pt x="4572" y="20017"/>
                    <a:pt x="4618" y="20017"/>
                  </a:cubicBezTo>
                  <a:cubicBezTo>
                    <a:pt x="4826" y="20063"/>
                    <a:pt x="5057" y="20132"/>
                    <a:pt x="5288" y="20179"/>
                  </a:cubicBezTo>
                  <a:lnTo>
                    <a:pt x="5357" y="20179"/>
                  </a:lnTo>
                  <a:cubicBezTo>
                    <a:pt x="5519" y="20225"/>
                    <a:pt x="5680" y="20248"/>
                    <a:pt x="5842" y="20294"/>
                  </a:cubicBezTo>
                  <a:cubicBezTo>
                    <a:pt x="5957" y="20317"/>
                    <a:pt x="6050" y="20317"/>
                    <a:pt x="6142" y="20340"/>
                  </a:cubicBezTo>
                  <a:lnTo>
                    <a:pt x="6211" y="20363"/>
                  </a:lnTo>
                  <a:cubicBezTo>
                    <a:pt x="6258" y="20363"/>
                    <a:pt x="6327" y="20386"/>
                    <a:pt x="6373" y="20386"/>
                  </a:cubicBezTo>
                  <a:cubicBezTo>
                    <a:pt x="6442" y="20409"/>
                    <a:pt x="6511" y="20409"/>
                    <a:pt x="6558" y="20433"/>
                  </a:cubicBezTo>
                  <a:cubicBezTo>
                    <a:pt x="6812" y="20456"/>
                    <a:pt x="7043" y="20502"/>
                    <a:pt x="7273" y="20548"/>
                  </a:cubicBezTo>
                  <a:lnTo>
                    <a:pt x="7366" y="20548"/>
                  </a:lnTo>
                  <a:cubicBezTo>
                    <a:pt x="7412" y="20571"/>
                    <a:pt x="7458" y="20571"/>
                    <a:pt x="7504" y="20571"/>
                  </a:cubicBezTo>
                  <a:lnTo>
                    <a:pt x="7574" y="20594"/>
                  </a:lnTo>
                  <a:cubicBezTo>
                    <a:pt x="7620" y="20594"/>
                    <a:pt x="7689" y="20594"/>
                    <a:pt x="7735" y="20617"/>
                  </a:cubicBezTo>
                  <a:cubicBezTo>
                    <a:pt x="7804" y="20617"/>
                    <a:pt x="7851" y="20617"/>
                    <a:pt x="7897" y="20640"/>
                  </a:cubicBezTo>
                  <a:cubicBezTo>
                    <a:pt x="7966" y="20640"/>
                    <a:pt x="8012" y="20640"/>
                    <a:pt x="8058" y="20663"/>
                  </a:cubicBezTo>
                  <a:cubicBezTo>
                    <a:pt x="8151" y="20663"/>
                    <a:pt x="8220" y="20663"/>
                    <a:pt x="8312" y="20686"/>
                  </a:cubicBezTo>
                  <a:lnTo>
                    <a:pt x="8382" y="20686"/>
                  </a:lnTo>
                  <a:lnTo>
                    <a:pt x="8474" y="20710"/>
                  </a:lnTo>
                  <a:cubicBezTo>
                    <a:pt x="8612" y="20733"/>
                    <a:pt x="8751" y="20733"/>
                    <a:pt x="8866" y="20756"/>
                  </a:cubicBezTo>
                  <a:lnTo>
                    <a:pt x="8959" y="20756"/>
                  </a:lnTo>
                  <a:cubicBezTo>
                    <a:pt x="9028" y="20779"/>
                    <a:pt x="9097" y="20779"/>
                    <a:pt x="9190" y="20779"/>
                  </a:cubicBezTo>
                  <a:lnTo>
                    <a:pt x="9259" y="20802"/>
                  </a:lnTo>
                  <a:lnTo>
                    <a:pt x="9351" y="20802"/>
                  </a:lnTo>
                  <a:cubicBezTo>
                    <a:pt x="9420" y="20802"/>
                    <a:pt x="9490" y="20802"/>
                    <a:pt x="9559" y="20825"/>
                  </a:cubicBezTo>
                  <a:lnTo>
                    <a:pt x="9651" y="20825"/>
                  </a:lnTo>
                  <a:cubicBezTo>
                    <a:pt x="9698" y="20825"/>
                    <a:pt x="9744" y="20825"/>
                    <a:pt x="9790" y="20848"/>
                  </a:cubicBezTo>
                  <a:lnTo>
                    <a:pt x="9859" y="20848"/>
                  </a:lnTo>
                  <a:cubicBezTo>
                    <a:pt x="10229" y="20871"/>
                    <a:pt x="10575" y="20894"/>
                    <a:pt x="10898" y="20894"/>
                  </a:cubicBezTo>
                  <a:lnTo>
                    <a:pt x="11752" y="20894"/>
                  </a:lnTo>
                  <a:cubicBezTo>
                    <a:pt x="10713" y="16623"/>
                    <a:pt x="11568" y="13045"/>
                    <a:pt x="11868" y="12421"/>
                  </a:cubicBezTo>
                  <a:cubicBezTo>
                    <a:pt x="11914" y="12306"/>
                    <a:pt x="11960" y="12214"/>
                    <a:pt x="12029" y="12121"/>
                  </a:cubicBezTo>
                  <a:lnTo>
                    <a:pt x="12076" y="12029"/>
                  </a:lnTo>
                  <a:cubicBezTo>
                    <a:pt x="12099" y="11983"/>
                    <a:pt x="12122" y="11936"/>
                    <a:pt x="12122" y="11890"/>
                  </a:cubicBezTo>
                  <a:cubicBezTo>
                    <a:pt x="12237" y="11659"/>
                    <a:pt x="12353" y="11452"/>
                    <a:pt x="12445" y="11244"/>
                  </a:cubicBezTo>
                  <a:lnTo>
                    <a:pt x="12491" y="11152"/>
                  </a:lnTo>
                  <a:cubicBezTo>
                    <a:pt x="12514" y="11082"/>
                    <a:pt x="12537" y="11036"/>
                    <a:pt x="12560" y="10990"/>
                  </a:cubicBezTo>
                  <a:lnTo>
                    <a:pt x="12607" y="10898"/>
                  </a:lnTo>
                  <a:cubicBezTo>
                    <a:pt x="12630" y="10851"/>
                    <a:pt x="12630" y="10828"/>
                    <a:pt x="12653" y="10782"/>
                  </a:cubicBezTo>
                  <a:cubicBezTo>
                    <a:pt x="12676" y="10736"/>
                    <a:pt x="12699" y="10690"/>
                    <a:pt x="12699" y="10667"/>
                  </a:cubicBezTo>
                  <a:cubicBezTo>
                    <a:pt x="12722" y="10621"/>
                    <a:pt x="12745" y="10574"/>
                    <a:pt x="12768" y="10528"/>
                  </a:cubicBezTo>
                  <a:cubicBezTo>
                    <a:pt x="12768" y="10505"/>
                    <a:pt x="12791" y="10459"/>
                    <a:pt x="12814" y="10413"/>
                  </a:cubicBezTo>
                  <a:cubicBezTo>
                    <a:pt x="12837" y="10390"/>
                    <a:pt x="12837" y="10343"/>
                    <a:pt x="12860" y="10297"/>
                  </a:cubicBezTo>
                  <a:lnTo>
                    <a:pt x="12907" y="10205"/>
                  </a:lnTo>
                  <a:lnTo>
                    <a:pt x="12930" y="10113"/>
                  </a:lnTo>
                  <a:cubicBezTo>
                    <a:pt x="12953" y="10090"/>
                    <a:pt x="12976" y="10043"/>
                    <a:pt x="12976" y="9997"/>
                  </a:cubicBezTo>
                  <a:cubicBezTo>
                    <a:pt x="12999" y="9974"/>
                    <a:pt x="12999" y="9928"/>
                    <a:pt x="13022" y="9905"/>
                  </a:cubicBezTo>
                  <a:lnTo>
                    <a:pt x="13068" y="9812"/>
                  </a:lnTo>
                  <a:cubicBezTo>
                    <a:pt x="13068" y="9766"/>
                    <a:pt x="13091" y="9720"/>
                    <a:pt x="13114" y="9674"/>
                  </a:cubicBezTo>
                  <a:lnTo>
                    <a:pt x="13161" y="9559"/>
                  </a:lnTo>
                  <a:cubicBezTo>
                    <a:pt x="13161" y="9535"/>
                    <a:pt x="13184" y="9489"/>
                    <a:pt x="13184" y="9443"/>
                  </a:cubicBezTo>
                  <a:lnTo>
                    <a:pt x="13230" y="9351"/>
                  </a:lnTo>
                  <a:lnTo>
                    <a:pt x="13253" y="9281"/>
                  </a:lnTo>
                  <a:lnTo>
                    <a:pt x="13276" y="9212"/>
                  </a:lnTo>
                  <a:lnTo>
                    <a:pt x="13299" y="9143"/>
                  </a:lnTo>
                  <a:cubicBezTo>
                    <a:pt x="13322" y="9097"/>
                    <a:pt x="13345" y="9051"/>
                    <a:pt x="13345" y="9004"/>
                  </a:cubicBezTo>
                  <a:lnTo>
                    <a:pt x="13368" y="8935"/>
                  </a:lnTo>
                  <a:lnTo>
                    <a:pt x="13391" y="8912"/>
                  </a:lnTo>
                  <a:lnTo>
                    <a:pt x="13415" y="8820"/>
                  </a:lnTo>
                  <a:lnTo>
                    <a:pt x="13438" y="8727"/>
                  </a:lnTo>
                  <a:cubicBezTo>
                    <a:pt x="13830" y="7573"/>
                    <a:pt x="14038" y="6603"/>
                    <a:pt x="14130" y="5749"/>
                  </a:cubicBezTo>
                  <a:cubicBezTo>
                    <a:pt x="14223" y="5057"/>
                    <a:pt x="14246" y="4479"/>
                    <a:pt x="14246" y="3971"/>
                  </a:cubicBezTo>
                  <a:cubicBezTo>
                    <a:pt x="13484" y="3394"/>
                    <a:pt x="11106" y="2101"/>
                    <a:pt x="11106" y="2101"/>
                  </a:cubicBezTo>
                  <a:cubicBezTo>
                    <a:pt x="11221" y="1224"/>
                    <a:pt x="11360" y="70"/>
                    <a:pt x="113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4"/>
            <p:cNvSpPr/>
            <p:nvPr/>
          </p:nvSpPr>
          <p:spPr>
            <a:xfrm>
              <a:off x="6751494" y="2901332"/>
              <a:ext cx="123488" cy="84322"/>
            </a:xfrm>
            <a:custGeom>
              <a:avLst/>
              <a:gdLst/>
              <a:ahLst/>
              <a:cxnLst/>
              <a:rect l="l" t="t" r="r" b="b"/>
              <a:pathLst>
                <a:path w="3856" h="2633" extrusionOk="0">
                  <a:moveTo>
                    <a:pt x="3555" y="1"/>
                  </a:moveTo>
                  <a:lnTo>
                    <a:pt x="3602" y="93"/>
                  </a:lnTo>
                  <a:lnTo>
                    <a:pt x="3602" y="116"/>
                  </a:lnTo>
                  <a:cubicBezTo>
                    <a:pt x="3394" y="947"/>
                    <a:pt x="2747" y="1571"/>
                    <a:pt x="1916" y="1778"/>
                  </a:cubicBezTo>
                  <a:cubicBezTo>
                    <a:pt x="1461" y="1903"/>
                    <a:pt x="912" y="1990"/>
                    <a:pt x="354" y="1990"/>
                  </a:cubicBezTo>
                  <a:cubicBezTo>
                    <a:pt x="290" y="1990"/>
                    <a:pt x="226" y="1988"/>
                    <a:pt x="162" y="1986"/>
                  </a:cubicBezTo>
                  <a:lnTo>
                    <a:pt x="0" y="2633"/>
                  </a:lnTo>
                  <a:cubicBezTo>
                    <a:pt x="416" y="2540"/>
                    <a:pt x="1062" y="2402"/>
                    <a:pt x="1662" y="2402"/>
                  </a:cubicBezTo>
                  <a:cubicBezTo>
                    <a:pt x="2378" y="2402"/>
                    <a:pt x="3094" y="2263"/>
                    <a:pt x="3440" y="2171"/>
                  </a:cubicBezTo>
                  <a:lnTo>
                    <a:pt x="3856" y="278"/>
                  </a:lnTo>
                  <a:lnTo>
                    <a:pt x="3763" y="231"/>
                  </a:lnTo>
                  <a:cubicBezTo>
                    <a:pt x="3694" y="208"/>
                    <a:pt x="3648" y="139"/>
                    <a:pt x="3602" y="70"/>
                  </a:cubicBezTo>
                  <a:lnTo>
                    <a:pt x="3555" y="1"/>
                  </a:lnTo>
                  <a:close/>
                </a:path>
              </a:pathLst>
            </a:custGeom>
            <a:solidFill>
              <a:srgbClr val="AF6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4"/>
            <p:cNvSpPr/>
            <p:nvPr/>
          </p:nvSpPr>
          <p:spPr>
            <a:xfrm>
              <a:off x="6194721" y="3025561"/>
              <a:ext cx="435508" cy="295783"/>
            </a:xfrm>
            <a:custGeom>
              <a:avLst/>
              <a:gdLst/>
              <a:ahLst/>
              <a:cxnLst/>
              <a:rect l="l" t="t" r="r" b="b"/>
              <a:pathLst>
                <a:path w="13599" h="9236" extrusionOk="0">
                  <a:moveTo>
                    <a:pt x="13598" y="0"/>
                  </a:moveTo>
                  <a:cubicBezTo>
                    <a:pt x="13563" y="0"/>
                    <a:pt x="12459" y="23"/>
                    <a:pt x="10528" y="2840"/>
                  </a:cubicBezTo>
                  <a:cubicBezTo>
                    <a:pt x="8566" y="5703"/>
                    <a:pt x="7642" y="6626"/>
                    <a:pt x="7642" y="6626"/>
                  </a:cubicBezTo>
                  <a:cubicBezTo>
                    <a:pt x="7642" y="6626"/>
                    <a:pt x="7065" y="6466"/>
                    <a:pt x="6205" y="6466"/>
                  </a:cubicBezTo>
                  <a:cubicBezTo>
                    <a:pt x="6033" y="6466"/>
                    <a:pt x="5849" y="6472"/>
                    <a:pt x="5657" y="6488"/>
                  </a:cubicBezTo>
                  <a:cubicBezTo>
                    <a:pt x="5494" y="6501"/>
                    <a:pt x="5313" y="6507"/>
                    <a:pt x="5118" y="6507"/>
                  </a:cubicBezTo>
                  <a:cubicBezTo>
                    <a:pt x="3925" y="6507"/>
                    <a:pt x="2200" y="6277"/>
                    <a:pt x="970" y="5980"/>
                  </a:cubicBezTo>
                  <a:cubicBezTo>
                    <a:pt x="970" y="6026"/>
                    <a:pt x="970" y="6072"/>
                    <a:pt x="970" y="6118"/>
                  </a:cubicBezTo>
                  <a:cubicBezTo>
                    <a:pt x="993" y="6188"/>
                    <a:pt x="993" y="6280"/>
                    <a:pt x="993" y="6349"/>
                  </a:cubicBezTo>
                  <a:cubicBezTo>
                    <a:pt x="993" y="6649"/>
                    <a:pt x="947" y="6996"/>
                    <a:pt x="832" y="7273"/>
                  </a:cubicBezTo>
                  <a:cubicBezTo>
                    <a:pt x="785" y="7365"/>
                    <a:pt x="739" y="7457"/>
                    <a:pt x="693" y="7527"/>
                  </a:cubicBezTo>
                  <a:cubicBezTo>
                    <a:pt x="543" y="7719"/>
                    <a:pt x="334" y="7852"/>
                    <a:pt x="65" y="7852"/>
                  </a:cubicBezTo>
                  <a:cubicBezTo>
                    <a:pt x="44" y="7852"/>
                    <a:pt x="22" y="7852"/>
                    <a:pt x="0" y="7850"/>
                  </a:cubicBezTo>
                  <a:lnTo>
                    <a:pt x="0" y="7850"/>
                  </a:lnTo>
                  <a:cubicBezTo>
                    <a:pt x="739" y="8242"/>
                    <a:pt x="2286" y="8681"/>
                    <a:pt x="3717" y="8843"/>
                  </a:cubicBezTo>
                  <a:cubicBezTo>
                    <a:pt x="4870" y="8962"/>
                    <a:pt x="5903" y="9235"/>
                    <a:pt x="7391" y="9235"/>
                  </a:cubicBezTo>
                  <a:cubicBezTo>
                    <a:pt x="7632" y="9235"/>
                    <a:pt x="7884" y="9228"/>
                    <a:pt x="8150" y="9212"/>
                  </a:cubicBezTo>
                  <a:cubicBezTo>
                    <a:pt x="8450" y="9189"/>
                    <a:pt x="8750" y="9097"/>
                    <a:pt x="9027" y="8935"/>
                  </a:cubicBezTo>
                  <a:cubicBezTo>
                    <a:pt x="9074" y="8889"/>
                    <a:pt x="9143" y="8866"/>
                    <a:pt x="9212" y="8820"/>
                  </a:cubicBezTo>
                  <a:cubicBezTo>
                    <a:pt x="10367" y="8058"/>
                    <a:pt x="11429" y="7134"/>
                    <a:pt x="11821" y="6788"/>
                  </a:cubicBezTo>
                  <a:cubicBezTo>
                    <a:pt x="12052" y="4410"/>
                    <a:pt x="12583" y="1524"/>
                    <a:pt x="13599" y="0"/>
                  </a:cubicBezTo>
                  <a:cubicBezTo>
                    <a:pt x="13599" y="0"/>
                    <a:pt x="13598" y="0"/>
                    <a:pt x="13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4"/>
            <p:cNvSpPr/>
            <p:nvPr/>
          </p:nvSpPr>
          <p:spPr>
            <a:xfrm>
              <a:off x="6386973" y="3231296"/>
              <a:ext cx="91688" cy="44931"/>
            </a:xfrm>
            <a:custGeom>
              <a:avLst/>
              <a:gdLst/>
              <a:ahLst/>
              <a:cxnLst/>
              <a:rect l="l" t="t" r="r" b="b"/>
              <a:pathLst>
                <a:path w="2863" h="1403" extrusionOk="0">
                  <a:moveTo>
                    <a:pt x="404" y="0"/>
                  </a:moveTo>
                  <a:cubicBezTo>
                    <a:pt x="173" y="0"/>
                    <a:pt x="23" y="18"/>
                    <a:pt x="23" y="18"/>
                  </a:cubicBezTo>
                  <a:lnTo>
                    <a:pt x="0" y="41"/>
                  </a:lnTo>
                  <a:lnTo>
                    <a:pt x="23" y="64"/>
                  </a:lnTo>
                  <a:cubicBezTo>
                    <a:pt x="23" y="64"/>
                    <a:pt x="173" y="46"/>
                    <a:pt x="404" y="46"/>
                  </a:cubicBezTo>
                  <a:cubicBezTo>
                    <a:pt x="635" y="46"/>
                    <a:pt x="947" y="64"/>
                    <a:pt x="1270" y="133"/>
                  </a:cubicBezTo>
                  <a:cubicBezTo>
                    <a:pt x="1847" y="248"/>
                    <a:pt x="2609" y="572"/>
                    <a:pt x="2840" y="1403"/>
                  </a:cubicBezTo>
                  <a:lnTo>
                    <a:pt x="2863" y="1403"/>
                  </a:lnTo>
                  <a:lnTo>
                    <a:pt x="2863" y="1380"/>
                  </a:lnTo>
                  <a:cubicBezTo>
                    <a:pt x="2771" y="1010"/>
                    <a:pt x="2540" y="710"/>
                    <a:pt x="2216" y="479"/>
                  </a:cubicBezTo>
                  <a:cubicBezTo>
                    <a:pt x="1962" y="295"/>
                    <a:pt x="1639" y="179"/>
                    <a:pt x="1270" y="87"/>
                  </a:cubicBezTo>
                  <a:cubicBezTo>
                    <a:pt x="947" y="18"/>
                    <a:pt x="635" y="0"/>
                    <a:pt x="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4"/>
            <p:cNvSpPr/>
            <p:nvPr/>
          </p:nvSpPr>
          <p:spPr>
            <a:xfrm>
              <a:off x="6489745" y="3025561"/>
              <a:ext cx="140494" cy="282461"/>
            </a:xfrm>
            <a:custGeom>
              <a:avLst/>
              <a:gdLst/>
              <a:ahLst/>
              <a:cxnLst/>
              <a:rect l="l" t="t" r="r" b="b"/>
              <a:pathLst>
                <a:path w="4387" h="8820" extrusionOk="0">
                  <a:moveTo>
                    <a:pt x="4387" y="0"/>
                  </a:moveTo>
                  <a:cubicBezTo>
                    <a:pt x="4386" y="1"/>
                    <a:pt x="4385" y="2"/>
                    <a:pt x="4385" y="3"/>
                  </a:cubicBezTo>
                  <a:lnTo>
                    <a:pt x="4385" y="3"/>
                  </a:lnTo>
                  <a:cubicBezTo>
                    <a:pt x="4386" y="2"/>
                    <a:pt x="4386" y="1"/>
                    <a:pt x="4387" y="0"/>
                  </a:cubicBezTo>
                  <a:close/>
                  <a:moveTo>
                    <a:pt x="4385" y="3"/>
                  </a:moveTo>
                  <a:lnTo>
                    <a:pt x="4385" y="3"/>
                  </a:lnTo>
                  <a:cubicBezTo>
                    <a:pt x="4311" y="103"/>
                    <a:pt x="2375" y="2209"/>
                    <a:pt x="2147" y="6811"/>
                  </a:cubicBezTo>
                  <a:cubicBezTo>
                    <a:pt x="139" y="8681"/>
                    <a:pt x="0" y="8796"/>
                    <a:pt x="0" y="8820"/>
                  </a:cubicBezTo>
                  <a:cubicBezTo>
                    <a:pt x="1155" y="8058"/>
                    <a:pt x="2217" y="7134"/>
                    <a:pt x="2609" y="6788"/>
                  </a:cubicBezTo>
                  <a:cubicBezTo>
                    <a:pt x="2840" y="4411"/>
                    <a:pt x="3370" y="1528"/>
                    <a:pt x="4385" y="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4"/>
            <p:cNvSpPr/>
            <p:nvPr/>
          </p:nvSpPr>
          <p:spPr>
            <a:xfrm>
              <a:off x="6165129" y="3218518"/>
              <a:ext cx="61424" cy="48102"/>
            </a:xfrm>
            <a:custGeom>
              <a:avLst/>
              <a:gdLst/>
              <a:ahLst/>
              <a:cxnLst/>
              <a:rect l="l" t="t" r="r" b="b"/>
              <a:pathLst>
                <a:path w="1918" h="1502" extrusionOk="0">
                  <a:moveTo>
                    <a:pt x="1363" y="1"/>
                  </a:moveTo>
                  <a:lnTo>
                    <a:pt x="924" y="786"/>
                  </a:lnTo>
                  <a:cubicBezTo>
                    <a:pt x="924" y="786"/>
                    <a:pt x="413" y="1140"/>
                    <a:pt x="80" y="1140"/>
                  </a:cubicBezTo>
                  <a:cubicBezTo>
                    <a:pt x="52" y="1140"/>
                    <a:pt x="26" y="1138"/>
                    <a:pt x="1" y="1132"/>
                  </a:cubicBezTo>
                  <a:lnTo>
                    <a:pt x="1" y="1132"/>
                  </a:lnTo>
                  <a:lnTo>
                    <a:pt x="694" y="1294"/>
                  </a:lnTo>
                  <a:lnTo>
                    <a:pt x="1317" y="1432"/>
                  </a:lnTo>
                  <a:lnTo>
                    <a:pt x="1617" y="1502"/>
                  </a:lnTo>
                  <a:cubicBezTo>
                    <a:pt x="1663" y="1432"/>
                    <a:pt x="1709" y="1340"/>
                    <a:pt x="1756" y="1248"/>
                  </a:cubicBezTo>
                  <a:cubicBezTo>
                    <a:pt x="1871" y="971"/>
                    <a:pt x="1917" y="624"/>
                    <a:pt x="1917" y="324"/>
                  </a:cubicBezTo>
                  <a:cubicBezTo>
                    <a:pt x="1917" y="255"/>
                    <a:pt x="1917" y="163"/>
                    <a:pt x="1894" y="93"/>
                  </a:cubicBezTo>
                  <a:lnTo>
                    <a:pt x="1825" y="70"/>
                  </a:lnTo>
                  <a:lnTo>
                    <a:pt x="1617" y="47"/>
                  </a:lnTo>
                  <a:lnTo>
                    <a:pt x="1363" y="1"/>
                  </a:lnTo>
                  <a:close/>
                </a:path>
              </a:pathLst>
            </a:cu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4"/>
            <p:cNvSpPr/>
            <p:nvPr/>
          </p:nvSpPr>
          <p:spPr>
            <a:xfrm>
              <a:off x="6187323" y="3259928"/>
              <a:ext cx="29591" cy="17133"/>
            </a:xfrm>
            <a:custGeom>
              <a:avLst/>
              <a:gdLst/>
              <a:ahLst/>
              <a:cxnLst/>
              <a:rect l="l" t="t" r="r" b="b"/>
              <a:pathLst>
                <a:path w="924" h="535" extrusionOk="0">
                  <a:moveTo>
                    <a:pt x="1" y="1"/>
                  </a:moveTo>
                  <a:cubicBezTo>
                    <a:pt x="1" y="301"/>
                    <a:pt x="231" y="532"/>
                    <a:pt x="231" y="532"/>
                  </a:cubicBezTo>
                  <a:cubicBezTo>
                    <a:pt x="253" y="534"/>
                    <a:pt x="275" y="534"/>
                    <a:pt x="296" y="534"/>
                  </a:cubicBezTo>
                  <a:cubicBezTo>
                    <a:pt x="565" y="534"/>
                    <a:pt x="774" y="401"/>
                    <a:pt x="924" y="20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4"/>
            <p:cNvSpPr/>
            <p:nvPr/>
          </p:nvSpPr>
          <p:spPr>
            <a:xfrm>
              <a:off x="6216883" y="3216821"/>
              <a:ext cx="8935" cy="4708"/>
            </a:xfrm>
            <a:custGeom>
              <a:avLst/>
              <a:gdLst/>
              <a:ahLst/>
              <a:cxnLst/>
              <a:rect l="l" t="t" r="r" b="b"/>
              <a:pathLst>
                <a:path w="279" h="147" extrusionOk="0">
                  <a:moveTo>
                    <a:pt x="214" y="0"/>
                  </a:moveTo>
                  <a:cubicBezTo>
                    <a:pt x="156" y="0"/>
                    <a:pt x="70" y="17"/>
                    <a:pt x="1" y="100"/>
                  </a:cubicBezTo>
                  <a:lnTo>
                    <a:pt x="278" y="146"/>
                  </a:lnTo>
                  <a:cubicBezTo>
                    <a:pt x="278" y="100"/>
                    <a:pt x="278" y="54"/>
                    <a:pt x="278" y="8"/>
                  </a:cubicBezTo>
                  <a:cubicBezTo>
                    <a:pt x="278" y="8"/>
                    <a:pt x="252" y="0"/>
                    <a:pt x="214" y="0"/>
                  </a:cubicBezTo>
                  <a:close/>
                </a:path>
              </a:pathLst>
            </a:custGeom>
            <a:solidFill>
              <a:srgbClr val="3B3E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4"/>
            <p:cNvSpPr/>
            <p:nvPr/>
          </p:nvSpPr>
          <p:spPr>
            <a:xfrm>
              <a:off x="6504509" y="3111327"/>
              <a:ext cx="430352" cy="525722"/>
            </a:xfrm>
            <a:custGeom>
              <a:avLst/>
              <a:gdLst/>
              <a:ahLst/>
              <a:cxnLst/>
              <a:rect l="l" t="t" r="r" b="b"/>
              <a:pathLst>
                <a:path w="13438" h="16416" extrusionOk="0">
                  <a:moveTo>
                    <a:pt x="12076" y="0"/>
                  </a:moveTo>
                  <a:cubicBezTo>
                    <a:pt x="11752" y="554"/>
                    <a:pt x="11129" y="1963"/>
                    <a:pt x="11083" y="4664"/>
                  </a:cubicBezTo>
                  <a:cubicBezTo>
                    <a:pt x="11083" y="5376"/>
                    <a:pt x="10120" y="5682"/>
                    <a:pt x="8862" y="5682"/>
                  </a:cubicBezTo>
                  <a:cubicBezTo>
                    <a:pt x="7184" y="5682"/>
                    <a:pt x="4981" y="5139"/>
                    <a:pt x="3833" y="4295"/>
                  </a:cubicBezTo>
                  <a:cubicBezTo>
                    <a:pt x="3765" y="4232"/>
                    <a:pt x="3711" y="4204"/>
                    <a:pt x="3675" y="4204"/>
                  </a:cubicBezTo>
                  <a:cubicBezTo>
                    <a:pt x="3430" y="4204"/>
                    <a:pt x="4036" y="5489"/>
                    <a:pt x="6973" y="6072"/>
                  </a:cubicBezTo>
                  <a:cubicBezTo>
                    <a:pt x="11083" y="6903"/>
                    <a:pt x="10967" y="8242"/>
                    <a:pt x="9998" y="11082"/>
                  </a:cubicBezTo>
                  <a:cubicBezTo>
                    <a:pt x="9171" y="13465"/>
                    <a:pt x="8344" y="14856"/>
                    <a:pt x="6156" y="14856"/>
                  </a:cubicBezTo>
                  <a:cubicBezTo>
                    <a:pt x="5779" y="14856"/>
                    <a:pt x="5361" y="14815"/>
                    <a:pt x="4895" y="14730"/>
                  </a:cubicBezTo>
                  <a:cubicBezTo>
                    <a:pt x="2388" y="14291"/>
                    <a:pt x="2129" y="13329"/>
                    <a:pt x="1198" y="13329"/>
                  </a:cubicBezTo>
                  <a:cubicBezTo>
                    <a:pt x="955" y="13329"/>
                    <a:pt x="665" y="13395"/>
                    <a:pt x="278" y="13552"/>
                  </a:cubicBezTo>
                  <a:cubicBezTo>
                    <a:pt x="1" y="14614"/>
                    <a:pt x="370" y="15169"/>
                    <a:pt x="370" y="15169"/>
                  </a:cubicBezTo>
                  <a:lnTo>
                    <a:pt x="440" y="15007"/>
                  </a:lnTo>
                  <a:lnTo>
                    <a:pt x="440" y="14984"/>
                  </a:lnTo>
                  <a:lnTo>
                    <a:pt x="440" y="14915"/>
                  </a:lnTo>
                  <a:cubicBezTo>
                    <a:pt x="370" y="14476"/>
                    <a:pt x="370" y="14176"/>
                    <a:pt x="694" y="14153"/>
                  </a:cubicBezTo>
                  <a:cubicBezTo>
                    <a:pt x="720" y="14149"/>
                    <a:pt x="748" y="14147"/>
                    <a:pt x="778" y="14147"/>
                  </a:cubicBezTo>
                  <a:cubicBezTo>
                    <a:pt x="932" y="14147"/>
                    <a:pt x="1135" y="14198"/>
                    <a:pt x="1386" y="14314"/>
                  </a:cubicBezTo>
                  <a:lnTo>
                    <a:pt x="1409" y="14337"/>
                  </a:lnTo>
                  <a:lnTo>
                    <a:pt x="1432" y="14337"/>
                  </a:lnTo>
                  <a:lnTo>
                    <a:pt x="1502" y="14361"/>
                  </a:lnTo>
                  <a:lnTo>
                    <a:pt x="1525" y="14384"/>
                  </a:lnTo>
                  <a:cubicBezTo>
                    <a:pt x="1686" y="14453"/>
                    <a:pt x="1871" y="14545"/>
                    <a:pt x="2056" y="14638"/>
                  </a:cubicBezTo>
                  <a:lnTo>
                    <a:pt x="2102" y="14661"/>
                  </a:lnTo>
                  <a:lnTo>
                    <a:pt x="2171" y="14707"/>
                  </a:lnTo>
                  <a:cubicBezTo>
                    <a:pt x="2240" y="14753"/>
                    <a:pt x="2287" y="14776"/>
                    <a:pt x="2333" y="14799"/>
                  </a:cubicBezTo>
                  <a:lnTo>
                    <a:pt x="2379" y="14822"/>
                  </a:lnTo>
                  <a:lnTo>
                    <a:pt x="2471" y="14868"/>
                  </a:lnTo>
                  <a:lnTo>
                    <a:pt x="2517" y="14868"/>
                  </a:lnTo>
                  <a:cubicBezTo>
                    <a:pt x="2541" y="14892"/>
                    <a:pt x="2587" y="14915"/>
                    <a:pt x="2633" y="14938"/>
                  </a:cubicBezTo>
                  <a:lnTo>
                    <a:pt x="2656" y="14938"/>
                  </a:lnTo>
                  <a:lnTo>
                    <a:pt x="2771" y="14984"/>
                  </a:lnTo>
                  <a:lnTo>
                    <a:pt x="2818" y="15007"/>
                  </a:lnTo>
                  <a:lnTo>
                    <a:pt x="2864" y="15030"/>
                  </a:lnTo>
                  <a:cubicBezTo>
                    <a:pt x="2910" y="15030"/>
                    <a:pt x="2933" y="15053"/>
                    <a:pt x="2979" y="15053"/>
                  </a:cubicBezTo>
                  <a:lnTo>
                    <a:pt x="3025" y="15076"/>
                  </a:lnTo>
                  <a:lnTo>
                    <a:pt x="3095" y="15099"/>
                  </a:lnTo>
                  <a:cubicBezTo>
                    <a:pt x="3141" y="15122"/>
                    <a:pt x="3164" y="15122"/>
                    <a:pt x="3187" y="15145"/>
                  </a:cubicBezTo>
                  <a:lnTo>
                    <a:pt x="3256" y="15169"/>
                  </a:lnTo>
                  <a:lnTo>
                    <a:pt x="3325" y="15192"/>
                  </a:lnTo>
                  <a:cubicBezTo>
                    <a:pt x="3510" y="15238"/>
                    <a:pt x="3695" y="15307"/>
                    <a:pt x="3880" y="15353"/>
                  </a:cubicBezTo>
                  <a:lnTo>
                    <a:pt x="3949" y="15376"/>
                  </a:lnTo>
                  <a:cubicBezTo>
                    <a:pt x="4018" y="15399"/>
                    <a:pt x="4110" y="15423"/>
                    <a:pt x="4180" y="15423"/>
                  </a:cubicBezTo>
                  <a:cubicBezTo>
                    <a:pt x="4249" y="15446"/>
                    <a:pt x="4318" y="15469"/>
                    <a:pt x="4387" y="15492"/>
                  </a:cubicBezTo>
                  <a:lnTo>
                    <a:pt x="4480" y="15515"/>
                  </a:lnTo>
                  <a:cubicBezTo>
                    <a:pt x="4526" y="15515"/>
                    <a:pt x="4572" y="15538"/>
                    <a:pt x="4618" y="15538"/>
                  </a:cubicBezTo>
                  <a:cubicBezTo>
                    <a:pt x="4734" y="15561"/>
                    <a:pt x="4849" y="15607"/>
                    <a:pt x="4965" y="15630"/>
                  </a:cubicBezTo>
                  <a:cubicBezTo>
                    <a:pt x="5057" y="15653"/>
                    <a:pt x="5172" y="15676"/>
                    <a:pt x="5288" y="15700"/>
                  </a:cubicBezTo>
                  <a:lnTo>
                    <a:pt x="5357" y="15700"/>
                  </a:lnTo>
                  <a:cubicBezTo>
                    <a:pt x="5519" y="15746"/>
                    <a:pt x="5680" y="15769"/>
                    <a:pt x="5842" y="15815"/>
                  </a:cubicBezTo>
                  <a:cubicBezTo>
                    <a:pt x="5957" y="15838"/>
                    <a:pt x="6050" y="15838"/>
                    <a:pt x="6142" y="15861"/>
                  </a:cubicBezTo>
                  <a:lnTo>
                    <a:pt x="6211" y="15884"/>
                  </a:lnTo>
                  <a:cubicBezTo>
                    <a:pt x="6258" y="15884"/>
                    <a:pt x="6327" y="15907"/>
                    <a:pt x="6373" y="15907"/>
                  </a:cubicBezTo>
                  <a:cubicBezTo>
                    <a:pt x="6442" y="15930"/>
                    <a:pt x="6511" y="15930"/>
                    <a:pt x="6558" y="15954"/>
                  </a:cubicBezTo>
                  <a:cubicBezTo>
                    <a:pt x="6812" y="15977"/>
                    <a:pt x="7043" y="16023"/>
                    <a:pt x="7273" y="16069"/>
                  </a:cubicBezTo>
                  <a:lnTo>
                    <a:pt x="7366" y="16069"/>
                  </a:lnTo>
                  <a:cubicBezTo>
                    <a:pt x="7412" y="16092"/>
                    <a:pt x="7458" y="16092"/>
                    <a:pt x="7504" y="16092"/>
                  </a:cubicBezTo>
                  <a:lnTo>
                    <a:pt x="7574" y="16115"/>
                  </a:lnTo>
                  <a:cubicBezTo>
                    <a:pt x="7620" y="16115"/>
                    <a:pt x="7689" y="16115"/>
                    <a:pt x="7735" y="16138"/>
                  </a:cubicBezTo>
                  <a:cubicBezTo>
                    <a:pt x="7804" y="16138"/>
                    <a:pt x="7851" y="16138"/>
                    <a:pt x="7897" y="16161"/>
                  </a:cubicBezTo>
                  <a:cubicBezTo>
                    <a:pt x="7966" y="16161"/>
                    <a:pt x="8012" y="16161"/>
                    <a:pt x="8058" y="16184"/>
                  </a:cubicBezTo>
                  <a:cubicBezTo>
                    <a:pt x="8151" y="16184"/>
                    <a:pt x="8220" y="16184"/>
                    <a:pt x="8312" y="16207"/>
                  </a:cubicBezTo>
                  <a:lnTo>
                    <a:pt x="8382" y="16207"/>
                  </a:lnTo>
                  <a:lnTo>
                    <a:pt x="8474" y="16231"/>
                  </a:lnTo>
                  <a:cubicBezTo>
                    <a:pt x="8612" y="16254"/>
                    <a:pt x="8751" y="16254"/>
                    <a:pt x="8866" y="16277"/>
                  </a:cubicBezTo>
                  <a:lnTo>
                    <a:pt x="8959" y="16277"/>
                  </a:lnTo>
                  <a:cubicBezTo>
                    <a:pt x="9028" y="16300"/>
                    <a:pt x="9097" y="16300"/>
                    <a:pt x="9190" y="16300"/>
                  </a:cubicBezTo>
                  <a:lnTo>
                    <a:pt x="9259" y="16323"/>
                  </a:lnTo>
                  <a:lnTo>
                    <a:pt x="9351" y="16323"/>
                  </a:lnTo>
                  <a:cubicBezTo>
                    <a:pt x="9420" y="16323"/>
                    <a:pt x="9490" y="16323"/>
                    <a:pt x="9559" y="16346"/>
                  </a:cubicBezTo>
                  <a:lnTo>
                    <a:pt x="9651" y="16346"/>
                  </a:lnTo>
                  <a:cubicBezTo>
                    <a:pt x="9698" y="16346"/>
                    <a:pt x="9744" y="16346"/>
                    <a:pt x="9790" y="16369"/>
                  </a:cubicBezTo>
                  <a:lnTo>
                    <a:pt x="9859" y="16369"/>
                  </a:lnTo>
                  <a:cubicBezTo>
                    <a:pt x="10229" y="16392"/>
                    <a:pt x="10575" y="16415"/>
                    <a:pt x="10898" y="16415"/>
                  </a:cubicBezTo>
                  <a:lnTo>
                    <a:pt x="11752" y="16415"/>
                  </a:lnTo>
                  <a:cubicBezTo>
                    <a:pt x="10713" y="12144"/>
                    <a:pt x="11568" y="8566"/>
                    <a:pt x="11868" y="7942"/>
                  </a:cubicBezTo>
                  <a:cubicBezTo>
                    <a:pt x="11914" y="7827"/>
                    <a:pt x="11960" y="7735"/>
                    <a:pt x="12029" y="7642"/>
                  </a:cubicBezTo>
                  <a:lnTo>
                    <a:pt x="12076" y="7550"/>
                  </a:lnTo>
                  <a:cubicBezTo>
                    <a:pt x="12099" y="7504"/>
                    <a:pt x="12122" y="7457"/>
                    <a:pt x="12122" y="7411"/>
                  </a:cubicBezTo>
                  <a:cubicBezTo>
                    <a:pt x="12237" y="7180"/>
                    <a:pt x="12353" y="6973"/>
                    <a:pt x="12445" y="6765"/>
                  </a:cubicBezTo>
                  <a:lnTo>
                    <a:pt x="12491" y="6673"/>
                  </a:lnTo>
                  <a:cubicBezTo>
                    <a:pt x="12514" y="6603"/>
                    <a:pt x="12537" y="6557"/>
                    <a:pt x="12560" y="6511"/>
                  </a:cubicBezTo>
                  <a:lnTo>
                    <a:pt x="12607" y="6419"/>
                  </a:lnTo>
                  <a:cubicBezTo>
                    <a:pt x="12630" y="6372"/>
                    <a:pt x="12630" y="6349"/>
                    <a:pt x="12653" y="6303"/>
                  </a:cubicBezTo>
                  <a:cubicBezTo>
                    <a:pt x="12676" y="6257"/>
                    <a:pt x="12699" y="6211"/>
                    <a:pt x="12699" y="6188"/>
                  </a:cubicBezTo>
                  <a:cubicBezTo>
                    <a:pt x="12722" y="6142"/>
                    <a:pt x="12745" y="6095"/>
                    <a:pt x="12768" y="6049"/>
                  </a:cubicBezTo>
                  <a:cubicBezTo>
                    <a:pt x="12768" y="6026"/>
                    <a:pt x="12791" y="5980"/>
                    <a:pt x="12814" y="5934"/>
                  </a:cubicBezTo>
                  <a:cubicBezTo>
                    <a:pt x="12837" y="5911"/>
                    <a:pt x="12837" y="5864"/>
                    <a:pt x="12860" y="5818"/>
                  </a:cubicBezTo>
                  <a:lnTo>
                    <a:pt x="12907" y="5726"/>
                  </a:lnTo>
                  <a:lnTo>
                    <a:pt x="12930" y="5634"/>
                  </a:lnTo>
                  <a:cubicBezTo>
                    <a:pt x="12953" y="5611"/>
                    <a:pt x="12976" y="5564"/>
                    <a:pt x="12976" y="5518"/>
                  </a:cubicBezTo>
                  <a:cubicBezTo>
                    <a:pt x="12999" y="5495"/>
                    <a:pt x="12999" y="5449"/>
                    <a:pt x="13022" y="5426"/>
                  </a:cubicBezTo>
                  <a:lnTo>
                    <a:pt x="13068" y="5333"/>
                  </a:lnTo>
                  <a:cubicBezTo>
                    <a:pt x="13068" y="5287"/>
                    <a:pt x="13091" y="5241"/>
                    <a:pt x="13114" y="5195"/>
                  </a:cubicBezTo>
                  <a:lnTo>
                    <a:pt x="13161" y="5080"/>
                  </a:lnTo>
                  <a:cubicBezTo>
                    <a:pt x="13161" y="5056"/>
                    <a:pt x="13184" y="5010"/>
                    <a:pt x="13184" y="4964"/>
                  </a:cubicBezTo>
                  <a:lnTo>
                    <a:pt x="13230" y="4872"/>
                  </a:lnTo>
                  <a:lnTo>
                    <a:pt x="13253" y="4802"/>
                  </a:lnTo>
                  <a:lnTo>
                    <a:pt x="13276" y="4733"/>
                  </a:lnTo>
                  <a:lnTo>
                    <a:pt x="13299" y="4664"/>
                  </a:lnTo>
                  <a:cubicBezTo>
                    <a:pt x="13322" y="4618"/>
                    <a:pt x="13345" y="4572"/>
                    <a:pt x="13345" y="4525"/>
                  </a:cubicBezTo>
                  <a:lnTo>
                    <a:pt x="13368" y="4456"/>
                  </a:lnTo>
                  <a:lnTo>
                    <a:pt x="13391" y="4433"/>
                  </a:lnTo>
                  <a:lnTo>
                    <a:pt x="13415" y="4341"/>
                  </a:lnTo>
                  <a:lnTo>
                    <a:pt x="13438" y="4248"/>
                  </a:lnTo>
                  <a:cubicBezTo>
                    <a:pt x="12907" y="3925"/>
                    <a:pt x="12491" y="3625"/>
                    <a:pt x="12283" y="3279"/>
                  </a:cubicBezTo>
                  <a:cubicBezTo>
                    <a:pt x="11845" y="2609"/>
                    <a:pt x="11798" y="1432"/>
                    <a:pt x="11937" y="485"/>
                  </a:cubicBezTo>
                  <a:cubicBezTo>
                    <a:pt x="11960" y="300"/>
                    <a:pt x="12006" y="139"/>
                    <a:pt x="12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4"/>
            <p:cNvSpPr/>
            <p:nvPr/>
          </p:nvSpPr>
          <p:spPr>
            <a:xfrm>
              <a:off x="6207275" y="3220760"/>
              <a:ext cx="19279" cy="45860"/>
            </a:xfrm>
            <a:custGeom>
              <a:avLst/>
              <a:gdLst/>
              <a:ahLst/>
              <a:cxnLst/>
              <a:rect l="l" t="t" r="r" b="b"/>
              <a:pathLst>
                <a:path w="602" h="1432" extrusionOk="0">
                  <a:moveTo>
                    <a:pt x="509" y="0"/>
                  </a:moveTo>
                  <a:cubicBezTo>
                    <a:pt x="509" y="208"/>
                    <a:pt x="532" y="878"/>
                    <a:pt x="1" y="1362"/>
                  </a:cubicBezTo>
                  <a:lnTo>
                    <a:pt x="301" y="1432"/>
                  </a:lnTo>
                  <a:cubicBezTo>
                    <a:pt x="347" y="1362"/>
                    <a:pt x="393" y="1270"/>
                    <a:pt x="440" y="1178"/>
                  </a:cubicBezTo>
                  <a:cubicBezTo>
                    <a:pt x="555" y="901"/>
                    <a:pt x="601" y="554"/>
                    <a:pt x="601" y="254"/>
                  </a:cubicBezTo>
                  <a:cubicBezTo>
                    <a:pt x="601" y="185"/>
                    <a:pt x="601" y="93"/>
                    <a:pt x="578" y="23"/>
                  </a:cubicBezTo>
                  <a:lnTo>
                    <a:pt x="509" y="0"/>
                  </a:lnTo>
                  <a:close/>
                </a:path>
              </a:pathLst>
            </a:custGeom>
            <a:solidFill>
              <a:srgbClr val="AF6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4"/>
            <p:cNvSpPr/>
            <p:nvPr/>
          </p:nvSpPr>
          <p:spPr>
            <a:xfrm>
              <a:off x="6516359" y="3564559"/>
              <a:ext cx="10376" cy="26645"/>
            </a:xfrm>
            <a:custGeom>
              <a:avLst/>
              <a:gdLst/>
              <a:ahLst/>
              <a:cxnLst/>
              <a:rect l="l" t="t" r="r" b="b"/>
              <a:pathLst>
                <a:path w="324" h="832" extrusionOk="0">
                  <a:moveTo>
                    <a:pt x="324" y="1"/>
                  </a:moveTo>
                  <a:lnTo>
                    <a:pt x="324" y="1"/>
                  </a:lnTo>
                  <a:cubicBezTo>
                    <a:pt x="23" y="24"/>
                    <a:pt x="0" y="324"/>
                    <a:pt x="70" y="763"/>
                  </a:cubicBezTo>
                  <a:lnTo>
                    <a:pt x="70" y="832"/>
                  </a:lnTo>
                  <a:cubicBezTo>
                    <a:pt x="185" y="486"/>
                    <a:pt x="254" y="185"/>
                    <a:pt x="324" y="1"/>
                  </a:cubicBezTo>
                  <a:close/>
                </a:path>
              </a:pathLst>
            </a:custGeom>
            <a:solidFill>
              <a:srgbClr val="3B3E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4"/>
            <p:cNvSpPr/>
            <p:nvPr/>
          </p:nvSpPr>
          <p:spPr>
            <a:xfrm>
              <a:off x="6391393" y="3564399"/>
              <a:ext cx="281724" cy="1116904"/>
            </a:xfrm>
            <a:custGeom>
              <a:avLst/>
              <a:gdLst/>
              <a:ahLst/>
              <a:cxnLst/>
              <a:rect l="l" t="t" r="r" b="b"/>
              <a:pathLst>
                <a:path w="8797" h="34876" extrusionOk="0">
                  <a:moveTo>
                    <a:pt x="4310" y="0"/>
                  </a:moveTo>
                  <a:cubicBezTo>
                    <a:pt x="4280" y="0"/>
                    <a:pt x="4252" y="2"/>
                    <a:pt x="4226" y="6"/>
                  </a:cubicBezTo>
                  <a:cubicBezTo>
                    <a:pt x="4202" y="75"/>
                    <a:pt x="4179" y="167"/>
                    <a:pt x="4133" y="260"/>
                  </a:cubicBezTo>
                  <a:cubicBezTo>
                    <a:pt x="4087" y="421"/>
                    <a:pt x="4041" y="606"/>
                    <a:pt x="3972" y="837"/>
                  </a:cubicBezTo>
                  <a:lnTo>
                    <a:pt x="3972" y="860"/>
                  </a:lnTo>
                  <a:cubicBezTo>
                    <a:pt x="3856" y="1206"/>
                    <a:pt x="3741" y="1622"/>
                    <a:pt x="3602" y="2107"/>
                  </a:cubicBezTo>
                  <a:cubicBezTo>
                    <a:pt x="3510" y="2453"/>
                    <a:pt x="3394" y="2822"/>
                    <a:pt x="3279" y="3215"/>
                  </a:cubicBezTo>
                  <a:cubicBezTo>
                    <a:pt x="2263" y="6955"/>
                    <a:pt x="855" y="13004"/>
                    <a:pt x="832" y="17806"/>
                  </a:cubicBezTo>
                  <a:cubicBezTo>
                    <a:pt x="70" y="22423"/>
                    <a:pt x="1" y="27779"/>
                    <a:pt x="47" y="31820"/>
                  </a:cubicBezTo>
                  <a:cubicBezTo>
                    <a:pt x="70" y="32928"/>
                    <a:pt x="93" y="33944"/>
                    <a:pt x="93" y="34798"/>
                  </a:cubicBezTo>
                  <a:cubicBezTo>
                    <a:pt x="110" y="34850"/>
                    <a:pt x="192" y="34876"/>
                    <a:pt x="340" y="34876"/>
                  </a:cubicBezTo>
                  <a:cubicBezTo>
                    <a:pt x="389" y="34876"/>
                    <a:pt x="445" y="34873"/>
                    <a:pt x="508" y="34867"/>
                  </a:cubicBezTo>
                  <a:cubicBezTo>
                    <a:pt x="855" y="34844"/>
                    <a:pt x="1409" y="34752"/>
                    <a:pt x="2009" y="34706"/>
                  </a:cubicBezTo>
                  <a:cubicBezTo>
                    <a:pt x="2217" y="34682"/>
                    <a:pt x="2425" y="34659"/>
                    <a:pt x="2656" y="34659"/>
                  </a:cubicBezTo>
                  <a:cubicBezTo>
                    <a:pt x="2933" y="34659"/>
                    <a:pt x="3210" y="34682"/>
                    <a:pt x="3487" y="34729"/>
                  </a:cubicBezTo>
                  <a:cubicBezTo>
                    <a:pt x="3533" y="33274"/>
                    <a:pt x="5888" y="13512"/>
                    <a:pt x="8797" y="7255"/>
                  </a:cubicBezTo>
                  <a:cubicBezTo>
                    <a:pt x="8635" y="6332"/>
                    <a:pt x="8543" y="5777"/>
                    <a:pt x="8543" y="5777"/>
                  </a:cubicBezTo>
                  <a:lnTo>
                    <a:pt x="8520" y="5754"/>
                  </a:lnTo>
                  <a:cubicBezTo>
                    <a:pt x="8220" y="5662"/>
                    <a:pt x="8012" y="5362"/>
                    <a:pt x="8012" y="5016"/>
                  </a:cubicBezTo>
                  <a:lnTo>
                    <a:pt x="8035" y="4993"/>
                  </a:lnTo>
                  <a:cubicBezTo>
                    <a:pt x="8035" y="4923"/>
                    <a:pt x="8035" y="4854"/>
                    <a:pt x="8035" y="4785"/>
                  </a:cubicBezTo>
                  <a:cubicBezTo>
                    <a:pt x="8035" y="4739"/>
                    <a:pt x="8058" y="4692"/>
                    <a:pt x="8058" y="4669"/>
                  </a:cubicBezTo>
                  <a:cubicBezTo>
                    <a:pt x="8058" y="4485"/>
                    <a:pt x="8081" y="4323"/>
                    <a:pt x="8104" y="4138"/>
                  </a:cubicBezTo>
                  <a:cubicBezTo>
                    <a:pt x="8197" y="3330"/>
                    <a:pt x="8312" y="2522"/>
                    <a:pt x="8404" y="1991"/>
                  </a:cubicBezTo>
                  <a:cubicBezTo>
                    <a:pt x="8450" y="1760"/>
                    <a:pt x="8474" y="1576"/>
                    <a:pt x="8497" y="1483"/>
                  </a:cubicBezTo>
                  <a:cubicBezTo>
                    <a:pt x="8381" y="1460"/>
                    <a:pt x="8266" y="1414"/>
                    <a:pt x="8150" y="1391"/>
                  </a:cubicBezTo>
                  <a:cubicBezTo>
                    <a:pt x="8104" y="1391"/>
                    <a:pt x="8058" y="1368"/>
                    <a:pt x="8012" y="1368"/>
                  </a:cubicBezTo>
                  <a:lnTo>
                    <a:pt x="7919" y="1345"/>
                  </a:lnTo>
                  <a:cubicBezTo>
                    <a:pt x="7850" y="1322"/>
                    <a:pt x="7781" y="1299"/>
                    <a:pt x="7712" y="1276"/>
                  </a:cubicBezTo>
                  <a:cubicBezTo>
                    <a:pt x="7642" y="1276"/>
                    <a:pt x="7550" y="1252"/>
                    <a:pt x="7481" y="1229"/>
                  </a:cubicBezTo>
                  <a:lnTo>
                    <a:pt x="7412" y="1206"/>
                  </a:lnTo>
                  <a:cubicBezTo>
                    <a:pt x="7227" y="1160"/>
                    <a:pt x="7042" y="1091"/>
                    <a:pt x="6857" y="1045"/>
                  </a:cubicBezTo>
                  <a:lnTo>
                    <a:pt x="6788" y="1022"/>
                  </a:lnTo>
                  <a:lnTo>
                    <a:pt x="6719" y="998"/>
                  </a:lnTo>
                  <a:cubicBezTo>
                    <a:pt x="6696" y="975"/>
                    <a:pt x="6673" y="975"/>
                    <a:pt x="6627" y="952"/>
                  </a:cubicBezTo>
                  <a:lnTo>
                    <a:pt x="6557" y="929"/>
                  </a:lnTo>
                  <a:lnTo>
                    <a:pt x="6511" y="906"/>
                  </a:lnTo>
                  <a:cubicBezTo>
                    <a:pt x="6465" y="906"/>
                    <a:pt x="6442" y="883"/>
                    <a:pt x="6396" y="883"/>
                  </a:cubicBezTo>
                  <a:lnTo>
                    <a:pt x="6350" y="860"/>
                  </a:lnTo>
                  <a:lnTo>
                    <a:pt x="6303" y="837"/>
                  </a:lnTo>
                  <a:lnTo>
                    <a:pt x="6188" y="791"/>
                  </a:lnTo>
                  <a:lnTo>
                    <a:pt x="6165" y="791"/>
                  </a:lnTo>
                  <a:cubicBezTo>
                    <a:pt x="6119" y="768"/>
                    <a:pt x="6073" y="745"/>
                    <a:pt x="6049" y="721"/>
                  </a:cubicBezTo>
                  <a:lnTo>
                    <a:pt x="6003" y="721"/>
                  </a:lnTo>
                  <a:lnTo>
                    <a:pt x="5911" y="675"/>
                  </a:lnTo>
                  <a:lnTo>
                    <a:pt x="5865" y="652"/>
                  </a:lnTo>
                  <a:cubicBezTo>
                    <a:pt x="5819" y="629"/>
                    <a:pt x="5772" y="606"/>
                    <a:pt x="5703" y="560"/>
                  </a:cubicBezTo>
                  <a:lnTo>
                    <a:pt x="5634" y="514"/>
                  </a:lnTo>
                  <a:lnTo>
                    <a:pt x="5588" y="491"/>
                  </a:lnTo>
                  <a:cubicBezTo>
                    <a:pt x="5403" y="398"/>
                    <a:pt x="5218" y="306"/>
                    <a:pt x="5057" y="237"/>
                  </a:cubicBezTo>
                  <a:lnTo>
                    <a:pt x="5034" y="214"/>
                  </a:lnTo>
                  <a:lnTo>
                    <a:pt x="4964" y="190"/>
                  </a:lnTo>
                  <a:lnTo>
                    <a:pt x="4941" y="190"/>
                  </a:lnTo>
                  <a:lnTo>
                    <a:pt x="4918" y="167"/>
                  </a:lnTo>
                  <a:cubicBezTo>
                    <a:pt x="4667" y="51"/>
                    <a:pt x="4464" y="0"/>
                    <a:pt x="43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4"/>
            <p:cNvSpPr/>
            <p:nvPr/>
          </p:nvSpPr>
          <p:spPr>
            <a:xfrm>
              <a:off x="6647217" y="3611893"/>
              <a:ext cx="357879" cy="1078826"/>
            </a:xfrm>
            <a:custGeom>
              <a:avLst/>
              <a:gdLst/>
              <a:ahLst/>
              <a:cxnLst/>
              <a:rect l="l" t="t" r="r" b="b"/>
              <a:pathLst>
                <a:path w="11175" h="33687" extrusionOk="0">
                  <a:moveTo>
                    <a:pt x="509" y="0"/>
                  </a:moveTo>
                  <a:cubicBezTo>
                    <a:pt x="486" y="93"/>
                    <a:pt x="462" y="277"/>
                    <a:pt x="416" y="508"/>
                  </a:cubicBezTo>
                  <a:cubicBezTo>
                    <a:pt x="324" y="1039"/>
                    <a:pt x="209" y="1847"/>
                    <a:pt x="116" y="2655"/>
                  </a:cubicBezTo>
                  <a:cubicBezTo>
                    <a:pt x="93" y="2979"/>
                    <a:pt x="47" y="3279"/>
                    <a:pt x="24" y="3579"/>
                  </a:cubicBezTo>
                  <a:cubicBezTo>
                    <a:pt x="1" y="3879"/>
                    <a:pt x="209" y="4179"/>
                    <a:pt x="509" y="4271"/>
                  </a:cubicBezTo>
                  <a:lnTo>
                    <a:pt x="555" y="4294"/>
                  </a:lnTo>
                  <a:cubicBezTo>
                    <a:pt x="555" y="4294"/>
                    <a:pt x="647" y="4849"/>
                    <a:pt x="809" y="5772"/>
                  </a:cubicBezTo>
                  <a:cubicBezTo>
                    <a:pt x="878" y="6234"/>
                    <a:pt x="993" y="6788"/>
                    <a:pt x="1086" y="7388"/>
                  </a:cubicBezTo>
                  <a:cubicBezTo>
                    <a:pt x="1617" y="10343"/>
                    <a:pt x="2471" y="14707"/>
                    <a:pt x="3325" y="17177"/>
                  </a:cubicBezTo>
                  <a:cubicBezTo>
                    <a:pt x="4711" y="21125"/>
                    <a:pt x="4087" y="20940"/>
                    <a:pt x="5242" y="24334"/>
                  </a:cubicBezTo>
                  <a:cubicBezTo>
                    <a:pt x="5773" y="25858"/>
                    <a:pt x="6327" y="27774"/>
                    <a:pt x="6788" y="29459"/>
                  </a:cubicBezTo>
                  <a:cubicBezTo>
                    <a:pt x="7342" y="31468"/>
                    <a:pt x="7758" y="33130"/>
                    <a:pt x="7827" y="33384"/>
                  </a:cubicBezTo>
                  <a:cubicBezTo>
                    <a:pt x="7954" y="33346"/>
                    <a:pt x="8060" y="33329"/>
                    <a:pt x="8157" y="33329"/>
                  </a:cubicBezTo>
                  <a:cubicBezTo>
                    <a:pt x="8236" y="33329"/>
                    <a:pt x="8309" y="33340"/>
                    <a:pt x="8381" y="33361"/>
                  </a:cubicBezTo>
                  <a:cubicBezTo>
                    <a:pt x="8451" y="33361"/>
                    <a:pt x="8543" y="33384"/>
                    <a:pt x="8612" y="33407"/>
                  </a:cubicBezTo>
                  <a:cubicBezTo>
                    <a:pt x="8939" y="33516"/>
                    <a:pt x="9367" y="33686"/>
                    <a:pt x="10266" y="33686"/>
                  </a:cubicBezTo>
                  <a:cubicBezTo>
                    <a:pt x="10321" y="33686"/>
                    <a:pt x="10377" y="33686"/>
                    <a:pt x="10436" y="33684"/>
                  </a:cubicBezTo>
                  <a:cubicBezTo>
                    <a:pt x="10667" y="33661"/>
                    <a:pt x="10898" y="33638"/>
                    <a:pt x="11175" y="33615"/>
                  </a:cubicBezTo>
                  <a:cubicBezTo>
                    <a:pt x="10990" y="31722"/>
                    <a:pt x="10344" y="25558"/>
                    <a:pt x="9074" y="22187"/>
                  </a:cubicBezTo>
                  <a:cubicBezTo>
                    <a:pt x="7781" y="18816"/>
                    <a:pt x="7781" y="12652"/>
                    <a:pt x="7781" y="11059"/>
                  </a:cubicBezTo>
                  <a:cubicBezTo>
                    <a:pt x="7781" y="10528"/>
                    <a:pt x="7827" y="9420"/>
                    <a:pt x="7850" y="8104"/>
                  </a:cubicBezTo>
                  <a:cubicBezTo>
                    <a:pt x="7897" y="5680"/>
                    <a:pt x="7827" y="2517"/>
                    <a:pt x="7181" y="785"/>
                  </a:cubicBezTo>
                  <a:lnTo>
                    <a:pt x="6442" y="785"/>
                  </a:lnTo>
                  <a:cubicBezTo>
                    <a:pt x="6119" y="785"/>
                    <a:pt x="5773" y="762"/>
                    <a:pt x="5403" y="739"/>
                  </a:cubicBezTo>
                  <a:lnTo>
                    <a:pt x="5334" y="739"/>
                  </a:lnTo>
                  <a:cubicBezTo>
                    <a:pt x="5288" y="716"/>
                    <a:pt x="5242" y="716"/>
                    <a:pt x="5195" y="716"/>
                  </a:cubicBezTo>
                  <a:lnTo>
                    <a:pt x="5103" y="716"/>
                  </a:lnTo>
                  <a:cubicBezTo>
                    <a:pt x="5034" y="693"/>
                    <a:pt x="4964" y="693"/>
                    <a:pt x="4895" y="693"/>
                  </a:cubicBezTo>
                  <a:lnTo>
                    <a:pt x="4803" y="693"/>
                  </a:lnTo>
                  <a:lnTo>
                    <a:pt x="4734" y="670"/>
                  </a:lnTo>
                  <a:cubicBezTo>
                    <a:pt x="4641" y="670"/>
                    <a:pt x="4572" y="670"/>
                    <a:pt x="4503" y="647"/>
                  </a:cubicBezTo>
                  <a:lnTo>
                    <a:pt x="4410" y="647"/>
                  </a:lnTo>
                  <a:cubicBezTo>
                    <a:pt x="4295" y="624"/>
                    <a:pt x="4156" y="624"/>
                    <a:pt x="4018" y="601"/>
                  </a:cubicBezTo>
                  <a:lnTo>
                    <a:pt x="3926" y="577"/>
                  </a:lnTo>
                  <a:lnTo>
                    <a:pt x="3856" y="577"/>
                  </a:lnTo>
                  <a:cubicBezTo>
                    <a:pt x="3764" y="554"/>
                    <a:pt x="3695" y="554"/>
                    <a:pt x="3602" y="554"/>
                  </a:cubicBezTo>
                  <a:cubicBezTo>
                    <a:pt x="3556" y="531"/>
                    <a:pt x="3510" y="531"/>
                    <a:pt x="3441" y="531"/>
                  </a:cubicBezTo>
                  <a:cubicBezTo>
                    <a:pt x="3395" y="508"/>
                    <a:pt x="3348" y="508"/>
                    <a:pt x="3279" y="508"/>
                  </a:cubicBezTo>
                  <a:cubicBezTo>
                    <a:pt x="3233" y="485"/>
                    <a:pt x="3164" y="485"/>
                    <a:pt x="3118" y="485"/>
                  </a:cubicBezTo>
                  <a:lnTo>
                    <a:pt x="3048" y="462"/>
                  </a:lnTo>
                  <a:cubicBezTo>
                    <a:pt x="3002" y="462"/>
                    <a:pt x="2956" y="462"/>
                    <a:pt x="2910" y="439"/>
                  </a:cubicBezTo>
                  <a:lnTo>
                    <a:pt x="2817" y="439"/>
                  </a:lnTo>
                  <a:cubicBezTo>
                    <a:pt x="2587" y="393"/>
                    <a:pt x="2356" y="347"/>
                    <a:pt x="2102" y="324"/>
                  </a:cubicBezTo>
                  <a:cubicBezTo>
                    <a:pt x="2055" y="300"/>
                    <a:pt x="1986" y="300"/>
                    <a:pt x="1917" y="277"/>
                  </a:cubicBezTo>
                  <a:cubicBezTo>
                    <a:pt x="1871" y="277"/>
                    <a:pt x="1802" y="254"/>
                    <a:pt x="1755" y="254"/>
                  </a:cubicBezTo>
                  <a:lnTo>
                    <a:pt x="1686" y="231"/>
                  </a:lnTo>
                  <a:cubicBezTo>
                    <a:pt x="1594" y="208"/>
                    <a:pt x="1501" y="208"/>
                    <a:pt x="1386" y="185"/>
                  </a:cubicBezTo>
                  <a:cubicBezTo>
                    <a:pt x="1224" y="139"/>
                    <a:pt x="1063" y="116"/>
                    <a:pt x="901" y="70"/>
                  </a:cubicBezTo>
                  <a:lnTo>
                    <a:pt x="832" y="70"/>
                  </a:lnTo>
                  <a:cubicBezTo>
                    <a:pt x="716" y="46"/>
                    <a:pt x="601" y="23"/>
                    <a:pt x="5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4"/>
            <p:cNvSpPr/>
            <p:nvPr/>
          </p:nvSpPr>
          <p:spPr>
            <a:xfrm>
              <a:off x="6863137" y="4708944"/>
              <a:ext cx="140494" cy="67509"/>
            </a:xfrm>
            <a:custGeom>
              <a:avLst/>
              <a:gdLst/>
              <a:ahLst/>
              <a:cxnLst/>
              <a:rect l="l" t="t" r="r" b="b"/>
              <a:pathLst>
                <a:path w="4387" h="2108" extrusionOk="0">
                  <a:moveTo>
                    <a:pt x="2192" y="1"/>
                  </a:moveTo>
                  <a:cubicBezTo>
                    <a:pt x="2145" y="1"/>
                    <a:pt x="2099" y="3"/>
                    <a:pt x="2055" y="6"/>
                  </a:cubicBezTo>
                  <a:cubicBezTo>
                    <a:pt x="1963" y="6"/>
                    <a:pt x="1870" y="76"/>
                    <a:pt x="1824" y="145"/>
                  </a:cubicBezTo>
                  <a:cubicBezTo>
                    <a:pt x="1801" y="191"/>
                    <a:pt x="1801" y="260"/>
                    <a:pt x="1801" y="307"/>
                  </a:cubicBezTo>
                  <a:lnTo>
                    <a:pt x="1824" y="468"/>
                  </a:lnTo>
                  <a:lnTo>
                    <a:pt x="1662" y="468"/>
                  </a:lnTo>
                  <a:cubicBezTo>
                    <a:pt x="1547" y="491"/>
                    <a:pt x="1409" y="514"/>
                    <a:pt x="1247" y="561"/>
                  </a:cubicBezTo>
                  <a:cubicBezTo>
                    <a:pt x="716" y="699"/>
                    <a:pt x="0" y="1092"/>
                    <a:pt x="139" y="2107"/>
                  </a:cubicBezTo>
                  <a:lnTo>
                    <a:pt x="3786" y="2084"/>
                  </a:lnTo>
                  <a:lnTo>
                    <a:pt x="4248" y="2084"/>
                  </a:lnTo>
                  <a:cubicBezTo>
                    <a:pt x="4248" y="2084"/>
                    <a:pt x="4387" y="1230"/>
                    <a:pt x="4133" y="953"/>
                  </a:cubicBezTo>
                  <a:cubicBezTo>
                    <a:pt x="3971" y="768"/>
                    <a:pt x="3879" y="491"/>
                    <a:pt x="3856" y="330"/>
                  </a:cubicBezTo>
                  <a:cubicBezTo>
                    <a:pt x="3833" y="260"/>
                    <a:pt x="3786" y="237"/>
                    <a:pt x="3740" y="214"/>
                  </a:cubicBezTo>
                  <a:lnTo>
                    <a:pt x="3694" y="214"/>
                  </a:lnTo>
                  <a:cubicBezTo>
                    <a:pt x="3565" y="240"/>
                    <a:pt x="3357" y="273"/>
                    <a:pt x="3170" y="273"/>
                  </a:cubicBezTo>
                  <a:cubicBezTo>
                    <a:pt x="3023" y="273"/>
                    <a:pt x="2888" y="252"/>
                    <a:pt x="2817" y="191"/>
                  </a:cubicBezTo>
                  <a:cubicBezTo>
                    <a:pt x="2720" y="55"/>
                    <a:pt x="2443" y="1"/>
                    <a:pt x="2192" y="1"/>
                  </a:cubicBezTo>
                  <a:close/>
                </a:path>
              </a:pathLst>
            </a:custGeom>
            <a:solidFill>
              <a:srgbClr val="4F58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4"/>
            <p:cNvSpPr/>
            <p:nvPr/>
          </p:nvSpPr>
          <p:spPr>
            <a:xfrm>
              <a:off x="6920784" y="4708944"/>
              <a:ext cx="34043" cy="23891"/>
            </a:xfrm>
            <a:custGeom>
              <a:avLst/>
              <a:gdLst/>
              <a:ahLst/>
              <a:cxnLst/>
              <a:rect l="l" t="t" r="r" b="b"/>
              <a:pathLst>
                <a:path w="1063" h="746" extrusionOk="0">
                  <a:moveTo>
                    <a:pt x="392" y="1"/>
                  </a:moveTo>
                  <a:cubicBezTo>
                    <a:pt x="345" y="1"/>
                    <a:pt x="299" y="3"/>
                    <a:pt x="255" y="6"/>
                  </a:cubicBezTo>
                  <a:cubicBezTo>
                    <a:pt x="163" y="6"/>
                    <a:pt x="70" y="76"/>
                    <a:pt x="24" y="145"/>
                  </a:cubicBezTo>
                  <a:cubicBezTo>
                    <a:pt x="1" y="191"/>
                    <a:pt x="1" y="260"/>
                    <a:pt x="1" y="307"/>
                  </a:cubicBezTo>
                  <a:lnTo>
                    <a:pt x="24" y="468"/>
                  </a:lnTo>
                  <a:cubicBezTo>
                    <a:pt x="70" y="458"/>
                    <a:pt x="117" y="454"/>
                    <a:pt x="166" y="454"/>
                  </a:cubicBezTo>
                  <a:cubicBezTo>
                    <a:pt x="341" y="454"/>
                    <a:pt x="531" y="512"/>
                    <a:pt x="694" y="584"/>
                  </a:cubicBezTo>
                  <a:cubicBezTo>
                    <a:pt x="763" y="607"/>
                    <a:pt x="832" y="653"/>
                    <a:pt x="901" y="676"/>
                  </a:cubicBezTo>
                  <a:cubicBezTo>
                    <a:pt x="948" y="699"/>
                    <a:pt x="971" y="722"/>
                    <a:pt x="1017" y="745"/>
                  </a:cubicBezTo>
                  <a:cubicBezTo>
                    <a:pt x="1063" y="676"/>
                    <a:pt x="1063" y="561"/>
                    <a:pt x="1063" y="468"/>
                  </a:cubicBezTo>
                  <a:cubicBezTo>
                    <a:pt x="1040" y="330"/>
                    <a:pt x="1017" y="191"/>
                    <a:pt x="1017" y="191"/>
                  </a:cubicBezTo>
                  <a:cubicBezTo>
                    <a:pt x="920" y="55"/>
                    <a:pt x="643" y="1"/>
                    <a:pt x="392" y="1"/>
                  </a:cubicBezTo>
                  <a:close/>
                </a:path>
              </a:pathLst>
            </a:custGeom>
            <a:solidFill>
              <a:srgbClr val="6975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4"/>
            <p:cNvSpPr/>
            <p:nvPr/>
          </p:nvSpPr>
          <p:spPr>
            <a:xfrm>
              <a:off x="6915628" y="4680313"/>
              <a:ext cx="67317" cy="37405"/>
            </a:xfrm>
            <a:custGeom>
              <a:avLst/>
              <a:gdLst/>
              <a:ahLst/>
              <a:cxnLst/>
              <a:rect l="l" t="t" r="r" b="b"/>
              <a:pathLst>
                <a:path w="2102" h="1168" extrusionOk="0">
                  <a:moveTo>
                    <a:pt x="0" y="0"/>
                  </a:moveTo>
                  <a:cubicBezTo>
                    <a:pt x="23" y="92"/>
                    <a:pt x="70" y="277"/>
                    <a:pt x="116" y="508"/>
                  </a:cubicBezTo>
                  <a:cubicBezTo>
                    <a:pt x="139" y="670"/>
                    <a:pt x="162" y="854"/>
                    <a:pt x="185" y="1039"/>
                  </a:cubicBezTo>
                  <a:cubicBezTo>
                    <a:pt x="231" y="970"/>
                    <a:pt x="324" y="900"/>
                    <a:pt x="416" y="900"/>
                  </a:cubicBezTo>
                  <a:cubicBezTo>
                    <a:pt x="460" y="897"/>
                    <a:pt x="506" y="895"/>
                    <a:pt x="553" y="895"/>
                  </a:cubicBezTo>
                  <a:cubicBezTo>
                    <a:pt x="804" y="895"/>
                    <a:pt x="1081" y="949"/>
                    <a:pt x="1178" y="1085"/>
                  </a:cubicBezTo>
                  <a:cubicBezTo>
                    <a:pt x="1249" y="1146"/>
                    <a:pt x="1384" y="1167"/>
                    <a:pt x="1531" y="1167"/>
                  </a:cubicBezTo>
                  <a:cubicBezTo>
                    <a:pt x="1718" y="1167"/>
                    <a:pt x="1926" y="1134"/>
                    <a:pt x="2055" y="1108"/>
                  </a:cubicBezTo>
                  <a:lnTo>
                    <a:pt x="2101" y="1108"/>
                  </a:lnTo>
                  <a:lnTo>
                    <a:pt x="2078" y="854"/>
                  </a:lnTo>
                  <a:lnTo>
                    <a:pt x="2055" y="323"/>
                  </a:lnTo>
                  <a:cubicBezTo>
                    <a:pt x="1996" y="325"/>
                    <a:pt x="1940" y="325"/>
                    <a:pt x="1885" y="325"/>
                  </a:cubicBezTo>
                  <a:cubicBezTo>
                    <a:pt x="986" y="325"/>
                    <a:pt x="558" y="155"/>
                    <a:pt x="231" y="46"/>
                  </a:cubicBezTo>
                  <a:cubicBezTo>
                    <a:pt x="185" y="46"/>
                    <a:pt x="139" y="23"/>
                    <a:pt x="116" y="23"/>
                  </a:cubicBezTo>
                  <a:cubicBezTo>
                    <a:pt x="70" y="0"/>
                    <a:pt x="47" y="0"/>
                    <a:pt x="0" y="0"/>
                  </a:cubicBezTo>
                  <a:close/>
                </a:path>
              </a:pathLst>
            </a:cu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4"/>
            <p:cNvSpPr/>
            <p:nvPr/>
          </p:nvSpPr>
          <p:spPr>
            <a:xfrm>
              <a:off x="6897885" y="4679256"/>
              <a:ext cx="21457" cy="17326"/>
            </a:xfrm>
            <a:custGeom>
              <a:avLst/>
              <a:gdLst/>
              <a:ahLst/>
              <a:cxnLst/>
              <a:rect l="l" t="t" r="r" b="b"/>
              <a:pathLst>
                <a:path w="670" h="541" extrusionOk="0">
                  <a:moveTo>
                    <a:pt x="330" y="1"/>
                  </a:moveTo>
                  <a:cubicBezTo>
                    <a:pt x="233" y="1"/>
                    <a:pt x="127" y="18"/>
                    <a:pt x="0" y="56"/>
                  </a:cubicBezTo>
                  <a:cubicBezTo>
                    <a:pt x="0" y="56"/>
                    <a:pt x="116" y="426"/>
                    <a:pt x="670" y="541"/>
                  </a:cubicBezTo>
                  <a:cubicBezTo>
                    <a:pt x="624" y="310"/>
                    <a:pt x="577" y="125"/>
                    <a:pt x="554" y="33"/>
                  </a:cubicBezTo>
                  <a:cubicBezTo>
                    <a:pt x="482" y="12"/>
                    <a:pt x="409" y="1"/>
                    <a:pt x="330" y="1"/>
                  </a:cubicBezTo>
                  <a:close/>
                </a:path>
              </a:pathLst>
            </a:custGeom>
            <a:solidFill>
              <a:srgbClr val="444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4"/>
            <p:cNvSpPr/>
            <p:nvPr/>
          </p:nvSpPr>
          <p:spPr>
            <a:xfrm>
              <a:off x="6919311" y="4681050"/>
              <a:ext cx="62897" cy="26645"/>
            </a:xfrm>
            <a:custGeom>
              <a:avLst/>
              <a:gdLst/>
              <a:ahLst/>
              <a:cxnLst/>
              <a:rect l="l" t="t" r="r" b="b"/>
              <a:pathLst>
                <a:path w="1964" h="832" extrusionOk="0">
                  <a:moveTo>
                    <a:pt x="1" y="0"/>
                  </a:moveTo>
                  <a:cubicBezTo>
                    <a:pt x="1" y="0"/>
                    <a:pt x="740" y="508"/>
                    <a:pt x="1963" y="831"/>
                  </a:cubicBezTo>
                  <a:lnTo>
                    <a:pt x="1940" y="300"/>
                  </a:lnTo>
                  <a:cubicBezTo>
                    <a:pt x="1881" y="302"/>
                    <a:pt x="1825" y="302"/>
                    <a:pt x="1770" y="302"/>
                  </a:cubicBezTo>
                  <a:cubicBezTo>
                    <a:pt x="871" y="302"/>
                    <a:pt x="443" y="132"/>
                    <a:pt x="116" y="23"/>
                  </a:cubicBezTo>
                  <a:cubicBezTo>
                    <a:pt x="70" y="23"/>
                    <a:pt x="24" y="0"/>
                    <a:pt x="1" y="0"/>
                  </a:cubicBezTo>
                  <a:close/>
                </a:path>
              </a:pathLst>
            </a:custGeom>
            <a:solidFill>
              <a:srgbClr val="AF6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4"/>
            <p:cNvSpPr/>
            <p:nvPr/>
          </p:nvSpPr>
          <p:spPr>
            <a:xfrm>
              <a:off x="6523757" y="3564399"/>
              <a:ext cx="376358" cy="307024"/>
            </a:xfrm>
            <a:custGeom>
              <a:avLst/>
              <a:gdLst/>
              <a:ahLst/>
              <a:cxnLst/>
              <a:rect l="l" t="t" r="r" b="b"/>
              <a:pathLst>
                <a:path w="11752" h="9587" extrusionOk="0">
                  <a:moveTo>
                    <a:pt x="177" y="0"/>
                  </a:moveTo>
                  <a:cubicBezTo>
                    <a:pt x="147" y="0"/>
                    <a:pt x="119" y="2"/>
                    <a:pt x="93" y="6"/>
                  </a:cubicBezTo>
                  <a:cubicBezTo>
                    <a:pt x="69" y="75"/>
                    <a:pt x="46" y="167"/>
                    <a:pt x="0" y="260"/>
                  </a:cubicBezTo>
                  <a:cubicBezTo>
                    <a:pt x="277" y="283"/>
                    <a:pt x="1339" y="421"/>
                    <a:pt x="2332" y="1322"/>
                  </a:cubicBezTo>
                  <a:cubicBezTo>
                    <a:pt x="2678" y="1622"/>
                    <a:pt x="3394" y="1830"/>
                    <a:pt x="4271" y="1991"/>
                  </a:cubicBezTo>
                  <a:cubicBezTo>
                    <a:pt x="6395" y="2384"/>
                    <a:pt x="9466" y="2499"/>
                    <a:pt x="10436" y="3215"/>
                  </a:cubicBezTo>
                  <a:cubicBezTo>
                    <a:pt x="11031" y="5300"/>
                    <a:pt x="11718" y="8614"/>
                    <a:pt x="11706" y="9566"/>
                  </a:cubicBezTo>
                  <a:lnTo>
                    <a:pt x="11706" y="9566"/>
                  </a:lnTo>
                  <a:cubicBezTo>
                    <a:pt x="11751" y="7145"/>
                    <a:pt x="11680" y="3995"/>
                    <a:pt x="11013" y="2268"/>
                  </a:cubicBezTo>
                  <a:lnTo>
                    <a:pt x="10297" y="2268"/>
                  </a:lnTo>
                  <a:cubicBezTo>
                    <a:pt x="9974" y="2268"/>
                    <a:pt x="9628" y="2245"/>
                    <a:pt x="9258" y="2222"/>
                  </a:cubicBezTo>
                  <a:lnTo>
                    <a:pt x="9189" y="2222"/>
                  </a:lnTo>
                  <a:cubicBezTo>
                    <a:pt x="9143" y="2199"/>
                    <a:pt x="9097" y="2199"/>
                    <a:pt x="9050" y="2199"/>
                  </a:cubicBezTo>
                  <a:lnTo>
                    <a:pt x="8958" y="2199"/>
                  </a:lnTo>
                  <a:cubicBezTo>
                    <a:pt x="8889" y="2176"/>
                    <a:pt x="8819" y="2176"/>
                    <a:pt x="8750" y="2176"/>
                  </a:cubicBezTo>
                  <a:lnTo>
                    <a:pt x="8658" y="2176"/>
                  </a:lnTo>
                  <a:lnTo>
                    <a:pt x="8589" y="2153"/>
                  </a:lnTo>
                  <a:cubicBezTo>
                    <a:pt x="8496" y="2153"/>
                    <a:pt x="8427" y="2153"/>
                    <a:pt x="8358" y="2130"/>
                  </a:cubicBezTo>
                  <a:lnTo>
                    <a:pt x="8265" y="2130"/>
                  </a:lnTo>
                  <a:cubicBezTo>
                    <a:pt x="8150" y="2107"/>
                    <a:pt x="8011" y="2107"/>
                    <a:pt x="7873" y="2084"/>
                  </a:cubicBezTo>
                  <a:lnTo>
                    <a:pt x="7781" y="2060"/>
                  </a:lnTo>
                  <a:lnTo>
                    <a:pt x="7711" y="2060"/>
                  </a:lnTo>
                  <a:cubicBezTo>
                    <a:pt x="7619" y="2037"/>
                    <a:pt x="7550" y="2037"/>
                    <a:pt x="7457" y="2037"/>
                  </a:cubicBezTo>
                  <a:cubicBezTo>
                    <a:pt x="7411" y="2014"/>
                    <a:pt x="7365" y="2014"/>
                    <a:pt x="7296" y="2014"/>
                  </a:cubicBezTo>
                  <a:cubicBezTo>
                    <a:pt x="7250" y="1991"/>
                    <a:pt x="7203" y="1991"/>
                    <a:pt x="7134" y="1991"/>
                  </a:cubicBezTo>
                  <a:cubicBezTo>
                    <a:pt x="7088" y="1968"/>
                    <a:pt x="7019" y="1968"/>
                    <a:pt x="6973" y="1968"/>
                  </a:cubicBezTo>
                  <a:lnTo>
                    <a:pt x="6903" y="1945"/>
                  </a:lnTo>
                  <a:cubicBezTo>
                    <a:pt x="6857" y="1945"/>
                    <a:pt x="6811" y="1945"/>
                    <a:pt x="6765" y="1922"/>
                  </a:cubicBezTo>
                  <a:lnTo>
                    <a:pt x="6672" y="1922"/>
                  </a:lnTo>
                  <a:cubicBezTo>
                    <a:pt x="6442" y="1876"/>
                    <a:pt x="6211" y="1830"/>
                    <a:pt x="5957" y="1807"/>
                  </a:cubicBezTo>
                  <a:cubicBezTo>
                    <a:pt x="5910" y="1783"/>
                    <a:pt x="5841" y="1783"/>
                    <a:pt x="5772" y="1760"/>
                  </a:cubicBezTo>
                  <a:cubicBezTo>
                    <a:pt x="5726" y="1760"/>
                    <a:pt x="5657" y="1737"/>
                    <a:pt x="5610" y="1737"/>
                  </a:cubicBezTo>
                  <a:lnTo>
                    <a:pt x="5541" y="1714"/>
                  </a:lnTo>
                  <a:cubicBezTo>
                    <a:pt x="5449" y="1691"/>
                    <a:pt x="5356" y="1691"/>
                    <a:pt x="5241" y="1668"/>
                  </a:cubicBezTo>
                  <a:cubicBezTo>
                    <a:pt x="5079" y="1622"/>
                    <a:pt x="4918" y="1599"/>
                    <a:pt x="4756" y="1553"/>
                  </a:cubicBezTo>
                  <a:lnTo>
                    <a:pt x="4687" y="1553"/>
                  </a:lnTo>
                  <a:cubicBezTo>
                    <a:pt x="4571" y="1529"/>
                    <a:pt x="4456" y="1506"/>
                    <a:pt x="4364" y="1483"/>
                  </a:cubicBezTo>
                  <a:cubicBezTo>
                    <a:pt x="4248" y="1460"/>
                    <a:pt x="4133" y="1414"/>
                    <a:pt x="4017" y="1391"/>
                  </a:cubicBezTo>
                  <a:cubicBezTo>
                    <a:pt x="3971" y="1391"/>
                    <a:pt x="3925" y="1368"/>
                    <a:pt x="3879" y="1368"/>
                  </a:cubicBezTo>
                  <a:lnTo>
                    <a:pt x="3786" y="1345"/>
                  </a:lnTo>
                  <a:cubicBezTo>
                    <a:pt x="3717" y="1322"/>
                    <a:pt x="3648" y="1299"/>
                    <a:pt x="3579" y="1276"/>
                  </a:cubicBezTo>
                  <a:cubicBezTo>
                    <a:pt x="3509" y="1276"/>
                    <a:pt x="3417" y="1252"/>
                    <a:pt x="3348" y="1229"/>
                  </a:cubicBezTo>
                  <a:lnTo>
                    <a:pt x="3279" y="1206"/>
                  </a:lnTo>
                  <a:cubicBezTo>
                    <a:pt x="3094" y="1160"/>
                    <a:pt x="2909" y="1091"/>
                    <a:pt x="2724" y="1045"/>
                  </a:cubicBezTo>
                  <a:lnTo>
                    <a:pt x="2655" y="1022"/>
                  </a:lnTo>
                  <a:lnTo>
                    <a:pt x="2586" y="998"/>
                  </a:lnTo>
                  <a:cubicBezTo>
                    <a:pt x="2563" y="975"/>
                    <a:pt x="2540" y="975"/>
                    <a:pt x="2494" y="952"/>
                  </a:cubicBezTo>
                  <a:lnTo>
                    <a:pt x="2424" y="929"/>
                  </a:lnTo>
                  <a:lnTo>
                    <a:pt x="2378" y="906"/>
                  </a:lnTo>
                  <a:cubicBezTo>
                    <a:pt x="2332" y="906"/>
                    <a:pt x="2309" y="883"/>
                    <a:pt x="2263" y="883"/>
                  </a:cubicBezTo>
                  <a:lnTo>
                    <a:pt x="2217" y="860"/>
                  </a:lnTo>
                  <a:lnTo>
                    <a:pt x="2170" y="837"/>
                  </a:lnTo>
                  <a:lnTo>
                    <a:pt x="2055" y="791"/>
                  </a:lnTo>
                  <a:lnTo>
                    <a:pt x="2032" y="791"/>
                  </a:lnTo>
                  <a:cubicBezTo>
                    <a:pt x="1986" y="768"/>
                    <a:pt x="1940" y="745"/>
                    <a:pt x="1916" y="721"/>
                  </a:cubicBezTo>
                  <a:lnTo>
                    <a:pt x="1870" y="721"/>
                  </a:lnTo>
                  <a:lnTo>
                    <a:pt x="1778" y="675"/>
                  </a:lnTo>
                  <a:lnTo>
                    <a:pt x="1732" y="652"/>
                  </a:lnTo>
                  <a:cubicBezTo>
                    <a:pt x="1686" y="629"/>
                    <a:pt x="1639" y="606"/>
                    <a:pt x="1570" y="560"/>
                  </a:cubicBezTo>
                  <a:lnTo>
                    <a:pt x="1501" y="514"/>
                  </a:lnTo>
                  <a:lnTo>
                    <a:pt x="1455" y="491"/>
                  </a:lnTo>
                  <a:cubicBezTo>
                    <a:pt x="1270" y="398"/>
                    <a:pt x="1085" y="306"/>
                    <a:pt x="924" y="237"/>
                  </a:cubicBezTo>
                  <a:lnTo>
                    <a:pt x="901" y="214"/>
                  </a:lnTo>
                  <a:lnTo>
                    <a:pt x="831" y="190"/>
                  </a:lnTo>
                  <a:lnTo>
                    <a:pt x="808" y="190"/>
                  </a:lnTo>
                  <a:lnTo>
                    <a:pt x="785" y="167"/>
                  </a:lnTo>
                  <a:cubicBezTo>
                    <a:pt x="534" y="51"/>
                    <a:pt x="331" y="0"/>
                    <a:pt x="177" y="0"/>
                  </a:cubicBezTo>
                  <a:close/>
                  <a:moveTo>
                    <a:pt x="11706" y="9566"/>
                  </a:moveTo>
                  <a:cubicBezTo>
                    <a:pt x="11706" y="9573"/>
                    <a:pt x="11706" y="9580"/>
                    <a:pt x="11705" y="9587"/>
                  </a:cubicBezTo>
                  <a:cubicBezTo>
                    <a:pt x="11706" y="9580"/>
                    <a:pt x="11706" y="9573"/>
                    <a:pt x="11706" y="9566"/>
                  </a:cubicBezTo>
                  <a:close/>
                </a:path>
              </a:pathLst>
            </a:custGeom>
            <a:solidFill>
              <a:srgbClr val="110D26">
                <a:alpha val="37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4"/>
            <p:cNvSpPr/>
            <p:nvPr/>
          </p:nvSpPr>
          <p:spPr>
            <a:xfrm>
              <a:off x="6779581" y="3663647"/>
              <a:ext cx="82112" cy="119069"/>
            </a:xfrm>
            <a:custGeom>
              <a:avLst/>
              <a:gdLst/>
              <a:ahLst/>
              <a:cxnLst/>
              <a:rect l="l" t="t" r="r" b="b"/>
              <a:pathLst>
                <a:path w="2564" h="3718" extrusionOk="0">
                  <a:moveTo>
                    <a:pt x="485" y="0"/>
                  </a:moveTo>
                  <a:lnTo>
                    <a:pt x="23" y="277"/>
                  </a:lnTo>
                  <a:lnTo>
                    <a:pt x="0" y="370"/>
                  </a:lnTo>
                  <a:cubicBezTo>
                    <a:pt x="208" y="762"/>
                    <a:pt x="1362" y="3163"/>
                    <a:pt x="2009" y="3717"/>
                  </a:cubicBezTo>
                  <a:lnTo>
                    <a:pt x="2078" y="3717"/>
                  </a:lnTo>
                  <a:lnTo>
                    <a:pt x="2517" y="3463"/>
                  </a:lnTo>
                  <a:cubicBezTo>
                    <a:pt x="2563" y="3440"/>
                    <a:pt x="2563" y="3394"/>
                    <a:pt x="2540" y="3348"/>
                  </a:cubicBezTo>
                  <a:cubicBezTo>
                    <a:pt x="1893" y="2771"/>
                    <a:pt x="785" y="462"/>
                    <a:pt x="578" y="47"/>
                  </a:cubicBezTo>
                  <a:cubicBezTo>
                    <a:pt x="554" y="0"/>
                    <a:pt x="508" y="0"/>
                    <a:pt x="4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4"/>
            <p:cNvSpPr/>
            <p:nvPr/>
          </p:nvSpPr>
          <p:spPr>
            <a:xfrm>
              <a:off x="6496374" y="3609363"/>
              <a:ext cx="49575" cy="57997"/>
            </a:xfrm>
            <a:custGeom>
              <a:avLst/>
              <a:gdLst/>
              <a:ahLst/>
              <a:cxnLst/>
              <a:rect l="l" t="t" r="r" b="b"/>
              <a:pathLst>
                <a:path w="1548" h="1811" extrusionOk="0">
                  <a:moveTo>
                    <a:pt x="1442" y="1"/>
                  </a:moveTo>
                  <a:cubicBezTo>
                    <a:pt x="1432" y="1"/>
                    <a:pt x="1422" y="4"/>
                    <a:pt x="1409" y="10"/>
                  </a:cubicBezTo>
                  <a:cubicBezTo>
                    <a:pt x="971" y="125"/>
                    <a:pt x="555" y="495"/>
                    <a:pt x="324" y="703"/>
                  </a:cubicBezTo>
                  <a:cubicBezTo>
                    <a:pt x="232" y="1049"/>
                    <a:pt x="116" y="1418"/>
                    <a:pt x="1" y="1811"/>
                  </a:cubicBezTo>
                  <a:cubicBezTo>
                    <a:pt x="463" y="1257"/>
                    <a:pt x="1317" y="726"/>
                    <a:pt x="1502" y="633"/>
                  </a:cubicBezTo>
                  <a:lnTo>
                    <a:pt x="1548" y="564"/>
                  </a:lnTo>
                  <a:lnTo>
                    <a:pt x="1502" y="56"/>
                  </a:lnTo>
                  <a:cubicBezTo>
                    <a:pt x="1485" y="22"/>
                    <a:pt x="1468" y="1"/>
                    <a:pt x="14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4"/>
            <p:cNvSpPr/>
            <p:nvPr/>
          </p:nvSpPr>
          <p:spPr>
            <a:xfrm>
              <a:off x="6742591" y="2977490"/>
              <a:ext cx="119101" cy="20752"/>
            </a:xfrm>
            <a:custGeom>
              <a:avLst/>
              <a:gdLst/>
              <a:ahLst/>
              <a:cxnLst/>
              <a:rect l="l" t="t" r="r" b="b"/>
              <a:pathLst>
                <a:path w="3719" h="648" extrusionOk="0">
                  <a:moveTo>
                    <a:pt x="3718" y="1"/>
                  </a:moveTo>
                  <a:cubicBezTo>
                    <a:pt x="3718" y="1"/>
                    <a:pt x="3408" y="219"/>
                    <a:pt x="2561" y="219"/>
                  </a:cubicBezTo>
                  <a:cubicBezTo>
                    <a:pt x="2455" y="219"/>
                    <a:pt x="2340" y="216"/>
                    <a:pt x="2217" y="208"/>
                  </a:cubicBezTo>
                  <a:cubicBezTo>
                    <a:pt x="2142" y="204"/>
                    <a:pt x="2067" y="202"/>
                    <a:pt x="1992" y="202"/>
                  </a:cubicBezTo>
                  <a:cubicBezTo>
                    <a:pt x="946" y="202"/>
                    <a:pt x="1" y="625"/>
                    <a:pt x="1" y="647"/>
                  </a:cubicBezTo>
                  <a:cubicBezTo>
                    <a:pt x="22" y="626"/>
                    <a:pt x="943" y="224"/>
                    <a:pt x="1982" y="224"/>
                  </a:cubicBezTo>
                  <a:cubicBezTo>
                    <a:pt x="2060" y="224"/>
                    <a:pt x="2139" y="227"/>
                    <a:pt x="2217" y="231"/>
                  </a:cubicBezTo>
                  <a:cubicBezTo>
                    <a:pt x="2309" y="235"/>
                    <a:pt x="2396" y="237"/>
                    <a:pt x="2479" y="237"/>
                  </a:cubicBezTo>
                  <a:cubicBezTo>
                    <a:pt x="3388" y="237"/>
                    <a:pt x="3718" y="22"/>
                    <a:pt x="37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4"/>
            <p:cNvSpPr/>
            <p:nvPr/>
          </p:nvSpPr>
          <p:spPr>
            <a:xfrm>
              <a:off x="6407662" y="4674388"/>
              <a:ext cx="68790" cy="17774"/>
            </a:xfrm>
            <a:custGeom>
              <a:avLst/>
              <a:gdLst/>
              <a:ahLst/>
              <a:cxnLst/>
              <a:rect l="l" t="t" r="r" b="b"/>
              <a:pathLst>
                <a:path w="2148" h="555" extrusionOk="0">
                  <a:moveTo>
                    <a:pt x="2148" y="0"/>
                  </a:moveTo>
                  <a:cubicBezTo>
                    <a:pt x="1917" y="0"/>
                    <a:pt x="1709" y="23"/>
                    <a:pt x="1501" y="47"/>
                  </a:cubicBezTo>
                  <a:cubicBezTo>
                    <a:pt x="901" y="93"/>
                    <a:pt x="347" y="185"/>
                    <a:pt x="0" y="208"/>
                  </a:cubicBezTo>
                  <a:cubicBezTo>
                    <a:pt x="0" y="301"/>
                    <a:pt x="0" y="416"/>
                    <a:pt x="0" y="554"/>
                  </a:cubicBezTo>
                  <a:cubicBezTo>
                    <a:pt x="231" y="508"/>
                    <a:pt x="924" y="324"/>
                    <a:pt x="1686" y="254"/>
                  </a:cubicBezTo>
                  <a:cubicBezTo>
                    <a:pt x="1824" y="231"/>
                    <a:pt x="1986" y="231"/>
                    <a:pt x="2125" y="231"/>
                  </a:cubicBezTo>
                  <a:lnTo>
                    <a:pt x="2148" y="0"/>
                  </a:lnTo>
                  <a:close/>
                </a:path>
              </a:pathLst>
            </a:custGeom>
            <a:solidFill>
              <a:srgbClr val="AF6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4"/>
            <p:cNvSpPr/>
            <p:nvPr/>
          </p:nvSpPr>
          <p:spPr>
            <a:xfrm>
              <a:off x="6475686" y="4674388"/>
              <a:ext cx="28855" cy="17037"/>
            </a:xfrm>
            <a:custGeom>
              <a:avLst/>
              <a:gdLst/>
              <a:ahLst/>
              <a:cxnLst/>
              <a:rect l="l" t="t" r="r" b="b"/>
              <a:pathLst>
                <a:path w="901" h="532" extrusionOk="0">
                  <a:moveTo>
                    <a:pt x="24" y="0"/>
                  </a:moveTo>
                  <a:lnTo>
                    <a:pt x="1" y="231"/>
                  </a:lnTo>
                  <a:lnTo>
                    <a:pt x="1" y="531"/>
                  </a:lnTo>
                  <a:cubicBezTo>
                    <a:pt x="901" y="462"/>
                    <a:pt x="855" y="70"/>
                    <a:pt x="855" y="70"/>
                  </a:cubicBezTo>
                  <a:cubicBezTo>
                    <a:pt x="578" y="23"/>
                    <a:pt x="301" y="0"/>
                    <a:pt x="24" y="0"/>
                  </a:cubicBezTo>
                  <a:close/>
                </a:path>
              </a:pathLst>
            </a:custGeom>
            <a:solidFill>
              <a:srgbClr val="444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4"/>
            <p:cNvSpPr/>
            <p:nvPr/>
          </p:nvSpPr>
          <p:spPr>
            <a:xfrm>
              <a:off x="6903041" y="4723196"/>
              <a:ext cx="60687" cy="19984"/>
            </a:xfrm>
            <a:custGeom>
              <a:avLst/>
              <a:gdLst/>
              <a:ahLst/>
              <a:cxnLst/>
              <a:rect l="l" t="t" r="r" b="b"/>
              <a:pathLst>
                <a:path w="1895" h="624" extrusionOk="0">
                  <a:moveTo>
                    <a:pt x="670" y="0"/>
                  </a:moveTo>
                  <a:cubicBezTo>
                    <a:pt x="301" y="0"/>
                    <a:pt x="1" y="92"/>
                    <a:pt x="1" y="92"/>
                  </a:cubicBezTo>
                  <a:lnTo>
                    <a:pt x="1" y="116"/>
                  </a:lnTo>
                  <a:lnTo>
                    <a:pt x="24" y="116"/>
                  </a:lnTo>
                  <a:cubicBezTo>
                    <a:pt x="24" y="116"/>
                    <a:pt x="243" y="43"/>
                    <a:pt x="551" y="43"/>
                  </a:cubicBezTo>
                  <a:cubicBezTo>
                    <a:pt x="589" y="43"/>
                    <a:pt x="629" y="44"/>
                    <a:pt x="670" y="46"/>
                  </a:cubicBezTo>
                  <a:cubicBezTo>
                    <a:pt x="1017" y="46"/>
                    <a:pt x="1502" y="162"/>
                    <a:pt x="1894" y="623"/>
                  </a:cubicBezTo>
                  <a:lnTo>
                    <a:pt x="1894" y="600"/>
                  </a:lnTo>
                  <a:cubicBezTo>
                    <a:pt x="1525" y="139"/>
                    <a:pt x="1017" y="23"/>
                    <a:pt x="670" y="0"/>
                  </a:cubicBezTo>
                  <a:close/>
                </a:path>
              </a:pathLst>
            </a:custGeom>
            <a:solidFill>
              <a:srgbClr val="3B42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4"/>
            <p:cNvSpPr/>
            <p:nvPr/>
          </p:nvSpPr>
          <p:spPr>
            <a:xfrm>
              <a:off x="6648690" y="3714665"/>
              <a:ext cx="769" cy="2978"/>
            </a:xfrm>
            <a:custGeom>
              <a:avLst/>
              <a:gdLst/>
              <a:ahLst/>
              <a:cxnLst/>
              <a:rect l="l" t="t" r="r" b="b"/>
              <a:pathLst>
                <a:path w="24" h="93" extrusionOk="0">
                  <a:moveTo>
                    <a:pt x="24" y="0"/>
                  </a:moveTo>
                  <a:cubicBezTo>
                    <a:pt x="1" y="23"/>
                    <a:pt x="1" y="47"/>
                    <a:pt x="1" y="93"/>
                  </a:cubicBezTo>
                  <a:cubicBezTo>
                    <a:pt x="1" y="47"/>
                    <a:pt x="24" y="23"/>
                    <a:pt x="24" y="0"/>
                  </a:cubicBezTo>
                  <a:close/>
                </a:path>
              </a:pathLst>
            </a:custGeom>
            <a:solidFill>
              <a:srgbClr val="859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4"/>
            <p:cNvSpPr/>
            <p:nvPr/>
          </p:nvSpPr>
          <p:spPr>
            <a:xfrm>
              <a:off x="6392866" y="3696922"/>
              <a:ext cx="280251" cy="984128"/>
            </a:xfrm>
            <a:custGeom>
              <a:avLst/>
              <a:gdLst/>
              <a:ahLst/>
              <a:cxnLst/>
              <a:rect l="l" t="t" r="r" b="b"/>
              <a:pathLst>
                <a:path w="8751" h="30730" extrusionOk="0">
                  <a:moveTo>
                    <a:pt x="8058" y="0"/>
                  </a:moveTo>
                  <a:cubicBezTo>
                    <a:pt x="7920" y="601"/>
                    <a:pt x="3949" y="17546"/>
                    <a:pt x="2840" y="26273"/>
                  </a:cubicBezTo>
                  <a:cubicBezTo>
                    <a:pt x="2748" y="27843"/>
                    <a:pt x="2217" y="28328"/>
                    <a:pt x="1571" y="28328"/>
                  </a:cubicBezTo>
                  <a:cubicBezTo>
                    <a:pt x="1063" y="28328"/>
                    <a:pt x="486" y="28028"/>
                    <a:pt x="1" y="27682"/>
                  </a:cubicBezTo>
                  <a:lnTo>
                    <a:pt x="1" y="27682"/>
                  </a:lnTo>
                  <a:cubicBezTo>
                    <a:pt x="24" y="28790"/>
                    <a:pt x="47" y="29806"/>
                    <a:pt x="47" y="30660"/>
                  </a:cubicBezTo>
                  <a:cubicBezTo>
                    <a:pt x="70" y="30729"/>
                    <a:pt x="139" y="30729"/>
                    <a:pt x="278" y="30729"/>
                  </a:cubicBezTo>
                  <a:lnTo>
                    <a:pt x="462" y="30729"/>
                  </a:lnTo>
                  <a:cubicBezTo>
                    <a:pt x="809" y="30706"/>
                    <a:pt x="1363" y="30614"/>
                    <a:pt x="1963" y="30568"/>
                  </a:cubicBezTo>
                  <a:cubicBezTo>
                    <a:pt x="2171" y="30544"/>
                    <a:pt x="2379" y="30521"/>
                    <a:pt x="2610" y="30521"/>
                  </a:cubicBezTo>
                  <a:lnTo>
                    <a:pt x="2656" y="30521"/>
                  </a:lnTo>
                  <a:cubicBezTo>
                    <a:pt x="2910" y="30521"/>
                    <a:pt x="3164" y="30544"/>
                    <a:pt x="3395" y="30591"/>
                  </a:cubicBezTo>
                  <a:lnTo>
                    <a:pt x="3441" y="30591"/>
                  </a:lnTo>
                  <a:cubicBezTo>
                    <a:pt x="3487" y="29136"/>
                    <a:pt x="5842" y="9374"/>
                    <a:pt x="8751" y="3117"/>
                  </a:cubicBezTo>
                  <a:cubicBezTo>
                    <a:pt x="8589" y="2194"/>
                    <a:pt x="8497" y="1639"/>
                    <a:pt x="8497" y="1639"/>
                  </a:cubicBezTo>
                  <a:lnTo>
                    <a:pt x="8474" y="1616"/>
                  </a:lnTo>
                  <a:lnTo>
                    <a:pt x="8451" y="1616"/>
                  </a:lnTo>
                  <a:cubicBezTo>
                    <a:pt x="8174" y="1524"/>
                    <a:pt x="7966" y="1270"/>
                    <a:pt x="7966" y="970"/>
                  </a:cubicBezTo>
                  <a:cubicBezTo>
                    <a:pt x="7966" y="947"/>
                    <a:pt x="7966" y="924"/>
                    <a:pt x="7966" y="924"/>
                  </a:cubicBezTo>
                  <a:cubicBezTo>
                    <a:pt x="7966" y="901"/>
                    <a:pt x="7966" y="901"/>
                    <a:pt x="7966" y="901"/>
                  </a:cubicBezTo>
                  <a:cubicBezTo>
                    <a:pt x="7966" y="901"/>
                    <a:pt x="7966" y="901"/>
                    <a:pt x="7966" y="878"/>
                  </a:cubicBezTo>
                  <a:cubicBezTo>
                    <a:pt x="7989" y="785"/>
                    <a:pt x="7989" y="716"/>
                    <a:pt x="7989" y="647"/>
                  </a:cubicBezTo>
                  <a:cubicBezTo>
                    <a:pt x="7989" y="601"/>
                    <a:pt x="7989" y="577"/>
                    <a:pt x="8012" y="554"/>
                  </a:cubicBezTo>
                  <a:cubicBezTo>
                    <a:pt x="8012" y="531"/>
                    <a:pt x="8012" y="485"/>
                    <a:pt x="8012" y="462"/>
                  </a:cubicBezTo>
                  <a:cubicBezTo>
                    <a:pt x="8012" y="347"/>
                    <a:pt x="8035" y="231"/>
                    <a:pt x="8035" y="116"/>
                  </a:cubicBezTo>
                  <a:cubicBezTo>
                    <a:pt x="8058" y="93"/>
                    <a:pt x="8058" y="46"/>
                    <a:pt x="8058" y="0"/>
                  </a:cubicBezTo>
                  <a:close/>
                </a:path>
              </a:pathLst>
            </a:custGeom>
            <a:solidFill>
              <a:srgbClr val="110D26">
                <a:alpha val="37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4"/>
            <p:cNvSpPr/>
            <p:nvPr/>
          </p:nvSpPr>
          <p:spPr>
            <a:xfrm>
              <a:off x="6647954" y="3713928"/>
              <a:ext cx="1505" cy="11849"/>
            </a:xfrm>
            <a:custGeom>
              <a:avLst/>
              <a:gdLst/>
              <a:ahLst/>
              <a:cxnLst/>
              <a:rect l="l" t="t" r="r" b="b"/>
              <a:pathLst>
                <a:path w="47" h="370" extrusionOk="0">
                  <a:moveTo>
                    <a:pt x="47" y="0"/>
                  </a:moveTo>
                  <a:cubicBezTo>
                    <a:pt x="47" y="23"/>
                    <a:pt x="24" y="69"/>
                    <a:pt x="24" y="115"/>
                  </a:cubicBezTo>
                  <a:lnTo>
                    <a:pt x="24" y="115"/>
                  </a:lnTo>
                  <a:cubicBezTo>
                    <a:pt x="24" y="69"/>
                    <a:pt x="47" y="46"/>
                    <a:pt x="47" y="23"/>
                  </a:cubicBezTo>
                  <a:cubicBezTo>
                    <a:pt x="47" y="17"/>
                    <a:pt x="47" y="9"/>
                    <a:pt x="47" y="0"/>
                  </a:cubicBezTo>
                  <a:close/>
                  <a:moveTo>
                    <a:pt x="24" y="116"/>
                  </a:moveTo>
                  <a:cubicBezTo>
                    <a:pt x="24" y="185"/>
                    <a:pt x="24" y="254"/>
                    <a:pt x="1" y="347"/>
                  </a:cubicBezTo>
                  <a:cubicBezTo>
                    <a:pt x="1" y="347"/>
                    <a:pt x="1" y="370"/>
                    <a:pt x="1" y="370"/>
                  </a:cubicBezTo>
                  <a:lnTo>
                    <a:pt x="24" y="324"/>
                  </a:lnTo>
                  <a:cubicBezTo>
                    <a:pt x="24" y="254"/>
                    <a:pt x="24" y="185"/>
                    <a:pt x="24" y="116"/>
                  </a:cubicBezTo>
                  <a:close/>
                </a:path>
              </a:pathLst>
            </a:custGeom>
            <a:solidFill>
              <a:srgbClr val="5F6E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4"/>
            <p:cNvSpPr/>
            <p:nvPr/>
          </p:nvSpPr>
          <p:spPr>
            <a:xfrm>
              <a:off x="6476422" y="4674388"/>
              <a:ext cx="26645" cy="2242"/>
            </a:xfrm>
            <a:custGeom>
              <a:avLst/>
              <a:gdLst/>
              <a:ahLst/>
              <a:cxnLst/>
              <a:rect l="l" t="t" r="r" b="b"/>
              <a:pathLst>
                <a:path w="832" h="70" extrusionOk="0">
                  <a:moveTo>
                    <a:pt x="832" y="70"/>
                  </a:moveTo>
                  <a:cubicBezTo>
                    <a:pt x="809" y="70"/>
                    <a:pt x="809" y="70"/>
                    <a:pt x="809" y="70"/>
                  </a:cubicBezTo>
                  <a:lnTo>
                    <a:pt x="809" y="70"/>
                  </a:lnTo>
                  <a:cubicBezTo>
                    <a:pt x="809" y="70"/>
                    <a:pt x="809" y="70"/>
                    <a:pt x="832" y="70"/>
                  </a:cubicBezTo>
                  <a:lnTo>
                    <a:pt x="832" y="70"/>
                  </a:lnTo>
                  <a:lnTo>
                    <a:pt x="832" y="70"/>
                  </a:lnTo>
                  <a:lnTo>
                    <a:pt x="832" y="70"/>
                  </a:lnTo>
                  <a:close/>
                  <a:moveTo>
                    <a:pt x="786" y="70"/>
                  </a:moveTo>
                  <a:cubicBezTo>
                    <a:pt x="555" y="23"/>
                    <a:pt x="301" y="0"/>
                    <a:pt x="47" y="0"/>
                  </a:cubicBezTo>
                  <a:lnTo>
                    <a:pt x="47" y="0"/>
                  </a:lnTo>
                  <a:cubicBezTo>
                    <a:pt x="301" y="0"/>
                    <a:pt x="555" y="23"/>
                    <a:pt x="786" y="70"/>
                  </a:cubicBezTo>
                  <a:lnTo>
                    <a:pt x="786" y="70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" y="0"/>
                  </a:lnTo>
                  <a:lnTo>
                    <a:pt x="1" y="0"/>
                  </a:lnTo>
                  <a:close/>
                  <a:moveTo>
                    <a:pt x="47" y="0"/>
                  </a:moveTo>
                  <a:lnTo>
                    <a:pt x="47" y="0"/>
                  </a:lnTo>
                  <a:lnTo>
                    <a:pt x="47" y="0"/>
                  </a:lnTo>
                  <a:lnTo>
                    <a:pt x="47" y="0"/>
                  </a:lnTo>
                  <a:lnTo>
                    <a:pt x="47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5665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4"/>
            <p:cNvSpPr/>
            <p:nvPr/>
          </p:nvSpPr>
          <p:spPr>
            <a:xfrm>
              <a:off x="6850551" y="3966037"/>
              <a:ext cx="154553" cy="724630"/>
            </a:xfrm>
            <a:custGeom>
              <a:avLst/>
              <a:gdLst/>
              <a:ahLst/>
              <a:cxnLst/>
              <a:rect l="l" t="t" r="r" b="b"/>
              <a:pathLst>
                <a:path w="4826" h="22627" extrusionOk="0">
                  <a:moveTo>
                    <a:pt x="1432" y="1"/>
                  </a:moveTo>
                  <a:cubicBezTo>
                    <a:pt x="1432" y="2"/>
                    <a:pt x="1" y="7020"/>
                    <a:pt x="1640" y="12653"/>
                  </a:cubicBezTo>
                  <a:cubicBezTo>
                    <a:pt x="2540" y="15839"/>
                    <a:pt x="1848" y="17709"/>
                    <a:pt x="439" y="18401"/>
                  </a:cubicBezTo>
                  <a:cubicBezTo>
                    <a:pt x="993" y="20410"/>
                    <a:pt x="1409" y="22072"/>
                    <a:pt x="1478" y="22326"/>
                  </a:cubicBezTo>
                  <a:lnTo>
                    <a:pt x="1501" y="22326"/>
                  </a:lnTo>
                  <a:cubicBezTo>
                    <a:pt x="1617" y="22280"/>
                    <a:pt x="1732" y="22280"/>
                    <a:pt x="1825" y="22280"/>
                  </a:cubicBezTo>
                  <a:cubicBezTo>
                    <a:pt x="1894" y="22280"/>
                    <a:pt x="1963" y="22280"/>
                    <a:pt x="2032" y="22303"/>
                  </a:cubicBezTo>
                  <a:cubicBezTo>
                    <a:pt x="2079" y="22303"/>
                    <a:pt x="2125" y="22326"/>
                    <a:pt x="2194" y="22326"/>
                  </a:cubicBezTo>
                  <a:cubicBezTo>
                    <a:pt x="2194" y="22326"/>
                    <a:pt x="2217" y="22326"/>
                    <a:pt x="2217" y="22349"/>
                  </a:cubicBezTo>
                  <a:lnTo>
                    <a:pt x="2263" y="22349"/>
                  </a:lnTo>
                  <a:cubicBezTo>
                    <a:pt x="2286" y="22349"/>
                    <a:pt x="2286" y="22372"/>
                    <a:pt x="2286" y="22372"/>
                  </a:cubicBezTo>
                  <a:lnTo>
                    <a:pt x="2309" y="22372"/>
                  </a:lnTo>
                  <a:cubicBezTo>
                    <a:pt x="2610" y="22465"/>
                    <a:pt x="3025" y="22626"/>
                    <a:pt x="3833" y="22626"/>
                  </a:cubicBezTo>
                  <a:lnTo>
                    <a:pt x="4087" y="22626"/>
                  </a:lnTo>
                  <a:cubicBezTo>
                    <a:pt x="4318" y="22603"/>
                    <a:pt x="4549" y="22580"/>
                    <a:pt x="4826" y="22557"/>
                  </a:cubicBezTo>
                  <a:cubicBezTo>
                    <a:pt x="4641" y="20664"/>
                    <a:pt x="3995" y="14500"/>
                    <a:pt x="2725" y="11129"/>
                  </a:cubicBezTo>
                  <a:cubicBezTo>
                    <a:pt x="1455" y="7804"/>
                    <a:pt x="1432" y="1733"/>
                    <a:pt x="1432" y="47"/>
                  </a:cubicBezTo>
                  <a:lnTo>
                    <a:pt x="1432" y="1"/>
                  </a:lnTo>
                  <a:close/>
                </a:path>
              </a:pathLst>
            </a:custGeom>
            <a:solidFill>
              <a:srgbClr val="110D26">
                <a:alpha val="37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4"/>
            <p:cNvSpPr/>
            <p:nvPr/>
          </p:nvSpPr>
          <p:spPr>
            <a:xfrm>
              <a:off x="6897885" y="4679576"/>
              <a:ext cx="11113" cy="1505"/>
            </a:xfrm>
            <a:custGeom>
              <a:avLst/>
              <a:gdLst/>
              <a:ahLst/>
              <a:cxnLst/>
              <a:rect l="l" t="t" r="r" b="b"/>
              <a:pathLst>
                <a:path w="347" h="47" extrusionOk="0">
                  <a:moveTo>
                    <a:pt x="0" y="46"/>
                  </a:moveTo>
                  <a:lnTo>
                    <a:pt x="0" y="46"/>
                  </a:lnTo>
                  <a:lnTo>
                    <a:pt x="0" y="46"/>
                  </a:lnTo>
                  <a:cubicBezTo>
                    <a:pt x="0" y="46"/>
                    <a:pt x="0" y="46"/>
                    <a:pt x="0" y="46"/>
                  </a:cubicBezTo>
                  <a:lnTo>
                    <a:pt x="0" y="46"/>
                  </a:lnTo>
                  <a:cubicBezTo>
                    <a:pt x="0" y="46"/>
                    <a:pt x="0" y="46"/>
                    <a:pt x="0" y="46"/>
                  </a:cubicBezTo>
                  <a:close/>
                  <a:moveTo>
                    <a:pt x="23" y="46"/>
                  </a:moveTo>
                  <a:lnTo>
                    <a:pt x="23" y="46"/>
                  </a:lnTo>
                  <a:cubicBezTo>
                    <a:pt x="139" y="0"/>
                    <a:pt x="254" y="0"/>
                    <a:pt x="347" y="0"/>
                  </a:cubicBezTo>
                  <a:lnTo>
                    <a:pt x="347" y="0"/>
                  </a:lnTo>
                  <a:lnTo>
                    <a:pt x="347" y="0"/>
                  </a:lnTo>
                  <a:cubicBezTo>
                    <a:pt x="254" y="0"/>
                    <a:pt x="139" y="0"/>
                    <a:pt x="23" y="46"/>
                  </a:cubicBezTo>
                  <a:close/>
                </a:path>
              </a:pathLst>
            </a:custGeom>
            <a:solidFill>
              <a:srgbClr val="5665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4"/>
            <p:cNvSpPr/>
            <p:nvPr/>
          </p:nvSpPr>
          <p:spPr>
            <a:xfrm>
              <a:off x="6920784" y="4681050"/>
              <a:ext cx="60687" cy="9640"/>
            </a:xfrm>
            <a:custGeom>
              <a:avLst/>
              <a:gdLst/>
              <a:ahLst/>
              <a:cxnLst/>
              <a:rect l="l" t="t" r="r" b="b"/>
              <a:pathLst>
                <a:path w="1895" h="301" extrusionOk="0">
                  <a:moveTo>
                    <a:pt x="1640" y="300"/>
                  </a:moveTo>
                  <a:lnTo>
                    <a:pt x="1640" y="300"/>
                  </a:lnTo>
                  <a:cubicBezTo>
                    <a:pt x="1663" y="300"/>
                    <a:pt x="1686" y="300"/>
                    <a:pt x="1686" y="300"/>
                  </a:cubicBezTo>
                  <a:cubicBezTo>
                    <a:pt x="1686" y="300"/>
                    <a:pt x="1663" y="300"/>
                    <a:pt x="1640" y="300"/>
                  </a:cubicBezTo>
                  <a:close/>
                  <a:moveTo>
                    <a:pt x="1733" y="300"/>
                  </a:moveTo>
                  <a:lnTo>
                    <a:pt x="1733" y="300"/>
                  </a:lnTo>
                  <a:lnTo>
                    <a:pt x="1733" y="300"/>
                  </a:lnTo>
                  <a:close/>
                  <a:moveTo>
                    <a:pt x="1756" y="300"/>
                  </a:moveTo>
                  <a:lnTo>
                    <a:pt x="1779" y="300"/>
                  </a:lnTo>
                  <a:lnTo>
                    <a:pt x="1756" y="300"/>
                  </a:lnTo>
                  <a:close/>
                  <a:moveTo>
                    <a:pt x="1802" y="300"/>
                  </a:moveTo>
                  <a:lnTo>
                    <a:pt x="1825" y="300"/>
                  </a:lnTo>
                  <a:lnTo>
                    <a:pt x="1802" y="300"/>
                  </a:lnTo>
                  <a:close/>
                  <a:moveTo>
                    <a:pt x="1825" y="300"/>
                  </a:moveTo>
                  <a:cubicBezTo>
                    <a:pt x="1825" y="300"/>
                    <a:pt x="1825" y="300"/>
                    <a:pt x="1848" y="300"/>
                  </a:cubicBezTo>
                  <a:cubicBezTo>
                    <a:pt x="1825" y="300"/>
                    <a:pt x="1825" y="300"/>
                    <a:pt x="1825" y="300"/>
                  </a:cubicBezTo>
                  <a:close/>
                  <a:moveTo>
                    <a:pt x="1848" y="300"/>
                  </a:moveTo>
                  <a:cubicBezTo>
                    <a:pt x="1871" y="300"/>
                    <a:pt x="1894" y="300"/>
                    <a:pt x="1894" y="300"/>
                  </a:cubicBezTo>
                  <a:lnTo>
                    <a:pt x="1894" y="300"/>
                  </a:lnTo>
                  <a:lnTo>
                    <a:pt x="1894" y="300"/>
                  </a:lnTo>
                  <a:cubicBezTo>
                    <a:pt x="1894" y="300"/>
                    <a:pt x="1871" y="300"/>
                    <a:pt x="1848" y="300"/>
                  </a:cubicBezTo>
                  <a:close/>
                  <a:moveTo>
                    <a:pt x="116" y="46"/>
                  </a:moveTo>
                  <a:cubicBezTo>
                    <a:pt x="93" y="46"/>
                    <a:pt x="93" y="46"/>
                    <a:pt x="93" y="46"/>
                  </a:cubicBezTo>
                  <a:cubicBezTo>
                    <a:pt x="93" y="46"/>
                    <a:pt x="93" y="46"/>
                    <a:pt x="116" y="46"/>
                  </a:cubicBezTo>
                  <a:close/>
                  <a:moveTo>
                    <a:pt x="93" y="46"/>
                  </a:moveTo>
                  <a:cubicBezTo>
                    <a:pt x="93" y="46"/>
                    <a:pt x="93" y="46"/>
                    <a:pt x="93" y="46"/>
                  </a:cubicBezTo>
                  <a:cubicBezTo>
                    <a:pt x="93" y="46"/>
                    <a:pt x="93" y="46"/>
                    <a:pt x="93" y="46"/>
                  </a:cubicBezTo>
                  <a:close/>
                  <a:moveTo>
                    <a:pt x="70" y="23"/>
                  </a:moveTo>
                  <a:cubicBezTo>
                    <a:pt x="70" y="23"/>
                    <a:pt x="70" y="23"/>
                    <a:pt x="70" y="23"/>
                  </a:cubicBezTo>
                  <a:lnTo>
                    <a:pt x="70" y="23"/>
                  </a:lnTo>
                  <a:lnTo>
                    <a:pt x="70" y="23"/>
                  </a:lnTo>
                  <a:cubicBezTo>
                    <a:pt x="70" y="23"/>
                    <a:pt x="70" y="23"/>
                    <a:pt x="70" y="23"/>
                  </a:cubicBezTo>
                  <a:close/>
                  <a:moveTo>
                    <a:pt x="24" y="23"/>
                  </a:moveTo>
                  <a:cubicBezTo>
                    <a:pt x="24" y="0"/>
                    <a:pt x="1" y="0"/>
                    <a:pt x="1" y="0"/>
                  </a:cubicBezTo>
                  <a:cubicBezTo>
                    <a:pt x="1" y="0"/>
                    <a:pt x="24" y="0"/>
                    <a:pt x="24" y="23"/>
                  </a:cubicBezTo>
                  <a:close/>
                </a:path>
              </a:pathLst>
            </a:custGeom>
            <a:solidFill>
              <a:srgbClr val="806F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4"/>
            <p:cNvSpPr/>
            <p:nvPr/>
          </p:nvSpPr>
          <p:spPr>
            <a:xfrm>
              <a:off x="6746306" y="2712059"/>
              <a:ext cx="105747" cy="84322"/>
            </a:xfrm>
            <a:custGeom>
              <a:avLst/>
              <a:gdLst/>
              <a:ahLst/>
              <a:cxnLst/>
              <a:rect l="l" t="t" r="r" b="b"/>
              <a:pathLst>
                <a:path w="3302" h="2633" extrusionOk="0">
                  <a:moveTo>
                    <a:pt x="1062" y="0"/>
                  </a:moveTo>
                  <a:cubicBezTo>
                    <a:pt x="1039" y="23"/>
                    <a:pt x="208" y="416"/>
                    <a:pt x="70" y="924"/>
                  </a:cubicBezTo>
                  <a:cubicBezTo>
                    <a:pt x="47" y="762"/>
                    <a:pt x="24" y="578"/>
                    <a:pt x="0" y="416"/>
                  </a:cubicBezTo>
                  <a:lnTo>
                    <a:pt x="0" y="416"/>
                  </a:lnTo>
                  <a:cubicBezTo>
                    <a:pt x="0" y="601"/>
                    <a:pt x="24" y="785"/>
                    <a:pt x="70" y="993"/>
                  </a:cubicBezTo>
                  <a:cubicBezTo>
                    <a:pt x="161" y="492"/>
                    <a:pt x="903" y="104"/>
                    <a:pt x="1056" y="27"/>
                  </a:cubicBezTo>
                  <a:lnTo>
                    <a:pt x="1056" y="27"/>
                  </a:lnTo>
                  <a:cubicBezTo>
                    <a:pt x="1054" y="35"/>
                    <a:pt x="1050" y="46"/>
                    <a:pt x="1046" y="58"/>
                  </a:cubicBezTo>
                  <a:lnTo>
                    <a:pt x="1046" y="58"/>
                  </a:lnTo>
                  <a:cubicBezTo>
                    <a:pt x="1052" y="44"/>
                    <a:pt x="1058" y="33"/>
                    <a:pt x="1062" y="23"/>
                  </a:cubicBezTo>
                  <a:lnTo>
                    <a:pt x="1062" y="23"/>
                  </a:lnTo>
                  <a:cubicBezTo>
                    <a:pt x="1060" y="24"/>
                    <a:pt x="1058" y="25"/>
                    <a:pt x="1056" y="27"/>
                  </a:cubicBezTo>
                  <a:lnTo>
                    <a:pt x="1056" y="27"/>
                  </a:lnTo>
                  <a:cubicBezTo>
                    <a:pt x="1060" y="13"/>
                    <a:pt x="1062" y="4"/>
                    <a:pt x="1062" y="0"/>
                  </a:cubicBezTo>
                  <a:close/>
                  <a:moveTo>
                    <a:pt x="1046" y="58"/>
                  </a:moveTo>
                  <a:cubicBezTo>
                    <a:pt x="967" y="246"/>
                    <a:pt x="795" y="836"/>
                    <a:pt x="1059" y="1401"/>
                  </a:cubicBezTo>
                  <a:lnTo>
                    <a:pt x="1059" y="1401"/>
                  </a:lnTo>
                  <a:cubicBezTo>
                    <a:pt x="807" y="831"/>
                    <a:pt x="989" y="245"/>
                    <a:pt x="1046" y="58"/>
                  </a:cubicBezTo>
                  <a:close/>
                  <a:moveTo>
                    <a:pt x="1455" y="785"/>
                  </a:moveTo>
                  <a:cubicBezTo>
                    <a:pt x="1455" y="785"/>
                    <a:pt x="1109" y="1062"/>
                    <a:pt x="1062" y="1408"/>
                  </a:cubicBezTo>
                  <a:lnTo>
                    <a:pt x="1062" y="1408"/>
                  </a:lnTo>
                  <a:cubicBezTo>
                    <a:pt x="1061" y="1406"/>
                    <a:pt x="1060" y="1404"/>
                    <a:pt x="1059" y="1401"/>
                  </a:cubicBezTo>
                  <a:lnTo>
                    <a:pt x="1059" y="1401"/>
                  </a:lnTo>
                  <a:cubicBezTo>
                    <a:pt x="1060" y="1404"/>
                    <a:pt x="1061" y="1406"/>
                    <a:pt x="1062" y="1409"/>
                  </a:cubicBezTo>
                  <a:cubicBezTo>
                    <a:pt x="1062" y="1409"/>
                    <a:pt x="1062" y="1408"/>
                    <a:pt x="1062" y="1408"/>
                  </a:cubicBezTo>
                  <a:lnTo>
                    <a:pt x="1062" y="1408"/>
                  </a:lnTo>
                  <a:cubicBezTo>
                    <a:pt x="1070" y="1424"/>
                    <a:pt x="1077" y="1439"/>
                    <a:pt x="1086" y="1455"/>
                  </a:cubicBezTo>
                  <a:cubicBezTo>
                    <a:pt x="1086" y="1132"/>
                    <a:pt x="1363" y="878"/>
                    <a:pt x="1455" y="808"/>
                  </a:cubicBezTo>
                  <a:lnTo>
                    <a:pt x="1455" y="808"/>
                  </a:lnTo>
                  <a:cubicBezTo>
                    <a:pt x="1432" y="924"/>
                    <a:pt x="1339" y="1432"/>
                    <a:pt x="1847" y="1732"/>
                  </a:cubicBezTo>
                  <a:cubicBezTo>
                    <a:pt x="1986" y="1824"/>
                    <a:pt x="2194" y="1870"/>
                    <a:pt x="2401" y="1917"/>
                  </a:cubicBezTo>
                  <a:cubicBezTo>
                    <a:pt x="2194" y="1847"/>
                    <a:pt x="2009" y="1801"/>
                    <a:pt x="1847" y="1709"/>
                  </a:cubicBezTo>
                  <a:cubicBezTo>
                    <a:pt x="1293" y="1386"/>
                    <a:pt x="1478" y="785"/>
                    <a:pt x="1455" y="785"/>
                  </a:cubicBezTo>
                  <a:close/>
                  <a:moveTo>
                    <a:pt x="2401" y="1917"/>
                  </a:moveTo>
                  <a:cubicBezTo>
                    <a:pt x="2817" y="2055"/>
                    <a:pt x="3279" y="2171"/>
                    <a:pt x="3210" y="2632"/>
                  </a:cubicBezTo>
                  <a:cubicBezTo>
                    <a:pt x="3302" y="2147"/>
                    <a:pt x="2840" y="2032"/>
                    <a:pt x="2401" y="1917"/>
                  </a:cubicBezTo>
                  <a:close/>
                </a:path>
              </a:pathLst>
            </a:custGeom>
            <a:solidFill>
              <a:srgbClr val="7A6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4"/>
            <p:cNvSpPr/>
            <p:nvPr/>
          </p:nvSpPr>
          <p:spPr>
            <a:xfrm>
              <a:off x="6562925" y="3035906"/>
              <a:ext cx="61424" cy="346799"/>
            </a:xfrm>
            <a:custGeom>
              <a:avLst/>
              <a:gdLst/>
              <a:ahLst/>
              <a:cxnLst/>
              <a:rect l="l" t="t" r="r" b="b"/>
              <a:pathLst>
                <a:path w="1918" h="10829" extrusionOk="0">
                  <a:moveTo>
                    <a:pt x="1894" y="0"/>
                  </a:moveTo>
                  <a:lnTo>
                    <a:pt x="1871" y="24"/>
                  </a:lnTo>
                  <a:cubicBezTo>
                    <a:pt x="947" y="1663"/>
                    <a:pt x="509" y="4410"/>
                    <a:pt x="301" y="6465"/>
                  </a:cubicBezTo>
                  <a:cubicBezTo>
                    <a:pt x="116" y="8266"/>
                    <a:pt x="93" y="9674"/>
                    <a:pt x="93" y="9928"/>
                  </a:cubicBezTo>
                  <a:cubicBezTo>
                    <a:pt x="93" y="10182"/>
                    <a:pt x="47" y="10459"/>
                    <a:pt x="1" y="10805"/>
                  </a:cubicBezTo>
                  <a:lnTo>
                    <a:pt x="1" y="10828"/>
                  </a:lnTo>
                  <a:lnTo>
                    <a:pt x="24" y="10828"/>
                  </a:lnTo>
                  <a:cubicBezTo>
                    <a:pt x="93" y="10482"/>
                    <a:pt x="116" y="10182"/>
                    <a:pt x="139" y="9928"/>
                  </a:cubicBezTo>
                  <a:cubicBezTo>
                    <a:pt x="139" y="9674"/>
                    <a:pt x="162" y="8266"/>
                    <a:pt x="347" y="6465"/>
                  </a:cubicBezTo>
                  <a:cubicBezTo>
                    <a:pt x="555" y="4433"/>
                    <a:pt x="994" y="1663"/>
                    <a:pt x="1917" y="24"/>
                  </a:cubicBezTo>
                  <a:lnTo>
                    <a:pt x="18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4"/>
            <p:cNvSpPr/>
            <p:nvPr/>
          </p:nvSpPr>
          <p:spPr>
            <a:xfrm>
              <a:off x="6647217" y="3642190"/>
              <a:ext cx="66580" cy="363804"/>
            </a:xfrm>
            <a:custGeom>
              <a:avLst/>
              <a:gdLst/>
              <a:ahLst/>
              <a:cxnLst/>
              <a:rect l="l" t="t" r="r" b="b"/>
              <a:pathLst>
                <a:path w="2079" h="11360" extrusionOk="0">
                  <a:moveTo>
                    <a:pt x="324" y="1"/>
                  </a:moveTo>
                  <a:cubicBezTo>
                    <a:pt x="232" y="717"/>
                    <a:pt x="70" y="1732"/>
                    <a:pt x="24" y="2633"/>
                  </a:cubicBezTo>
                  <a:cubicBezTo>
                    <a:pt x="1" y="2956"/>
                    <a:pt x="185" y="3256"/>
                    <a:pt x="509" y="3348"/>
                  </a:cubicBezTo>
                  <a:lnTo>
                    <a:pt x="555" y="3348"/>
                  </a:lnTo>
                  <a:cubicBezTo>
                    <a:pt x="555" y="3441"/>
                    <a:pt x="647" y="3995"/>
                    <a:pt x="786" y="4849"/>
                  </a:cubicBezTo>
                  <a:cubicBezTo>
                    <a:pt x="1063" y="6488"/>
                    <a:pt x="1524" y="8959"/>
                    <a:pt x="2032" y="11337"/>
                  </a:cubicBezTo>
                  <a:lnTo>
                    <a:pt x="2055" y="11360"/>
                  </a:lnTo>
                  <a:lnTo>
                    <a:pt x="2079" y="11337"/>
                  </a:lnTo>
                  <a:cubicBezTo>
                    <a:pt x="1548" y="8959"/>
                    <a:pt x="1109" y="6488"/>
                    <a:pt x="832" y="4826"/>
                  </a:cubicBezTo>
                  <a:cubicBezTo>
                    <a:pt x="670" y="3926"/>
                    <a:pt x="578" y="3348"/>
                    <a:pt x="578" y="3325"/>
                  </a:cubicBezTo>
                  <a:lnTo>
                    <a:pt x="509" y="3302"/>
                  </a:lnTo>
                  <a:cubicBezTo>
                    <a:pt x="209" y="3210"/>
                    <a:pt x="24" y="2933"/>
                    <a:pt x="47" y="2633"/>
                  </a:cubicBezTo>
                  <a:cubicBezTo>
                    <a:pt x="116" y="1732"/>
                    <a:pt x="255" y="717"/>
                    <a:pt x="370" y="24"/>
                  </a:cubicBezTo>
                  <a:lnTo>
                    <a:pt x="347" y="1"/>
                  </a:lnTo>
                  <a:close/>
                </a:path>
              </a:pathLst>
            </a:custGeom>
            <a:solidFill>
              <a:srgbClr val="353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4"/>
            <p:cNvSpPr/>
            <p:nvPr/>
          </p:nvSpPr>
          <p:spPr>
            <a:xfrm>
              <a:off x="6778844" y="3663647"/>
              <a:ext cx="82849" cy="119806"/>
            </a:xfrm>
            <a:custGeom>
              <a:avLst/>
              <a:gdLst/>
              <a:ahLst/>
              <a:cxnLst/>
              <a:rect l="l" t="t" r="r" b="b"/>
              <a:pathLst>
                <a:path w="2587" h="3741" extrusionOk="0">
                  <a:moveTo>
                    <a:pt x="554" y="23"/>
                  </a:moveTo>
                  <a:lnTo>
                    <a:pt x="577" y="47"/>
                  </a:lnTo>
                  <a:cubicBezTo>
                    <a:pt x="808" y="508"/>
                    <a:pt x="1916" y="2771"/>
                    <a:pt x="2540" y="3371"/>
                  </a:cubicBezTo>
                  <a:lnTo>
                    <a:pt x="2563" y="3417"/>
                  </a:lnTo>
                  <a:lnTo>
                    <a:pt x="2540" y="3440"/>
                  </a:lnTo>
                  <a:lnTo>
                    <a:pt x="2101" y="3717"/>
                  </a:lnTo>
                  <a:lnTo>
                    <a:pt x="2032" y="3694"/>
                  </a:lnTo>
                  <a:cubicBezTo>
                    <a:pt x="1409" y="3163"/>
                    <a:pt x="277" y="808"/>
                    <a:pt x="46" y="347"/>
                  </a:cubicBezTo>
                  <a:lnTo>
                    <a:pt x="70" y="301"/>
                  </a:lnTo>
                  <a:lnTo>
                    <a:pt x="508" y="23"/>
                  </a:lnTo>
                  <a:close/>
                  <a:moveTo>
                    <a:pt x="508" y="0"/>
                  </a:moveTo>
                  <a:lnTo>
                    <a:pt x="46" y="254"/>
                  </a:lnTo>
                  <a:cubicBezTo>
                    <a:pt x="0" y="277"/>
                    <a:pt x="0" y="324"/>
                    <a:pt x="23" y="370"/>
                  </a:cubicBezTo>
                  <a:cubicBezTo>
                    <a:pt x="231" y="832"/>
                    <a:pt x="1385" y="3186"/>
                    <a:pt x="2009" y="3740"/>
                  </a:cubicBezTo>
                  <a:lnTo>
                    <a:pt x="2101" y="3740"/>
                  </a:lnTo>
                  <a:lnTo>
                    <a:pt x="2563" y="3487"/>
                  </a:lnTo>
                  <a:lnTo>
                    <a:pt x="2586" y="3417"/>
                  </a:lnTo>
                  <a:lnTo>
                    <a:pt x="2563" y="3348"/>
                  </a:lnTo>
                  <a:cubicBezTo>
                    <a:pt x="1940" y="2748"/>
                    <a:pt x="831" y="485"/>
                    <a:pt x="624" y="23"/>
                  </a:cubicBezTo>
                  <a:lnTo>
                    <a:pt x="5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4"/>
            <p:cNvSpPr/>
            <p:nvPr/>
          </p:nvSpPr>
          <p:spPr>
            <a:xfrm>
              <a:off x="6513380" y="3608915"/>
              <a:ext cx="32569" cy="42914"/>
            </a:xfrm>
            <a:custGeom>
              <a:avLst/>
              <a:gdLst/>
              <a:ahLst/>
              <a:cxnLst/>
              <a:rect l="l" t="t" r="r" b="b"/>
              <a:pathLst>
                <a:path w="1017" h="1340" extrusionOk="0">
                  <a:moveTo>
                    <a:pt x="878" y="1"/>
                  </a:moveTo>
                  <a:cubicBezTo>
                    <a:pt x="624" y="70"/>
                    <a:pt x="347" y="232"/>
                    <a:pt x="70" y="463"/>
                  </a:cubicBezTo>
                  <a:lnTo>
                    <a:pt x="70" y="486"/>
                  </a:lnTo>
                  <a:lnTo>
                    <a:pt x="93" y="486"/>
                  </a:lnTo>
                  <a:cubicBezTo>
                    <a:pt x="370" y="255"/>
                    <a:pt x="647" y="116"/>
                    <a:pt x="878" y="24"/>
                  </a:cubicBezTo>
                  <a:lnTo>
                    <a:pt x="924" y="47"/>
                  </a:lnTo>
                  <a:lnTo>
                    <a:pt x="948" y="70"/>
                  </a:lnTo>
                  <a:lnTo>
                    <a:pt x="994" y="578"/>
                  </a:lnTo>
                  <a:lnTo>
                    <a:pt x="971" y="624"/>
                  </a:lnTo>
                  <a:cubicBezTo>
                    <a:pt x="832" y="694"/>
                    <a:pt x="393" y="971"/>
                    <a:pt x="1" y="1294"/>
                  </a:cubicBezTo>
                  <a:lnTo>
                    <a:pt x="1" y="1340"/>
                  </a:lnTo>
                  <a:lnTo>
                    <a:pt x="24" y="1317"/>
                  </a:lnTo>
                  <a:cubicBezTo>
                    <a:pt x="417" y="994"/>
                    <a:pt x="855" y="717"/>
                    <a:pt x="994" y="647"/>
                  </a:cubicBezTo>
                  <a:lnTo>
                    <a:pt x="1017" y="578"/>
                  </a:lnTo>
                  <a:lnTo>
                    <a:pt x="971" y="70"/>
                  </a:lnTo>
                  <a:lnTo>
                    <a:pt x="948" y="24"/>
                  </a:lnTo>
                  <a:lnTo>
                    <a:pt x="8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4"/>
            <p:cNvSpPr/>
            <p:nvPr/>
          </p:nvSpPr>
          <p:spPr>
            <a:xfrm rot="-131795">
              <a:off x="6038057" y="3083236"/>
              <a:ext cx="83588" cy="104309"/>
            </a:xfrm>
            <a:custGeom>
              <a:avLst/>
              <a:gdLst/>
              <a:ahLst/>
              <a:cxnLst/>
              <a:rect l="l" t="t" r="r" b="b"/>
              <a:pathLst>
                <a:path w="2610" h="3257" extrusionOk="0">
                  <a:moveTo>
                    <a:pt x="1525" y="1"/>
                  </a:moveTo>
                  <a:lnTo>
                    <a:pt x="1" y="2748"/>
                  </a:lnTo>
                  <a:lnTo>
                    <a:pt x="832" y="3210"/>
                  </a:lnTo>
                  <a:cubicBezTo>
                    <a:pt x="887" y="3241"/>
                    <a:pt x="948" y="3257"/>
                    <a:pt x="1008" y="3257"/>
                  </a:cubicBezTo>
                  <a:cubicBezTo>
                    <a:pt x="1123" y="3257"/>
                    <a:pt x="1233" y="3201"/>
                    <a:pt x="1294" y="3094"/>
                  </a:cubicBezTo>
                  <a:lnTo>
                    <a:pt x="2517" y="924"/>
                  </a:lnTo>
                  <a:cubicBezTo>
                    <a:pt x="2610" y="763"/>
                    <a:pt x="2540" y="555"/>
                    <a:pt x="2379" y="462"/>
                  </a:cubicBezTo>
                  <a:lnTo>
                    <a:pt x="152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4"/>
            <p:cNvSpPr/>
            <p:nvPr/>
          </p:nvSpPr>
          <p:spPr>
            <a:xfrm rot="-131795">
              <a:off x="6095255" y="3099115"/>
              <a:ext cx="1081743" cy="642859"/>
            </a:xfrm>
            <a:custGeom>
              <a:avLst/>
              <a:gdLst/>
              <a:ahLst/>
              <a:cxnLst/>
              <a:rect l="l" t="t" r="r" b="b"/>
              <a:pathLst>
                <a:path w="33777" h="20073" extrusionOk="0">
                  <a:moveTo>
                    <a:pt x="947" y="0"/>
                  </a:moveTo>
                  <a:lnTo>
                    <a:pt x="0" y="1685"/>
                  </a:lnTo>
                  <a:lnTo>
                    <a:pt x="32207" y="19947"/>
                  </a:lnTo>
                  <a:cubicBezTo>
                    <a:pt x="32354" y="20031"/>
                    <a:pt x="32516" y="20073"/>
                    <a:pt x="32677" y="20073"/>
                  </a:cubicBezTo>
                  <a:cubicBezTo>
                    <a:pt x="32869" y="20073"/>
                    <a:pt x="33059" y="20014"/>
                    <a:pt x="33223" y="19901"/>
                  </a:cubicBezTo>
                  <a:cubicBezTo>
                    <a:pt x="33338" y="19832"/>
                    <a:pt x="33454" y="19716"/>
                    <a:pt x="33523" y="19578"/>
                  </a:cubicBezTo>
                  <a:cubicBezTo>
                    <a:pt x="33777" y="19116"/>
                    <a:pt x="33615" y="18516"/>
                    <a:pt x="33153" y="18262"/>
                  </a:cubicBezTo>
                  <a:lnTo>
                    <a:pt x="9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4"/>
            <p:cNvSpPr/>
            <p:nvPr/>
          </p:nvSpPr>
          <p:spPr>
            <a:xfrm>
              <a:off x="6037217" y="3083240"/>
              <a:ext cx="6693" cy="3715"/>
            </a:xfrm>
            <a:custGeom>
              <a:avLst/>
              <a:gdLst/>
              <a:ahLst/>
              <a:cxnLst/>
              <a:rect l="l" t="t" r="r" b="b"/>
              <a:pathLst>
                <a:path w="209" h="116" extrusionOk="0">
                  <a:moveTo>
                    <a:pt x="209" y="115"/>
                  </a:moveTo>
                  <a:lnTo>
                    <a:pt x="209" y="115"/>
                  </a:lnTo>
                  <a:lnTo>
                    <a:pt x="1" y="0"/>
                  </a:lnTo>
                  <a:lnTo>
                    <a:pt x="1" y="0"/>
                  </a:lnTo>
                  <a:lnTo>
                    <a:pt x="209" y="115"/>
                  </a:lnTo>
                  <a:close/>
                </a:path>
              </a:pathLst>
            </a:custGeom>
            <a:solidFill>
              <a:srgbClr val="B9C1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4"/>
            <p:cNvSpPr/>
            <p:nvPr/>
          </p:nvSpPr>
          <p:spPr>
            <a:xfrm>
              <a:off x="6043878" y="3086923"/>
              <a:ext cx="7430" cy="4451"/>
            </a:xfrm>
            <a:custGeom>
              <a:avLst/>
              <a:gdLst/>
              <a:ahLst/>
              <a:cxnLst/>
              <a:rect l="l" t="t" r="r" b="b"/>
              <a:pathLst>
                <a:path w="232" h="139" extrusionOk="0">
                  <a:moveTo>
                    <a:pt x="231" y="139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231" y="139"/>
                  </a:lnTo>
                  <a:cubicBezTo>
                    <a:pt x="231" y="139"/>
                    <a:pt x="231" y="139"/>
                    <a:pt x="231" y="139"/>
                  </a:cubicBezTo>
                </a:path>
              </a:pathLst>
            </a:custGeom>
            <a:solidFill>
              <a:srgbClr val="E3E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4"/>
            <p:cNvSpPr/>
            <p:nvPr/>
          </p:nvSpPr>
          <p:spPr>
            <a:xfrm rot="-131795">
              <a:off x="6095270" y="3099455"/>
              <a:ext cx="1064001" cy="643275"/>
            </a:xfrm>
            <a:custGeom>
              <a:avLst/>
              <a:gdLst/>
              <a:ahLst/>
              <a:cxnLst/>
              <a:rect l="l" t="t" r="r" b="b"/>
              <a:pathLst>
                <a:path w="33223" h="20086" extrusionOk="0">
                  <a:moveTo>
                    <a:pt x="947" y="0"/>
                  </a:moveTo>
                  <a:lnTo>
                    <a:pt x="0" y="1685"/>
                  </a:lnTo>
                  <a:lnTo>
                    <a:pt x="416" y="1939"/>
                  </a:lnTo>
                  <a:lnTo>
                    <a:pt x="577" y="2032"/>
                  </a:lnTo>
                  <a:lnTo>
                    <a:pt x="4364" y="4179"/>
                  </a:lnTo>
                  <a:lnTo>
                    <a:pt x="4548" y="4271"/>
                  </a:lnTo>
                  <a:lnTo>
                    <a:pt x="6511" y="5379"/>
                  </a:lnTo>
                  <a:lnTo>
                    <a:pt x="6696" y="5495"/>
                  </a:lnTo>
                  <a:lnTo>
                    <a:pt x="23711" y="15122"/>
                  </a:lnTo>
                  <a:lnTo>
                    <a:pt x="27243" y="17154"/>
                  </a:lnTo>
                  <a:lnTo>
                    <a:pt x="32207" y="19947"/>
                  </a:lnTo>
                  <a:cubicBezTo>
                    <a:pt x="32368" y="20040"/>
                    <a:pt x="32530" y="20086"/>
                    <a:pt x="32669" y="20086"/>
                  </a:cubicBezTo>
                  <a:cubicBezTo>
                    <a:pt x="32876" y="20086"/>
                    <a:pt x="33061" y="20017"/>
                    <a:pt x="33223" y="19901"/>
                  </a:cubicBezTo>
                  <a:lnTo>
                    <a:pt x="1916" y="2170"/>
                  </a:lnTo>
                  <a:cubicBezTo>
                    <a:pt x="1247" y="1778"/>
                    <a:pt x="993" y="924"/>
                    <a:pt x="1385" y="254"/>
                  </a:cubicBezTo>
                  <a:lnTo>
                    <a:pt x="1155" y="115"/>
                  </a:lnTo>
                  <a:lnTo>
                    <a:pt x="947" y="0"/>
                  </a:lnTo>
                  <a:close/>
                </a:path>
              </a:pathLst>
            </a:custGeom>
            <a:solidFill>
              <a:srgbClr val="5D678B">
                <a:alpha val="43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4"/>
            <p:cNvSpPr/>
            <p:nvPr/>
          </p:nvSpPr>
          <p:spPr>
            <a:xfrm rot="-131795">
              <a:off x="5278429" y="2546381"/>
              <a:ext cx="901341" cy="789794"/>
            </a:xfrm>
            <a:custGeom>
              <a:avLst/>
              <a:gdLst/>
              <a:ahLst/>
              <a:cxnLst/>
              <a:rect l="l" t="t" r="r" b="b"/>
              <a:pathLst>
                <a:path w="28144" h="24661" extrusionOk="0">
                  <a:moveTo>
                    <a:pt x="14077" y="2305"/>
                  </a:moveTo>
                  <a:cubicBezTo>
                    <a:pt x="15732" y="2305"/>
                    <a:pt x="17410" y="2716"/>
                    <a:pt x="18955" y="3580"/>
                  </a:cubicBezTo>
                  <a:cubicBezTo>
                    <a:pt x="23803" y="6282"/>
                    <a:pt x="25512" y="12400"/>
                    <a:pt x="22810" y="17225"/>
                  </a:cubicBezTo>
                  <a:cubicBezTo>
                    <a:pt x="20974" y="20505"/>
                    <a:pt x="17558" y="22356"/>
                    <a:pt x="14043" y="22356"/>
                  </a:cubicBezTo>
                  <a:cubicBezTo>
                    <a:pt x="12388" y="22356"/>
                    <a:pt x="10711" y="21945"/>
                    <a:pt x="9166" y="21080"/>
                  </a:cubicBezTo>
                  <a:cubicBezTo>
                    <a:pt x="4341" y="18379"/>
                    <a:pt x="2609" y="12261"/>
                    <a:pt x="5310" y="7436"/>
                  </a:cubicBezTo>
                  <a:cubicBezTo>
                    <a:pt x="7147" y="4156"/>
                    <a:pt x="10562" y="2305"/>
                    <a:pt x="14077" y="2305"/>
                  </a:cubicBezTo>
                  <a:close/>
                  <a:moveTo>
                    <a:pt x="14086" y="0"/>
                  </a:moveTo>
                  <a:cubicBezTo>
                    <a:pt x="9772" y="0"/>
                    <a:pt x="5584" y="2273"/>
                    <a:pt x="3325" y="6305"/>
                  </a:cubicBezTo>
                  <a:cubicBezTo>
                    <a:pt x="0" y="12238"/>
                    <a:pt x="2101" y="19764"/>
                    <a:pt x="8058" y="23089"/>
                  </a:cubicBezTo>
                  <a:cubicBezTo>
                    <a:pt x="9959" y="24155"/>
                    <a:pt x="12023" y="24660"/>
                    <a:pt x="14058" y="24660"/>
                  </a:cubicBezTo>
                  <a:cubicBezTo>
                    <a:pt x="18372" y="24660"/>
                    <a:pt x="22560" y="22388"/>
                    <a:pt x="24819" y="18356"/>
                  </a:cubicBezTo>
                  <a:cubicBezTo>
                    <a:pt x="28143" y="12400"/>
                    <a:pt x="26019" y="4896"/>
                    <a:pt x="20086" y="1572"/>
                  </a:cubicBezTo>
                  <a:cubicBezTo>
                    <a:pt x="18184" y="506"/>
                    <a:pt x="16121" y="0"/>
                    <a:pt x="140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4"/>
            <p:cNvSpPr/>
            <p:nvPr/>
          </p:nvSpPr>
          <p:spPr>
            <a:xfrm>
              <a:off x="6132623" y="3196452"/>
              <a:ext cx="62129" cy="59342"/>
            </a:xfrm>
            <a:custGeom>
              <a:avLst/>
              <a:gdLst/>
              <a:ahLst/>
              <a:cxnLst/>
              <a:rect l="l" t="t" r="r" b="b"/>
              <a:pathLst>
                <a:path w="1940" h="1853" extrusionOk="0">
                  <a:moveTo>
                    <a:pt x="571" y="0"/>
                  </a:moveTo>
                  <a:cubicBezTo>
                    <a:pt x="384" y="0"/>
                    <a:pt x="231" y="20"/>
                    <a:pt x="231" y="20"/>
                  </a:cubicBezTo>
                  <a:cubicBezTo>
                    <a:pt x="231" y="20"/>
                    <a:pt x="0" y="528"/>
                    <a:pt x="46" y="852"/>
                  </a:cubicBezTo>
                  <a:cubicBezTo>
                    <a:pt x="92" y="1198"/>
                    <a:pt x="600" y="1637"/>
                    <a:pt x="900" y="1821"/>
                  </a:cubicBezTo>
                  <a:cubicBezTo>
                    <a:pt x="924" y="1844"/>
                    <a:pt x="970" y="1844"/>
                    <a:pt x="993" y="1844"/>
                  </a:cubicBezTo>
                  <a:cubicBezTo>
                    <a:pt x="1019" y="1850"/>
                    <a:pt x="1048" y="1852"/>
                    <a:pt x="1077" y="1852"/>
                  </a:cubicBezTo>
                  <a:cubicBezTo>
                    <a:pt x="1428" y="1852"/>
                    <a:pt x="1939" y="1498"/>
                    <a:pt x="1939" y="1498"/>
                  </a:cubicBezTo>
                  <a:cubicBezTo>
                    <a:pt x="1939" y="1498"/>
                    <a:pt x="1893" y="1360"/>
                    <a:pt x="1801" y="1198"/>
                  </a:cubicBezTo>
                  <a:cubicBezTo>
                    <a:pt x="1616" y="852"/>
                    <a:pt x="1316" y="274"/>
                    <a:pt x="1154" y="136"/>
                  </a:cubicBezTo>
                  <a:cubicBezTo>
                    <a:pt x="1032" y="26"/>
                    <a:pt x="781" y="0"/>
                    <a:pt x="571" y="0"/>
                  </a:cubicBezTo>
                  <a:close/>
                </a:path>
              </a:pathLst>
            </a:cu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4"/>
            <p:cNvSpPr/>
            <p:nvPr/>
          </p:nvSpPr>
          <p:spPr>
            <a:xfrm>
              <a:off x="6139988" y="3167436"/>
              <a:ext cx="79166" cy="77020"/>
            </a:xfrm>
            <a:custGeom>
              <a:avLst/>
              <a:gdLst/>
              <a:ahLst/>
              <a:cxnLst/>
              <a:rect l="l" t="t" r="r" b="b"/>
              <a:pathLst>
                <a:path w="2472" h="2405" extrusionOk="0">
                  <a:moveTo>
                    <a:pt x="1649" y="1"/>
                  </a:moveTo>
                  <a:cubicBezTo>
                    <a:pt x="1624" y="1"/>
                    <a:pt x="1597" y="8"/>
                    <a:pt x="1571" y="26"/>
                  </a:cubicBezTo>
                  <a:lnTo>
                    <a:pt x="1" y="926"/>
                  </a:lnTo>
                  <a:cubicBezTo>
                    <a:pt x="1" y="926"/>
                    <a:pt x="154" y="906"/>
                    <a:pt x="341" y="906"/>
                  </a:cubicBezTo>
                  <a:cubicBezTo>
                    <a:pt x="551" y="906"/>
                    <a:pt x="802" y="932"/>
                    <a:pt x="924" y="1042"/>
                  </a:cubicBezTo>
                  <a:cubicBezTo>
                    <a:pt x="1086" y="1180"/>
                    <a:pt x="1386" y="1758"/>
                    <a:pt x="1571" y="2104"/>
                  </a:cubicBezTo>
                  <a:cubicBezTo>
                    <a:pt x="1663" y="2266"/>
                    <a:pt x="1709" y="2404"/>
                    <a:pt x="1709" y="2404"/>
                  </a:cubicBezTo>
                  <a:lnTo>
                    <a:pt x="2171" y="1596"/>
                  </a:lnTo>
                  <a:lnTo>
                    <a:pt x="2425" y="1134"/>
                  </a:lnTo>
                  <a:cubicBezTo>
                    <a:pt x="2471" y="1065"/>
                    <a:pt x="2448" y="996"/>
                    <a:pt x="2425" y="950"/>
                  </a:cubicBezTo>
                  <a:cubicBezTo>
                    <a:pt x="2390" y="903"/>
                    <a:pt x="2339" y="880"/>
                    <a:pt x="2289" y="880"/>
                  </a:cubicBezTo>
                  <a:cubicBezTo>
                    <a:pt x="2240" y="880"/>
                    <a:pt x="2194" y="903"/>
                    <a:pt x="2171" y="950"/>
                  </a:cubicBezTo>
                  <a:lnTo>
                    <a:pt x="1502" y="1850"/>
                  </a:lnTo>
                  <a:lnTo>
                    <a:pt x="2217" y="765"/>
                  </a:lnTo>
                  <a:lnTo>
                    <a:pt x="2240" y="696"/>
                  </a:lnTo>
                  <a:lnTo>
                    <a:pt x="2217" y="603"/>
                  </a:lnTo>
                  <a:cubicBezTo>
                    <a:pt x="2190" y="563"/>
                    <a:pt x="2140" y="538"/>
                    <a:pt x="2089" y="538"/>
                  </a:cubicBezTo>
                  <a:cubicBezTo>
                    <a:pt x="2053" y="538"/>
                    <a:pt x="2015" y="551"/>
                    <a:pt x="1986" y="580"/>
                  </a:cubicBezTo>
                  <a:lnTo>
                    <a:pt x="1201" y="1319"/>
                  </a:lnTo>
                  <a:lnTo>
                    <a:pt x="1201" y="1319"/>
                  </a:lnTo>
                  <a:lnTo>
                    <a:pt x="1986" y="511"/>
                  </a:lnTo>
                  <a:cubicBezTo>
                    <a:pt x="2010" y="488"/>
                    <a:pt x="2033" y="442"/>
                    <a:pt x="2033" y="419"/>
                  </a:cubicBezTo>
                  <a:cubicBezTo>
                    <a:pt x="2033" y="372"/>
                    <a:pt x="2010" y="349"/>
                    <a:pt x="1986" y="303"/>
                  </a:cubicBezTo>
                  <a:cubicBezTo>
                    <a:pt x="1961" y="265"/>
                    <a:pt x="1922" y="248"/>
                    <a:pt x="1880" y="248"/>
                  </a:cubicBezTo>
                  <a:cubicBezTo>
                    <a:pt x="1846" y="248"/>
                    <a:pt x="1810" y="259"/>
                    <a:pt x="1779" y="280"/>
                  </a:cubicBezTo>
                  <a:lnTo>
                    <a:pt x="878" y="903"/>
                  </a:lnTo>
                  <a:lnTo>
                    <a:pt x="1732" y="257"/>
                  </a:lnTo>
                  <a:cubicBezTo>
                    <a:pt x="1779" y="234"/>
                    <a:pt x="1779" y="188"/>
                    <a:pt x="1779" y="141"/>
                  </a:cubicBezTo>
                  <a:lnTo>
                    <a:pt x="1756" y="49"/>
                  </a:lnTo>
                  <a:cubicBezTo>
                    <a:pt x="1727" y="21"/>
                    <a:pt x="1690" y="1"/>
                    <a:pt x="1649" y="1"/>
                  </a:cubicBezTo>
                  <a:close/>
                </a:path>
              </a:pathLst>
            </a:cu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4"/>
            <p:cNvSpPr/>
            <p:nvPr/>
          </p:nvSpPr>
          <p:spPr>
            <a:xfrm>
              <a:off x="6882350" y="3085675"/>
              <a:ext cx="365277" cy="475438"/>
            </a:xfrm>
            <a:custGeom>
              <a:avLst/>
              <a:gdLst/>
              <a:ahLst/>
              <a:cxnLst/>
              <a:rect l="l" t="t" r="r" b="b"/>
              <a:pathLst>
                <a:path w="11406" h="14724" extrusionOk="0">
                  <a:moveTo>
                    <a:pt x="1594" y="1"/>
                  </a:moveTo>
                  <a:cubicBezTo>
                    <a:pt x="1169" y="1"/>
                    <a:pt x="753" y="192"/>
                    <a:pt x="462" y="524"/>
                  </a:cubicBezTo>
                  <a:cubicBezTo>
                    <a:pt x="393" y="617"/>
                    <a:pt x="324" y="709"/>
                    <a:pt x="278" y="801"/>
                  </a:cubicBezTo>
                  <a:cubicBezTo>
                    <a:pt x="208" y="940"/>
                    <a:pt x="162" y="1101"/>
                    <a:pt x="139" y="1286"/>
                  </a:cubicBezTo>
                  <a:cubicBezTo>
                    <a:pt x="0" y="2233"/>
                    <a:pt x="47" y="3410"/>
                    <a:pt x="485" y="4080"/>
                  </a:cubicBezTo>
                  <a:cubicBezTo>
                    <a:pt x="693" y="4426"/>
                    <a:pt x="1109" y="4726"/>
                    <a:pt x="1640" y="5049"/>
                  </a:cubicBezTo>
                  <a:cubicBezTo>
                    <a:pt x="2286" y="5419"/>
                    <a:pt x="3117" y="5811"/>
                    <a:pt x="3995" y="6296"/>
                  </a:cubicBezTo>
                  <a:cubicBezTo>
                    <a:pt x="4964" y="6827"/>
                    <a:pt x="6026" y="7474"/>
                    <a:pt x="6996" y="8305"/>
                  </a:cubicBezTo>
                  <a:cubicBezTo>
                    <a:pt x="6211" y="9921"/>
                    <a:pt x="5172" y="11722"/>
                    <a:pt x="4987" y="11975"/>
                  </a:cubicBezTo>
                  <a:cubicBezTo>
                    <a:pt x="4803" y="12229"/>
                    <a:pt x="4225" y="12460"/>
                    <a:pt x="4110" y="12691"/>
                  </a:cubicBezTo>
                  <a:cubicBezTo>
                    <a:pt x="4064" y="12830"/>
                    <a:pt x="4064" y="13130"/>
                    <a:pt x="4087" y="13338"/>
                  </a:cubicBezTo>
                  <a:cubicBezTo>
                    <a:pt x="4087" y="13499"/>
                    <a:pt x="4156" y="13661"/>
                    <a:pt x="4248" y="13799"/>
                  </a:cubicBezTo>
                  <a:cubicBezTo>
                    <a:pt x="4479" y="14123"/>
                    <a:pt x="4964" y="14654"/>
                    <a:pt x="5934" y="14723"/>
                  </a:cubicBezTo>
                  <a:cubicBezTo>
                    <a:pt x="5942" y="14723"/>
                    <a:pt x="5949" y="14724"/>
                    <a:pt x="5957" y="14724"/>
                  </a:cubicBezTo>
                  <a:cubicBezTo>
                    <a:pt x="6270" y="14724"/>
                    <a:pt x="6535" y="14278"/>
                    <a:pt x="6580" y="14030"/>
                  </a:cubicBezTo>
                  <a:cubicBezTo>
                    <a:pt x="6973" y="13522"/>
                    <a:pt x="9559" y="10359"/>
                    <a:pt x="9836" y="9436"/>
                  </a:cubicBezTo>
                  <a:cubicBezTo>
                    <a:pt x="10136" y="8512"/>
                    <a:pt x="11406" y="6966"/>
                    <a:pt x="2448" y="293"/>
                  </a:cubicBezTo>
                  <a:lnTo>
                    <a:pt x="2425" y="270"/>
                  </a:lnTo>
                  <a:cubicBezTo>
                    <a:pt x="2166" y="86"/>
                    <a:pt x="1878" y="1"/>
                    <a:pt x="15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4"/>
            <p:cNvSpPr/>
            <p:nvPr/>
          </p:nvSpPr>
          <p:spPr>
            <a:xfrm>
              <a:off x="6996942" y="3519466"/>
              <a:ext cx="74714" cy="67317"/>
            </a:xfrm>
            <a:custGeom>
              <a:avLst/>
              <a:gdLst/>
              <a:ahLst/>
              <a:cxnLst/>
              <a:rect l="l" t="t" r="r" b="b"/>
              <a:pathLst>
                <a:path w="2333" h="2102" extrusionOk="0">
                  <a:moveTo>
                    <a:pt x="555" y="0"/>
                  </a:moveTo>
                  <a:lnTo>
                    <a:pt x="1" y="924"/>
                  </a:lnTo>
                  <a:lnTo>
                    <a:pt x="1" y="970"/>
                  </a:lnTo>
                  <a:cubicBezTo>
                    <a:pt x="1" y="993"/>
                    <a:pt x="24" y="1016"/>
                    <a:pt x="47" y="1062"/>
                  </a:cubicBezTo>
                  <a:lnTo>
                    <a:pt x="93" y="1132"/>
                  </a:lnTo>
                  <a:cubicBezTo>
                    <a:pt x="255" y="1432"/>
                    <a:pt x="647" y="1917"/>
                    <a:pt x="1363" y="2055"/>
                  </a:cubicBezTo>
                  <a:lnTo>
                    <a:pt x="1432" y="2078"/>
                  </a:lnTo>
                  <a:lnTo>
                    <a:pt x="1525" y="2101"/>
                  </a:lnTo>
                  <a:lnTo>
                    <a:pt x="1571" y="2078"/>
                  </a:lnTo>
                  <a:cubicBezTo>
                    <a:pt x="2079" y="1501"/>
                    <a:pt x="2264" y="1270"/>
                    <a:pt x="2333" y="1178"/>
                  </a:cubicBezTo>
                  <a:cubicBezTo>
                    <a:pt x="971" y="1086"/>
                    <a:pt x="555" y="0"/>
                    <a:pt x="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4"/>
            <p:cNvSpPr/>
            <p:nvPr/>
          </p:nvSpPr>
          <p:spPr>
            <a:xfrm>
              <a:off x="6951850" y="3628856"/>
              <a:ext cx="76177" cy="51819"/>
            </a:xfrm>
            <a:custGeom>
              <a:avLst/>
              <a:gdLst/>
              <a:ahLst/>
              <a:cxnLst/>
              <a:rect l="l" t="t" r="r" b="b"/>
              <a:pathLst>
                <a:path w="2241" h="1525" extrusionOk="0">
                  <a:moveTo>
                    <a:pt x="1" y="1"/>
                  </a:moveTo>
                  <a:lnTo>
                    <a:pt x="232" y="1340"/>
                  </a:lnTo>
                  <a:cubicBezTo>
                    <a:pt x="255" y="1432"/>
                    <a:pt x="324" y="1524"/>
                    <a:pt x="439" y="1524"/>
                  </a:cubicBezTo>
                  <a:cubicBezTo>
                    <a:pt x="509" y="1524"/>
                    <a:pt x="555" y="1501"/>
                    <a:pt x="578" y="1455"/>
                  </a:cubicBezTo>
                  <a:cubicBezTo>
                    <a:pt x="624" y="1409"/>
                    <a:pt x="647" y="1363"/>
                    <a:pt x="647" y="1294"/>
                  </a:cubicBezTo>
                  <a:lnTo>
                    <a:pt x="647" y="532"/>
                  </a:lnTo>
                  <a:lnTo>
                    <a:pt x="693" y="1340"/>
                  </a:lnTo>
                  <a:cubicBezTo>
                    <a:pt x="716" y="1432"/>
                    <a:pt x="786" y="1524"/>
                    <a:pt x="878" y="1524"/>
                  </a:cubicBezTo>
                  <a:cubicBezTo>
                    <a:pt x="924" y="1524"/>
                    <a:pt x="970" y="1501"/>
                    <a:pt x="1016" y="1455"/>
                  </a:cubicBezTo>
                  <a:cubicBezTo>
                    <a:pt x="1040" y="1432"/>
                    <a:pt x="1063" y="1386"/>
                    <a:pt x="1063" y="1340"/>
                  </a:cubicBezTo>
                  <a:lnTo>
                    <a:pt x="1109" y="555"/>
                  </a:lnTo>
                  <a:lnTo>
                    <a:pt x="1132" y="1340"/>
                  </a:lnTo>
                  <a:cubicBezTo>
                    <a:pt x="1132" y="1432"/>
                    <a:pt x="1201" y="1524"/>
                    <a:pt x="1317" y="1524"/>
                  </a:cubicBezTo>
                  <a:cubicBezTo>
                    <a:pt x="1363" y="1524"/>
                    <a:pt x="1409" y="1501"/>
                    <a:pt x="1432" y="1478"/>
                  </a:cubicBezTo>
                  <a:cubicBezTo>
                    <a:pt x="1455" y="1432"/>
                    <a:pt x="1478" y="1409"/>
                    <a:pt x="1501" y="1363"/>
                  </a:cubicBezTo>
                  <a:lnTo>
                    <a:pt x="1571" y="578"/>
                  </a:lnTo>
                  <a:lnTo>
                    <a:pt x="1547" y="1294"/>
                  </a:lnTo>
                  <a:cubicBezTo>
                    <a:pt x="1547" y="1397"/>
                    <a:pt x="1622" y="1482"/>
                    <a:pt x="1720" y="1482"/>
                  </a:cubicBezTo>
                  <a:cubicBezTo>
                    <a:pt x="1731" y="1482"/>
                    <a:pt x="1743" y="1481"/>
                    <a:pt x="1755" y="1478"/>
                  </a:cubicBezTo>
                  <a:cubicBezTo>
                    <a:pt x="1801" y="1478"/>
                    <a:pt x="1825" y="1455"/>
                    <a:pt x="1871" y="1432"/>
                  </a:cubicBezTo>
                  <a:cubicBezTo>
                    <a:pt x="1894" y="1409"/>
                    <a:pt x="1917" y="1386"/>
                    <a:pt x="1917" y="1363"/>
                  </a:cubicBezTo>
                  <a:lnTo>
                    <a:pt x="2240" y="232"/>
                  </a:lnTo>
                  <a:lnTo>
                    <a:pt x="2240" y="232"/>
                  </a:lnTo>
                  <a:cubicBezTo>
                    <a:pt x="2240" y="232"/>
                    <a:pt x="1503" y="445"/>
                    <a:pt x="1131" y="445"/>
                  </a:cubicBezTo>
                  <a:cubicBezTo>
                    <a:pt x="1097" y="445"/>
                    <a:pt x="1067" y="443"/>
                    <a:pt x="1040" y="439"/>
                  </a:cubicBezTo>
                  <a:cubicBezTo>
                    <a:pt x="716" y="416"/>
                    <a:pt x="485" y="324"/>
                    <a:pt x="1" y="1"/>
                  </a:cubicBezTo>
                  <a:close/>
                </a:path>
              </a:pathLst>
            </a:custGeom>
            <a:solidFill>
              <a:srgbClr val="AF6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4"/>
            <p:cNvSpPr/>
            <p:nvPr/>
          </p:nvSpPr>
          <p:spPr>
            <a:xfrm>
              <a:off x="6951850" y="3551900"/>
              <a:ext cx="91727" cy="94196"/>
            </a:xfrm>
            <a:custGeom>
              <a:avLst/>
              <a:gdLst/>
              <a:ahLst/>
              <a:cxnLst/>
              <a:rect l="l" t="t" r="r" b="b"/>
              <a:pathLst>
                <a:path w="2749" h="2823" extrusionOk="0">
                  <a:moveTo>
                    <a:pt x="1409" y="1"/>
                  </a:moveTo>
                  <a:lnTo>
                    <a:pt x="970" y="716"/>
                  </a:lnTo>
                  <a:cubicBezTo>
                    <a:pt x="970" y="716"/>
                    <a:pt x="162" y="1017"/>
                    <a:pt x="1" y="2379"/>
                  </a:cubicBezTo>
                  <a:cubicBezTo>
                    <a:pt x="485" y="2702"/>
                    <a:pt x="716" y="2794"/>
                    <a:pt x="1040" y="2817"/>
                  </a:cubicBezTo>
                  <a:cubicBezTo>
                    <a:pt x="1067" y="2821"/>
                    <a:pt x="1097" y="2823"/>
                    <a:pt x="1131" y="2823"/>
                  </a:cubicBezTo>
                  <a:cubicBezTo>
                    <a:pt x="1503" y="2823"/>
                    <a:pt x="2240" y="2610"/>
                    <a:pt x="2240" y="2610"/>
                  </a:cubicBezTo>
                  <a:cubicBezTo>
                    <a:pt x="2240" y="2610"/>
                    <a:pt x="2540" y="2032"/>
                    <a:pt x="2586" y="1340"/>
                  </a:cubicBezTo>
                  <a:cubicBezTo>
                    <a:pt x="2656" y="1224"/>
                    <a:pt x="2702" y="1155"/>
                    <a:pt x="2748" y="1086"/>
                  </a:cubicBezTo>
                  <a:cubicBezTo>
                    <a:pt x="1640" y="670"/>
                    <a:pt x="1432" y="139"/>
                    <a:pt x="1409" y="1"/>
                  </a:cubicBezTo>
                  <a:close/>
                </a:path>
              </a:pathLst>
            </a:cu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4"/>
            <p:cNvSpPr/>
            <p:nvPr/>
          </p:nvSpPr>
          <p:spPr>
            <a:xfrm>
              <a:off x="6996942" y="3553478"/>
              <a:ext cx="45892" cy="36989"/>
            </a:xfrm>
            <a:custGeom>
              <a:avLst/>
              <a:gdLst/>
              <a:ahLst/>
              <a:cxnLst/>
              <a:rect l="l" t="t" r="r" b="b"/>
              <a:pathLst>
                <a:path w="1433" h="1155" extrusionOk="0">
                  <a:moveTo>
                    <a:pt x="47" y="0"/>
                  </a:moveTo>
                  <a:lnTo>
                    <a:pt x="1" y="70"/>
                  </a:lnTo>
                  <a:cubicBezTo>
                    <a:pt x="24" y="208"/>
                    <a:pt x="232" y="739"/>
                    <a:pt x="1340" y="1155"/>
                  </a:cubicBezTo>
                  <a:cubicBezTo>
                    <a:pt x="1386" y="1109"/>
                    <a:pt x="1409" y="1062"/>
                    <a:pt x="1432" y="1016"/>
                  </a:cubicBezTo>
                  <a:lnTo>
                    <a:pt x="1363" y="993"/>
                  </a:lnTo>
                  <a:cubicBezTo>
                    <a:pt x="647" y="855"/>
                    <a:pt x="255" y="370"/>
                    <a:pt x="93" y="70"/>
                  </a:cubicBezTo>
                  <a:lnTo>
                    <a:pt x="47" y="0"/>
                  </a:lnTo>
                  <a:close/>
                </a:path>
              </a:pathLst>
            </a:cu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4"/>
            <p:cNvSpPr/>
            <p:nvPr/>
          </p:nvSpPr>
          <p:spPr>
            <a:xfrm>
              <a:off x="6880143" y="3089869"/>
              <a:ext cx="76187" cy="169348"/>
            </a:xfrm>
            <a:custGeom>
              <a:avLst/>
              <a:gdLst/>
              <a:ahLst/>
              <a:cxnLst/>
              <a:rect l="l" t="t" r="r" b="b"/>
              <a:pathLst>
                <a:path w="2379" h="5288" extrusionOk="0">
                  <a:moveTo>
                    <a:pt x="1016" y="1"/>
                  </a:moveTo>
                  <a:cubicBezTo>
                    <a:pt x="831" y="93"/>
                    <a:pt x="670" y="232"/>
                    <a:pt x="531" y="393"/>
                  </a:cubicBezTo>
                  <a:cubicBezTo>
                    <a:pt x="462" y="463"/>
                    <a:pt x="393" y="555"/>
                    <a:pt x="347" y="670"/>
                  </a:cubicBezTo>
                  <a:cubicBezTo>
                    <a:pt x="277" y="809"/>
                    <a:pt x="208" y="970"/>
                    <a:pt x="185" y="1155"/>
                  </a:cubicBezTo>
                  <a:cubicBezTo>
                    <a:pt x="139" y="1594"/>
                    <a:pt x="0" y="3118"/>
                    <a:pt x="531" y="3949"/>
                  </a:cubicBezTo>
                  <a:cubicBezTo>
                    <a:pt x="739" y="4249"/>
                    <a:pt x="1085" y="4549"/>
                    <a:pt x="1709" y="4918"/>
                  </a:cubicBezTo>
                  <a:cubicBezTo>
                    <a:pt x="1893" y="5034"/>
                    <a:pt x="2101" y="5149"/>
                    <a:pt x="2378" y="5288"/>
                  </a:cubicBezTo>
                  <a:lnTo>
                    <a:pt x="2378" y="5265"/>
                  </a:lnTo>
                  <a:cubicBezTo>
                    <a:pt x="2124" y="5126"/>
                    <a:pt x="1916" y="5011"/>
                    <a:pt x="1732" y="4895"/>
                  </a:cubicBezTo>
                  <a:cubicBezTo>
                    <a:pt x="1108" y="4549"/>
                    <a:pt x="739" y="4249"/>
                    <a:pt x="554" y="3949"/>
                  </a:cubicBezTo>
                  <a:cubicBezTo>
                    <a:pt x="0" y="3094"/>
                    <a:pt x="162" y="1594"/>
                    <a:pt x="208" y="1155"/>
                  </a:cubicBezTo>
                  <a:cubicBezTo>
                    <a:pt x="231" y="970"/>
                    <a:pt x="277" y="832"/>
                    <a:pt x="370" y="670"/>
                  </a:cubicBezTo>
                  <a:cubicBezTo>
                    <a:pt x="416" y="578"/>
                    <a:pt x="462" y="486"/>
                    <a:pt x="554" y="393"/>
                  </a:cubicBezTo>
                  <a:cubicBezTo>
                    <a:pt x="693" y="232"/>
                    <a:pt x="831" y="116"/>
                    <a:pt x="10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4"/>
            <p:cNvSpPr/>
            <p:nvPr/>
          </p:nvSpPr>
          <p:spPr>
            <a:xfrm>
              <a:off x="7012474" y="3510595"/>
              <a:ext cx="45155" cy="44387"/>
            </a:xfrm>
            <a:custGeom>
              <a:avLst/>
              <a:gdLst/>
              <a:ahLst/>
              <a:cxnLst/>
              <a:rect l="l" t="t" r="r" b="b"/>
              <a:pathLst>
                <a:path w="1410" h="1386" extrusionOk="0">
                  <a:moveTo>
                    <a:pt x="1" y="0"/>
                  </a:moveTo>
                  <a:lnTo>
                    <a:pt x="1" y="47"/>
                  </a:lnTo>
                  <a:cubicBezTo>
                    <a:pt x="24" y="231"/>
                    <a:pt x="93" y="416"/>
                    <a:pt x="185" y="554"/>
                  </a:cubicBezTo>
                  <a:cubicBezTo>
                    <a:pt x="393" y="855"/>
                    <a:pt x="763" y="1224"/>
                    <a:pt x="1409" y="1386"/>
                  </a:cubicBezTo>
                  <a:cubicBezTo>
                    <a:pt x="786" y="1224"/>
                    <a:pt x="416" y="832"/>
                    <a:pt x="209" y="554"/>
                  </a:cubicBezTo>
                  <a:cubicBezTo>
                    <a:pt x="93" y="416"/>
                    <a:pt x="47" y="231"/>
                    <a:pt x="24" y="4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B3E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4"/>
            <p:cNvSpPr/>
            <p:nvPr/>
          </p:nvSpPr>
          <p:spPr>
            <a:xfrm>
              <a:off x="7010265" y="3287310"/>
              <a:ext cx="102800" cy="64338"/>
            </a:xfrm>
            <a:custGeom>
              <a:avLst/>
              <a:gdLst/>
              <a:ahLst/>
              <a:cxnLst/>
              <a:rect l="l" t="t" r="r" b="b"/>
              <a:pathLst>
                <a:path w="3210" h="2009" extrusionOk="0">
                  <a:moveTo>
                    <a:pt x="1" y="0"/>
                  </a:moveTo>
                  <a:cubicBezTo>
                    <a:pt x="970" y="531"/>
                    <a:pt x="2032" y="1178"/>
                    <a:pt x="3002" y="2009"/>
                  </a:cubicBezTo>
                  <a:cubicBezTo>
                    <a:pt x="3002" y="2009"/>
                    <a:pt x="3071" y="1893"/>
                    <a:pt x="3210" y="1570"/>
                  </a:cubicBezTo>
                  <a:cubicBezTo>
                    <a:pt x="2101" y="762"/>
                    <a:pt x="24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4"/>
            <p:cNvSpPr/>
            <p:nvPr/>
          </p:nvSpPr>
          <p:spPr>
            <a:xfrm>
              <a:off x="7090874" y="3321321"/>
              <a:ext cx="27381" cy="61392"/>
            </a:xfrm>
            <a:custGeom>
              <a:avLst/>
              <a:gdLst/>
              <a:ahLst/>
              <a:cxnLst/>
              <a:rect l="l" t="t" r="r" b="b"/>
              <a:pathLst>
                <a:path w="855" h="1917" extrusionOk="0">
                  <a:moveTo>
                    <a:pt x="854" y="0"/>
                  </a:moveTo>
                  <a:lnTo>
                    <a:pt x="854" y="0"/>
                  </a:lnTo>
                  <a:cubicBezTo>
                    <a:pt x="785" y="393"/>
                    <a:pt x="0" y="1893"/>
                    <a:pt x="23" y="1916"/>
                  </a:cubicBezTo>
                  <a:cubicBezTo>
                    <a:pt x="23" y="1893"/>
                    <a:pt x="808" y="393"/>
                    <a:pt x="854" y="0"/>
                  </a:cubicBezTo>
                  <a:close/>
                </a:path>
              </a:pathLst>
            </a:custGeom>
            <a:solidFill>
              <a:srgbClr val="3B3E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44"/>
          <p:cNvGrpSpPr/>
          <p:nvPr/>
        </p:nvGrpSpPr>
        <p:grpSpPr>
          <a:xfrm>
            <a:off x="5446635" y="2128258"/>
            <a:ext cx="1091859" cy="673489"/>
            <a:chOff x="6367148" y="668627"/>
            <a:chExt cx="698253" cy="430702"/>
          </a:xfrm>
        </p:grpSpPr>
        <p:sp>
          <p:nvSpPr>
            <p:cNvPr id="783" name="Google Shape;783;p44"/>
            <p:cNvSpPr/>
            <p:nvPr/>
          </p:nvSpPr>
          <p:spPr>
            <a:xfrm>
              <a:off x="6367148" y="807124"/>
              <a:ext cx="214212" cy="292205"/>
            </a:xfrm>
            <a:custGeom>
              <a:avLst/>
              <a:gdLst/>
              <a:ahLst/>
              <a:cxnLst/>
              <a:rect l="l" t="t" r="r" b="b"/>
              <a:pathLst>
                <a:path w="3381" h="4612" extrusionOk="0">
                  <a:moveTo>
                    <a:pt x="1889" y="0"/>
                  </a:moveTo>
                  <a:cubicBezTo>
                    <a:pt x="1760" y="0"/>
                    <a:pt x="1625" y="16"/>
                    <a:pt x="1488" y="46"/>
                  </a:cubicBezTo>
                  <a:cubicBezTo>
                    <a:pt x="1273" y="98"/>
                    <a:pt x="1064" y="190"/>
                    <a:pt x="855" y="320"/>
                  </a:cubicBezTo>
                  <a:cubicBezTo>
                    <a:pt x="692" y="418"/>
                    <a:pt x="555" y="522"/>
                    <a:pt x="438" y="633"/>
                  </a:cubicBezTo>
                  <a:cubicBezTo>
                    <a:pt x="320" y="738"/>
                    <a:pt x="229" y="849"/>
                    <a:pt x="157" y="953"/>
                  </a:cubicBezTo>
                  <a:cubicBezTo>
                    <a:pt x="86" y="1058"/>
                    <a:pt x="40" y="1149"/>
                    <a:pt x="20" y="1240"/>
                  </a:cubicBezTo>
                  <a:cubicBezTo>
                    <a:pt x="1" y="1332"/>
                    <a:pt x="14" y="1403"/>
                    <a:pt x="53" y="1469"/>
                  </a:cubicBezTo>
                  <a:cubicBezTo>
                    <a:pt x="125" y="1579"/>
                    <a:pt x="229" y="1638"/>
                    <a:pt x="373" y="1651"/>
                  </a:cubicBezTo>
                  <a:cubicBezTo>
                    <a:pt x="418" y="1501"/>
                    <a:pt x="516" y="1345"/>
                    <a:pt x="653" y="1188"/>
                  </a:cubicBezTo>
                  <a:cubicBezTo>
                    <a:pt x="797" y="1025"/>
                    <a:pt x="947" y="888"/>
                    <a:pt x="1116" y="783"/>
                  </a:cubicBezTo>
                  <a:cubicBezTo>
                    <a:pt x="1359" y="632"/>
                    <a:pt x="1578" y="555"/>
                    <a:pt x="1776" y="555"/>
                  </a:cubicBezTo>
                  <a:cubicBezTo>
                    <a:pt x="1834" y="555"/>
                    <a:pt x="1890" y="561"/>
                    <a:pt x="1945" y="575"/>
                  </a:cubicBezTo>
                  <a:cubicBezTo>
                    <a:pt x="2186" y="627"/>
                    <a:pt x="2369" y="757"/>
                    <a:pt x="2493" y="966"/>
                  </a:cubicBezTo>
                  <a:cubicBezTo>
                    <a:pt x="2637" y="1195"/>
                    <a:pt x="2682" y="1429"/>
                    <a:pt x="2617" y="1664"/>
                  </a:cubicBezTo>
                  <a:cubicBezTo>
                    <a:pt x="2558" y="1899"/>
                    <a:pt x="2408" y="2147"/>
                    <a:pt x="2173" y="2395"/>
                  </a:cubicBezTo>
                  <a:lnTo>
                    <a:pt x="1802" y="2787"/>
                  </a:lnTo>
                  <a:cubicBezTo>
                    <a:pt x="1730" y="2858"/>
                    <a:pt x="1691" y="2930"/>
                    <a:pt x="1678" y="2989"/>
                  </a:cubicBezTo>
                  <a:cubicBezTo>
                    <a:pt x="1671" y="3048"/>
                    <a:pt x="1684" y="3106"/>
                    <a:pt x="1723" y="3165"/>
                  </a:cubicBezTo>
                  <a:cubicBezTo>
                    <a:pt x="1788" y="3269"/>
                    <a:pt x="1886" y="3335"/>
                    <a:pt x="2023" y="3367"/>
                  </a:cubicBezTo>
                  <a:lnTo>
                    <a:pt x="2558" y="2819"/>
                  </a:lnTo>
                  <a:cubicBezTo>
                    <a:pt x="2930" y="2434"/>
                    <a:pt x="3159" y="2062"/>
                    <a:pt x="3237" y="1703"/>
                  </a:cubicBezTo>
                  <a:cubicBezTo>
                    <a:pt x="3322" y="1345"/>
                    <a:pt x="3250" y="986"/>
                    <a:pt x="3022" y="627"/>
                  </a:cubicBezTo>
                  <a:cubicBezTo>
                    <a:pt x="2911" y="451"/>
                    <a:pt x="2780" y="314"/>
                    <a:pt x="2617" y="203"/>
                  </a:cubicBezTo>
                  <a:cubicBezTo>
                    <a:pt x="2454" y="105"/>
                    <a:pt x="2284" y="40"/>
                    <a:pt x="2089" y="14"/>
                  </a:cubicBezTo>
                  <a:cubicBezTo>
                    <a:pt x="2024" y="5"/>
                    <a:pt x="1957" y="0"/>
                    <a:pt x="1889" y="0"/>
                  </a:cubicBezTo>
                  <a:close/>
                  <a:moveTo>
                    <a:pt x="2940" y="3741"/>
                  </a:moveTo>
                  <a:cubicBezTo>
                    <a:pt x="2861" y="3741"/>
                    <a:pt x="2783" y="3764"/>
                    <a:pt x="2708" y="3811"/>
                  </a:cubicBezTo>
                  <a:cubicBezTo>
                    <a:pt x="2598" y="3883"/>
                    <a:pt x="2532" y="3974"/>
                    <a:pt x="2506" y="4085"/>
                  </a:cubicBezTo>
                  <a:cubicBezTo>
                    <a:pt x="2487" y="4196"/>
                    <a:pt x="2513" y="4300"/>
                    <a:pt x="2578" y="4405"/>
                  </a:cubicBezTo>
                  <a:cubicBezTo>
                    <a:pt x="2637" y="4503"/>
                    <a:pt x="2728" y="4568"/>
                    <a:pt x="2832" y="4600"/>
                  </a:cubicBezTo>
                  <a:cubicBezTo>
                    <a:pt x="2862" y="4608"/>
                    <a:pt x="2891" y="4611"/>
                    <a:pt x="2922" y="4611"/>
                  </a:cubicBezTo>
                  <a:cubicBezTo>
                    <a:pt x="2999" y="4611"/>
                    <a:pt x="3079" y="4587"/>
                    <a:pt x="3159" y="4535"/>
                  </a:cubicBezTo>
                  <a:cubicBezTo>
                    <a:pt x="3270" y="4463"/>
                    <a:pt x="3335" y="4379"/>
                    <a:pt x="3361" y="4268"/>
                  </a:cubicBezTo>
                  <a:cubicBezTo>
                    <a:pt x="3381" y="4157"/>
                    <a:pt x="3361" y="4052"/>
                    <a:pt x="3296" y="3948"/>
                  </a:cubicBezTo>
                  <a:cubicBezTo>
                    <a:pt x="3237" y="3850"/>
                    <a:pt x="3146" y="3785"/>
                    <a:pt x="3035" y="3752"/>
                  </a:cubicBezTo>
                  <a:cubicBezTo>
                    <a:pt x="3003" y="3745"/>
                    <a:pt x="2971" y="3741"/>
                    <a:pt x="2940" y="37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4"/>
            <p:cNvSpPr/>
            <p:nvPr/>
          </p:nvSpPr>
          <p:spPr>
            <a:xfrm>
              <a:off x="6640024" y="668627"/>
              <a:ext cx="262110" cy="424242"/>
            </a:xfrm>
            <a:custGeom>
              <a:avLst/>
              <a:gdLst/>
              <a:ahLst/>
              <a:cxnLst/>
              <a:rect l="l" t="t" r="r" b="b"/>
              <a:pathLst>
                <a:path w="4137" h="6696" extrusionOk="0">
                  <a:moveTo>
                    <a:pt x="1801" y="1"/>
                  </a:moveTo>
                  <a:cubicBezTo>
                    <a:pt x="1533" y="1"/>
                    <a:pt x="1292" y="27"/>
                    <a:pt x="1070" y="66"/>
                  </a:cubicBezTo>
                  <a:cubicBezTo>
                    <a:pt x="855" y="112"/>
                    <a:pt x="666" y="164"/>
                    <a:pt x="502" y="236"/>
                  </a:cubicBezTo>
                  <a:cubicBezTo>
                    <a:pt x="346" y="307"/>
                    <a:pt x="222" y="386"/>
                    <a:pt x="131" y="477"/>
                  </a:cubicBezTo>
                  <a:cubicBezTo>
                    <a:pt x="46" y="568"/>
                    <a:pt x="0" y="666"/>
                    <a:pt x="0" y="771"/>
                  </a:cubicBezTo>
                  <a:cubicBezTo>
                    <a:pt x="0" y="953"/>
                    <a:pt x="78" y="1103"/>
                    <a:pt x="241" y="1221"/>
                  </a:cubicBezTo>
                  <a:cubicBezTo>
                    <a:pt x="411" y="1084"/>
                    <a:pt x="639" y="973"/>
                    <a:pt x="920" y="882"/>
                  </a:cubicBezTo>
                  <a:cubicBezTo>
                    <a:pt x="1207" y="797"/>
                    <a:pt x="1488" y="751"/>
                    <a:pt x="1768" y="751"/>
                  </a:cubicBezTo>
                  <a:cubicBezTo>
                    <a:pt x="2277" y="751"/>
                    <a:pt x="2656" y="869"/>
                    <a:pt x="2897" y="1116"/>
                  </a:cubicBezTo>
                  <a:cubicBezTo>
                    <a:pt x="3138" y="1358"/>
                    <a:pt x="3262" y="1645"/>
                    <a:pt x="3262" y="1984"/>
                  </a:cubicBezTo>
                  <a:cubicBezTo>
                    <a:pt x="3262" y="2363"/>
                    <a:pt x="3138" y="2669"/>
                    <a:pt x="2890" y="2904"/>
                  </a:cubicBezTo>
                  <a:cubicBezTo>
                    <a:pt x="2636" y="3139"/>
                    <a:pt x="2284" y="3315"/>
                    <a:pt x="1820" y="3433"/>
                  </a:cubicBezTo>
                  <a:lnTo>
                    <a:pt x="1096" y="3622"/>
                  </a:lnTo>
                  <a:cubicBezTo>
                    <a:pt x="953" y="3655"/>
                    <a:pt x="855" y="3707"/>
                    <a:pt x="803" y="3772"/>
                  </a:cubicBezTo>
                  <a:cubicBezTo>
                    <a:pt x="744" y="3831"/>
                    <a:pt x="718" y="3916"/>
                    <a:pt x="718" y="4013"/>
                  </a:cubicBezTo>
                  <a:cubicBezTo>
                    <a:pt x="718" y="4183"/>
                    <a:pt x="783" y="4333"/>
                    <a:pt x="927" y="4477"/>
                  </a:cubicBezTo>
                  <a:lnTo>
                    <a:pt x="1957" y="4222"/>
                  </a:lnTo>
                  <a:cubicBezTo>
                    <a:pt x="2688" y="4040"/>
                    <a:pt x="3230" y="3765"/>
                    <a:pt x="3595" y="3407"/>
                  </a:cubicBezTo>
                  <a:cubicBezTo>
                    <a:pt x="3954" y="3048"/>
                    <a:pt x="4137" y="2565"/>
                    <a:pt x="4137" y="1971"/>
                  </a:cubicBezTo>
                  <a:cubicBezTo>
                    <a:pt x="4137" y="1684"/>
                    <a:pt x="4078" y="1417"/>
                    <a:pt x="3967" y="1175"/>
                  </a:cubicBezTo>
                  <a:cubicBezTo>
                    <a:pt x="3856" y="934"/>
                    <a:pt x="3693" y="725"/>
                    <a:pt x="3484" y="555"/>
                  </a:cubicBezTo>
                  <a:cubicBezTo>
                    <a:pt x="3282" y="386"/>
                    <a:pt x="3034" y="249"/>
                    <a:pt x="2747" y="151"/>
                  </a:cubicBezTo>
                  <a:cubicBezTo>
                    <a:pt x="2460" y="53"/>
                    <a:pt x="2140" y="1"/>
                    <a:pt x="1801" y="1"/>
                  </a:cubicBezTo>
                  <a:close/>
                  <a:moveTo>
                    <a:pt x="1396" y="5508"/>
                  </a:moveTo>
                  <a:cubicBezTo>
                    <a:pt x="1214" y="5508"/>
                    <a:pt x="1070" y="5566"/>
                    <a:pt x="966" y="5677"/>
                  </a:cubicBezTo>
                  <a:cubicBezTo>
                    <a:pt x="861" y="5795"/>
                    <a:pt x="809" y="5938"/>
                    <a:pt x="809" y="6108"/>
                  </a:cubicBezTo>
                  <a:cubicBezTo>
                    <a:pt x="809" y="6271"/>
                    <a:pt x="861" y="6415"/>
                    <a:pt x="966" y="6525"/>
                  </a:cubicBezTo>
                  <a:cubicBezTo>
                    <a:pt x="1070" y="6636"/>
                    <a:pt x="1214" y="6695"/>
                    <a:pt x="1396" y="6695"/>
                  </a:cubicBezTo>
                  <a:cubicBezTo>
                    <a:pt x="1579" y="6695"/>
                    <a:pt x="1729" y="6636"/>
                    <a:pt x="1833" y="6525"/>
                  </a:cubicBezTo>
                  <a:cubicBezTo>
                    <a:pt x="1944" y="6415"/>
                    <a:pt x="1997" y="6271"/>
                    <a:pt x="1997" y="6108"/>
                  </a:cubicBezTo>
                  <a:cubicBezTo>
                    <a:pt x="1997" y="5938"/>
                    <a:pt x="1944" y="5795"/>
                    <a:pt x="1833" y="5677"/>
                  </a:cubicBezTo>
                  <a:cubicBezTo>
                    <a:pt x="1729" y="5566"/>
                    <a:pt x="1579" y="5508"/>
                    <a:pt x="1396" y="55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4"/>
            <p:cNvSpPr/>
            <p:nvPr/>
          </p:nvSpPr>
          <p:spPr>
            <a:xfrm>
              <a:off x="6887177" y="884673"/>
              <a:ext cx="178225" cy="202934"/>
            </a:xfrm>
            <a:custGeom>
              <a:avLst/>
              <a:gdLst/>
              <a:ahLst/>
              <a:cxnLst/>
              <a:rect l="l" t="t" r="r" b="b"/>
              <a:pathLst>
                <a:path w="2813" h="3203" extrusionOk="0">
                  <a:moveTo>
                    <a:pt x="1380" y="1"/>
                  </a:moveTo>
                  <a:cubicBezTo>
                    <a:pt x="1337" y="1"/>
                    <a:pt x="1299" y="5"/>
                    <a:pt x="1267" y="16"/>
                  </a:cubicBezTo>
                  <a:cubicBezTo>
                    <a:pt x="1201" y="36"/>
                    <a:pt x="1156" y="68"/>
                    <a:pt x="1123" y="114"/>
                  </a:cubicBezTo>
                  <a:cubicBezTo>
                    <a:pt x="1077" y="199"/>
                    <a:pt x="1071" y="284"/>
                    <a:pt x="1117" y="382"/>
                  </a:cubicBezTo>
                  <a:cubicBezTo>
                    <a:pt x="1152" y="375"/>
                    <a:pt x="1190" y="372"/>
                    <a:pt x="1229" y="372"/>
                  </a:cubicBezTo>
                  <a:cubicBezTo>
                    <a:pt x="1313" y="372"/>
                    <a:pt x="1406" y="386"/>
                    <a:pt x="1508" y="408"/>
                  </a:cubicBezTo>
                  <a:cubicBezTo>
                    <a:pt x="1658" y="447"/>
                    <a:pt x="1802" y="506"/>
                    <a:pt x="1926" y="577"/>
                  </a:cubicBezTo>
                  <a:cubicBezTo>
                    <a:pt x="2154" y="714"/>
                    <a:pt x="2291" y="871"/>
                    <a:pt x="2337" y="1047"/>
                  </a:cubicBezTo>
                  <a:cubicBezTo>
                    <a:pt x="2382" y="1217"/>
                    <a:pt x="2356" y="1380"/>
                    <a:pt x="2265" y="1530"/>
                  </a:cubicBezTo>
                  <a:cubicBezTo>
                    <a:pt x="2167" y="1706"/>
                    <a:pt x="2030" y="1810"/>
                    <a:pt x="1854" y="1850"/>
                  </a:cubicBezTo>
                  <a:cubicBezTo>
                    <a:pt x="1794" y="1863"/>
                    <a:pt x="1730" y="1869"/>
                    <a:pt x="1663" y="1869"/>
                  </a:cubicBezTo>
                  <a:cubicBezTo>
                    <a:pt x="1532" y="1869"/>
                    <a:pt x="1387" y="1845"/>
                    <a:pt x="1227" y="1797"/>
                  </a:cubicBezTo>
                  <a:lnTo>
                    <a:pt x="856" y="1687"/>
                  </a:lnTo>
                  <a:cubicBezTo>
                    <a:pt x="810" y="1675"/>
                    <a:pt x="773" y="1668"/>
                    <a:pt x="742" y="1668"/>
                  </a:cubicBezTo>
                  <a:cubicBezTo>
                    <a:pt x="719" y="1668"/>
                    <a:pt x="698" y="1672"/>
                    <a:pt x="679" y="1680"/>
                  </a:cubicBezTo>
                  <a:cubicBezTo>
                    <a:pt x="640" y="1693"/>
                    <a:pt x="608" y="1719"/>
                    <a:pt x="575" y="1765"/>
                  </a:cubicBezTo>
                  <a:cubicBezTo>
                    <a:pt x="536" y="1837"/>
                    <a:pt x="523" y="1928"/>
                    <a:pt x="549" y="2026"/>
                  </a:cubicBezTo>
                  <a:lnTo>
                    <a:pt x="1077" y="2189"/>
                  </a:lnTo>
                  <a:cubicBezTo>
                    <a:pt x="1314" y="2262"/>
                    <a:pt x="1528" y="2298"/>
                    <a:pt x="1719" y="2298"/>
                  </a:cubicBezTo>
                  <a:cubicBezTo>
                    <a:pt x="1833" y="2298"/>
                    <a:pt x="1939" y="2285"/>
                    <a:pt x="2037" y="2261"/>
                  </a:cubicBezTo>
                  <a:cubicBezTo>
                    <a:pt x="2291" y="2195"/>
                    <a:pt x="2506" y="2032"/>
                    <a:pt x="2663" y="1765"/>
                  </a:cubicBezTo>
                  <a:cubicBezTo>
                    <a:pt x="2741" y="1634"/>
                    <a:pt x="2787" y="1497"/>
                    <a:pt x="2800" y="1360"/>
                  </a:cubicBezTo>
                  <a:cubicBezTo>
                    <a:pt x="2813" y="1223"/>
                    <a:pt x="2800" y="1086"/>
                    <a:pt x="2754" y="956"/>
                  </a:cubicBezTo>
                  <a:cubicBezTo>
                    <a:pt x="2702" y="819"/>
                    <a:pt x="2630" y="695"/>
                    <a:pt x="2526" y="571"/>
                  </a:cubicBezTo>
                  <a:cubicBezTo>
                    <a:pt x="2421" y="453"/>
                    <a:pt x="2297" y="342"/>
                    <a:pt x="2141" y="251"/>
                  </a:cubicBezTo>
                  <a:cubicBezTo>
                    <a:pt x="2023" y="179"/>
                    <a:pt x="1906" y="127"/>
                    <a:pt x="1795" y="88"/>
                  </a:cubicBezTo>
                  <a:cubicBezTo>
                    <a:pt x="1691" y="49"/>
                    <a:pt x="1586" y="23"/>
                    <a:pt x="1495" y="10"/>
                  </a:cubicBezTo>
                  <a:cubicBezTo>
                    <a:pt x="1454" y="4"/>
                    <a:pt x="1415" y="1"/>
                    <a:pt x="1380" y="1"/>
                  </a:cubicBezTo>
                  <a:close/>
                  <a:moveTo>
                    <a:pt x="322" y="2567"/>
                  </a:moveTo>
                  <a:cubicBezTo>
                    <a:pt x="295" y="2567"/>
                    <a:pt x="268" y="2572"/>
                    <a:pt x="242" y="2580"/>
                  </a:cubicBezTo>
                  <a:cubicBezTo>
                    <a:pt x="164" y="2607"/>
                    <a:pt x="105" y="2652"/>
                    <a:pt x="60" y="2730"/>
                  </a:cubicBezTo>
                  <a:cubicBezTo>
                    <a:pt x="14" y="2809"/>
                    <a:pt x="1" y="2881"/>
                    <a:pt x="20" y="2959"/>
                  </a:cubicBezTo>
                  <a:cubicBezTo>
                    <a:pt x="33" y="3037"/>
                    <a:pt x="86" y="3102"/>
                    <a:pt x="164" y="3155"/>
                  </a:cubicBezTo>
                  <a:cubicBezTo>
                    <a:pt x="223" y="3187"/>
                    <a:pt x="279" y="3203"/>
                    <a:pt x="335" y="3203"/>
                  </a:cubicBezTo>
                  <a:cubicBezTo>
                    <a:pt x="358" y="3203"/>
                    <a:pt x="382" y="3200"/>
                    <a:pt x="405" y="3194"/>
                  </a:cubicBezTo>
                  <a:cubicBezTo>
                    <a:pt x="484" y="3174"/>
                    <a:pt x="549" y="3122"/>
                    <a:pt x="595" y="3050"/>
                  </a:cubicBezTo>
                  <a:cubicBezTo>
                    <a:pt x="640" y="2972"/>
                    <a:pt x="653" y="2894"/>
                    <a:pt x="634" y="2815"/>
                  </a:cubicBezTo>
                  <a:cubicBezTo>
                    <a:pt x="614" y="2730"/>
                    <a:pt x="568" y="2665"/>
                    <a:pt x="484" y="2620"/>
                  </a:cubicBezTo>
                  <a:cubicBezTo>
                    <a:pt x="431" y="2585"/>
                    <a:pt x="376" y="2567"/>
                    <a:pt x="322" y="25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Common Sense in Daily Practice by Slidesgo">
  <a:themeElements>
    <a:clrScheme name="Simple Light">
      <a:dk1>
        <a:srgbClr val="110D26"/>
      </a:dk1>
      <a:lt1>
        <a:srgbClr val="FFFFFF"/>
      </a:lt1>
      <a:dk2>
        <a:srgbClr val="F8DDD5"/>
      </a:dk2>
      <a:lt2>
        <a:srgbClr val="FF735F"/>
      </a:lt2>
      <a:accent1>
        <a:srgbClr val="FFB965"/>
      </a:accent1>
      <a:accent2>
        <a:srgbClr val="FFFAF8"/>
      </a:accent2>
      <a:accent3>
        <a:srgbClr val="A68AFF"/>
      </a:accent3>
      <a:accent4>
        <a:srgbClr val="8740E8"/>
      </a:accent4>
      <a:accent5>
        <a:srgbClr val="97AFD5"/>
      </a:accent5>
      <a:accent6>
        <a:srgbClr val="5D678B"/>
      </a:accent6>
      <a:hlink>
        <a:srgbClr val="110D2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162</Words>
  <Application>Microsoft Macintosh PowerPoint</Application>
  <PresentationFormat>On-screen Show (16:9)</PresentationFormat>
  <Paragraphs>23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League Spartan</vt:lpstr>
      <vt:lpstr>Arial</vt:lpstr>
      <vt:lpstr>Montserrat</vt:lpstr>
      <vt:lpstr>Nunito Light</vt:lpstr>
      <vt:lpstr>Common Sense in Daily Practice by Slidesgo</vt:lpstr>
      <vt:lpstr>Alesha Dhaniyyah</vt:lpstr>
      <vt:lpstr>Deskripsi!</vt:lpstr>
      <vt:lpstr>FITUR APLIKASI</vt:lpstr>
      <vt:lpstr>Mockup Aplikasi</vt:lpstr>
      <vt:lpstr>Skema Database</vt:lpstr>
      <vt:lpstr>KESIMPULAN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Alesha Dhaniyyah</dc:title>
  <cp:lastModifiedBy>Microsoft Office User</cp:lastModifiedBy>
  <cp:revision>10</cp:revision>
  <dcterms:modified xsi:type="dcterms:W3CDTF">2023-06-26T04:54:51Z</dcterms:modified>
</cp:coreProperties>
</file>