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59" r:id="rId3"/>
    <p:sldId id="256" r:id="rId4"/>
    <p:sldId id="257" r:id="rId5"/>
    <p:sldId id="258" r:id="rId6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2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3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F8D4-C162-7D46-AF9A-0F6B2B9D28D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46AC-3CB8-5842-9CDB-16747109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0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F8D4-C162-7D46-AF9A-0F6B2B9D28D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46AC-3CB8-5842-9CDB-16747109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6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F8D4-C162-7D46-AF9A-0F6B2B9D28D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46AC-3CB8-5842-9CDB-16747109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9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F8D4-C162-7D46-AF9A-0F6B2B9D28D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46AC-3CB8-5842-9CDB-16747109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F8D4-C162-7D46-AF9A-0F6B2B9D28D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46AC-3CB8-5842-9CDB-16747109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2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F8D4-C162-7D46-AF9A-0F6B2B9D28D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46AC-3CB8-5842-9CDB-16747109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9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F8D4-C162-7D46-AF9A-0F6B2B9D28D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46AC-3CB8-5842-9CDB-16747109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6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F8D4-C162-7D46-AF9A-0F6B2B9D28D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46AC-3CB8-5842-9CDB-16747109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4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F8D4-C162-7D46-AF9A-0F6B2B9D28D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46AC-3CB8-5842-9CDB-16747109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F8D4-C162-7D46-AF9A-0F6B2B9D28D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46AC-3CB8-5842-9CDB-16747109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3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F8D4-C162-7D46-AF9A-0F6B2B9D28D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46AC-3CB8-5842-9CDB-16747109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F8D4-C162-7D46-AF9A-0F6B2B9D28D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46AC-3CB8-5842-9CDB-16747109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3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teambroncobot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101B54-985B-4F4A-B88B-9DED8CC03248}"/>
              </a:ext>
            </a:extLst>
          </p:cNvPr>
          <p:cNvSpPr txBox="1"/>
          <p:nvPr/>
        </p:nvSpPr>
        <p:spPr>
          <a:xfrm>
            <a:off x="26194" y="4555002"/>
            <a:ext cx="10032207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endParaRPr lang="en-US" sz="4950" b="1" dirty="0"/>
          </a:p>
          <a:p>
            <a:pPr algn="ctr" fontAlgn="ctr"/>
            <a:r>
              <a:rPr lang="en-US" sz="4950" b="1" dirty="0"/>
              <a:t>Click the clear button to start fresh</a:t>
            </a:r>
          </a:p>
          <a:p>
            <a:pPr algn="ctr" fontAlgn="ctr"/>
            <a:endParaRPr lang="en-US" sz="4950" b="1" dirty="0"/>
          </a:p>
          <a:p>
            <a:pPr algn="ctr" fontAlgn="ctr"/>
            <a:r>
              <a:rPr lang="en-US" sz="4950" b="1" dirty="0"/>
              <a:t>Press on pegs to change the color</a:t>
            </a:r>
          </a:p>
          <a:p>
            <a:pPr algn="ctr" fontAlgn="ctr"/>
            <a:endParaRPr lang="en-US" sz="495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DFEDA-8C6E-3A45-A3A5-A0468A5DBC1E}"/>
              </a:ext>
            </a:extLst>
          </p:cNvPr>
          <p:cNvSpPr txBox="1"/>
          <p:nvPr/>
        </p:nvSpPr>
        <p:spPr>
          <a:xfrm>
            <a:off x="0" y="419103"/>
            <a:ext cx="10032207" cy="122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333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LiteBrite</a:t>
            </a:r>
            <a:endParaRPr lang="en-US" sz="7333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44397-535D-8942-BE98-39C16877EB6F}"/>
              </a:ext>
            </a:extLst>
          </p:cNvPr>
          <p:cNvSpPr txBox="1"/>
          <p:nvPr/>
        </p:nvSpPr>
        <p:spPr>
          <a:xfrm>
            <a:off x="13096" y="2035615"/>
            <a:ext cx="100322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sz="3300" dirty="0"/>
              <a:t>Designed and built by Cerner Engineers with support from FRC Team #1987 for </a:t>
            </a:r>
            <a:r>
              <a:rPr lang="en-US" sz="3300" dirty="0" err="1"/>
              <a:t>DevCon</a:t>
            </a:r>
            <a:r>
              <a:rPr lang="en-US" sz="3300" dirty="0"/>
              <a:t>. </a:t>
            </a:r>
            <a:r>
              <a:rPr lang="en-US" sz="3300" dirty="0" err="1"/>
              <a:t>DevCon</a:t>
            </a:r>
            <a:r>
              <a:rPr lang="en-US" sz="3300" dirty="0"/>
              <a:t> is an annual engineering conference Cerner holds for associates to gather and share knowledge.</a:t>
            </a:r>
          </a:p>
        </p:txBody>
      </p:sp>
    </p:spTree>
    <p:extLst>
      <p:ext uri="{BB962C8B-B14F-4D97-AF65-F5344CB8AC3E}">
        <p14:creationId xmlns:p14="http://schemas.microsoft.com/office/powerpoint/2010/main" val="121737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EF6C4-3088-C946-992E-8CA70320BC82}"/>
              </a:ext>
            </a:extLst>
          </p:cNvPr>
          <p:cNvSpPr txBox="1"/>
          <p:nvPr/>
        </p:nvSpPr>
        <p:spPr>
          <a:xfrm>
            <a:off x="26194" y="1629550"/>
            <a:ext cx="10032207" cy="776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ctr"/>
            <a:endParaRPr lang="en-US" sz="3116" dirty="0"/>
          </a:p>
          <a:p>
            <a:pPr marL="838152" lvl="1" indent="-419076" fontAlgn="ctr">
              <a:buFont typeface="Arial" panose="020B0604020202020204" pitchFamily="34" charset="0"/>
              <a:buChar char="•"/>
            </a:pPr>
            <a:r>
              <a:rPr lang="en-US" sz="3116" b="1" dirty="0"/>
              <a:t>38 x 24</a:t>
            </a:r>
            <a:r>
              <a:rPr lang="en-US" sz="3116" dirty="0"/>
              <a:t> pixel arrangement (</a:t>
            </a:r>
            <a:r>
              <a:rPr lang="en-US" sz="3116" b="1" dirty="0"/>
              <a:t>912</a:t>
            </a:r>
            <a:r>
              <a:rPr lang="en-US" sz="3116" dirty="0"/>
              <a:t> pixels total)</a:t>
            </a:r>
          </a:p>
          <a:p>
            <a:pPr marL="838152" lvl="1" indent="-419076" fontAlgn="ctr">
              <a:buFont typeface="Arial" panose="020B0604020202020204" pitchFamily="34" charset="0"/>
              <a:buChar char="•"/>
            </a:pPr>
            <a:r>
              <a:rPr lang="en-US" sz="3116" b="1" dirty="0"/>
              <a:t>5,472</a:t>
            </a:r>
            <a:r>
              <a:rPr lang="en-US" sz="3116" dirty="0"/>
              <a:t> hand soldered connections</a:t>
            </a:r>
          </a:p>
          <a:p>
            <a:pPr marL="838152" lvl="1" indent="-419076" fontAlgn="ctr">
              <a:buFont typeface="Arial" panose="020B0604020202020204" pitchFamily="34" charset="0"/>
              <a:buChar char="•"/>
            </a:pPr>
            <a:r>
              <a:rPr lang="en-US" sz="3116" b="1" dirty="0"/>
              <a:t>2,736</a:t>
            </a:r>
            <a:r>
              <a:rPr lang="en-US" sz="3116" dirty="0"/>
              <a:t> hand crimped connections</a:t>
            </a:r>
          </a:p>
          <a:p>
            <a:pPr marL="838152" lvl="1" indent="-419076" fontAlgn="ctr">
              <a:buFont typeface="Arial" panose="020B0604020202020204" pitchFamily="34" charset="0"/>
              <a:buChar char="•"/>
            </a:pPr>
            <a:r>
              <a:rPr lang="en-US" sz="3116" b="1" dirty="0"/>
              <a:t>14 </a:t>
            </a:r>
            <a:r>
              <a:rPr lang="en-US" sz="3116" dirty="0"/>
              <a:t>days of 24/7 3d printing</a:t>
            </a:r>
          </a:p>
          <a:p>
            <a:pPr marL="838152" lvl="1" indent="-419076" fontAlgn="ctr">
              <a:buFont typeface="Arial" panose="020B0604020202020204" pitchFamily="34" charset="0"/>
              <a:buChar char="•"/>
            </a:pPr>
            <a:r>
              <a:rPr lang="en-US" sz="3116" b="1" dirty="0"/>
              <a:t>2,826</a:t>
            </a:r>
            <a:r>
              <a:rPr lang="en-US" sz="3116" dirty="0"/>
              <a:t> feet of wire</a:t>
            </a:r>
          </a:p>
          <a:p>
            <a:pPr marL="838152" lvl="1" indent="-419076" fontAlgn="ctr">
              <a:buFont typeface="Arial" panose="020B0604020202020204" pitchFamily="34" charset="0"/>
              <a:buChar char="•"/>
            </a:pPr>
            <a:r>
              <a:rPr lang="en-US" sz="3116" b="1" dirty="0"/>
              <a:t>912</a:t>
            </a:r>
            <a:r>
              <a:rPr lang="en-US" sz="3116" dirty="0"/>
              <a:t> arcade buttons</a:t>
            </a:r>
          </a:p>
          <a:p>
            <a:pPr marL="838152" lvl="1" indent="-419076" fontAlgn="ctr">
              <a:buFont typeface="Arial" panose="020B0604020202020204" pitchFamily="34" charset="0"/>
              <a:buChar char="•"/>
            </a:pPr>
            <a:r>
              <a:rPr lang="en-US" sz="3116" b="1" dirty="0"/>
              <a:t>238 </a:t>
            </a:r>
            <a:r>
              <a:rPr lang="en-US" sz="3116" dirty="0"/>
              <a:t>feet of acrylic</a:t>
            </a:r>
          </a:p>
          <a:p>
            <a:pPr marL="838152" lvl="1" indent="-419076" fontAlgn="ctr">
              <a:buFont typeface="Arial" panose="020B0604020202020204" pitchFamily="34" charset="0"/>
              <a:buChar char="•"/>
            </a:pPr>
            <a:r>
              <a:rPr lang="en-US" sz="3116" b="1" dirty="0"/>
              <a:t>24</a:t>
            </a:r>
            <a:r>
              <a:rPr lang="en-US" sz="3116" dirty="0"/>
              <a:t> Arduino </a:t>
            </a:r>
            <a:r>
              <a:rPr lang="en-US" sz="3116" dirty="0" err="1"/>
              <a:t>nano’s</a:t>
            </a:r>
            <a:r>
              <a:rPr lang="en-US" sz="3116" dirty="0"/>
              <a:t> with ethernet shields</a:t>
            </a:r>
          </a:p>
          <a:p>
            <a:pPr marL="838152" lvl="1" indent="-419076" fontAlgn="ctr">
              <a:buFont typeface="Arial" panose="020B0604020202020204" pitchFamily="34" charset="0"/>
              <a:buChar char="•"/>
            </a:pPr>
            <a:r>
              <a:rPr lang="en-US" sz="3116" b="1" dirty="0"/>
              <a:t>24</a:t>
            </a:r>
            <a:r>
              <a:rPr lang="en-US" sz="3116" dirty="0"/>
              <a:t> custom designed PCB's</a:t>
            </a:r>
          </a:p>
          <a:p>
            <a:pPr marL="838152" lvl="1" indent="-419076" fontAlgn="ctr">
              <a:buFont typeface="Arial" panose="020B0604020202020204" pitchFamily="34" charset="0"/>
              <a:buChar char="•"/>
            </a:pPr>
            <a:r>
              <a:rPr lang="en-US" sz="3116" dirty="0"/>
              <a:t>Custom welded frame</a:t>
            </a:r>
          </a:p>
          <a:p>
            <a:pPr marL="838152" lvl="1" indent="-419076" fontAlgn="ctr">
              <a:buFont typeface="Arial" panose="020B0604020202020204" pitchFamily="34" charset="0"/>
              <a:buChar char="•"/>
            </a:pPr>
            <a:r>
              <a:rPr lang="en-US" sz="3116" dirty="0"/>
              <a:t>2x unmanaged 16 port switches</a:t>
            </a:r>
          </a:p>
          <a:p>
            <a:pPr marL="838152" lvl="1" indent="-419076" fontAlgn="ctr">
              <a:buFont typeface="Arial" panose="020B0604020202020204" pitchFamily="34" charset="0"/>
              <a:buChar char="•"/>
            </a:pPr>
            <a:r>
              <a:rPr lang="en-US" sz="3116" dirty="0"/>
              <a:t>Draws nearly </a:t>
            </a:r>
            <a:r>
              <a:rPr lang="en-US" sz="3116" b="1" dirty="0"/>
              <a:t>60A @ 5V</a:t>
            </a:r>
            <a:r>
              <a:rPr lang="en-US" sz="3116" dirty="0"/>
              <a:t> when full white!</a:t>
            </a:r>
          </a:p>
          <a:p>
            <a:pPr marL="838152" lvl="1" indent="-419076" fontAlgn="ctr">
              <a:buFont typeface="Arial" panose="020B0604020202020204" pitchFamily="34" charset="0"/>
              <a:buChar char="•"/>
            </a:pPr>
            <a:r>
              <a:rPr lang="en-US" sz="3116" dirty="0"/>
              <a:t>Designed to be used to interactively create images. However, can also load images, GIFs, and videos for display.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6E627-2E4C-1B4D-AA90-634275BD1D7D}"/>
              </a:ext>
            </a:extLst>
          </p:cNvPr>
          <p:cNvSpPr txBox="1"/>
          <p:nvPr/>
        </p:nvSpPr>
        <p:spPr>
          <a:xfrm>
            <a:off x="0" y="419103"/>
            <a:ext cx="10032207" cy="122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333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LiteBrite</a:t>
            </a:r>
            <a:endParaRPr lang="en-US" sz="7333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8048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DCAC3B-4A3A-8945-8718-F424A01109EC}"/>
              </a:ext>
            </a:extLst>
          </p:cNvPr>
          <p:cNvSpPr txBox="1"/>
          <p:nvPr/>
        </p:nvSpPr>
        <p:spPr>
          <a:xfrm>
            <a:off x="0" y="0"/>
            <a:ext cx="10032207" cy="96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116" b="1" dirty="0"/>
          </a:p>
          <a:p>
            <a:pPr algn="ctr"/>
            <a:r>
              <a:rPr lang="en-US" sz="3116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Designed by</a:t>
            </a:r>
          </a:p>
          <a:p>
            <a:r>
              <a:rPr lang="en-US" sz="3116" dirty="0"/>
              <a:t>	Paul Sites		 			paul.sites@cerner.com</a:t>
            </a:r>
          </a:p>
          <a:p>
            <a:r>
              <a:rPr lang="en-US" sz="3116" dirty="0"/>
              <a:t>	Aaron Kaplan	 			</a:t>
            </a:r>
            <a:r>
              <a:rPr lang="en-US" sz="3116" dirty="0" err="1"/>
              <a:t>aaron.kaplan@cerner.com</a:t>
            </a:r>
            <a:endParaRPr lang="en-US" sz="3116" dirty="0"/>
          </a:p>
          <a:p>
            <a:r>
              <a:rPr lang="en-US" sz="3116" dirty="0"/>
              <a:t>	Joshua Wentworth</a:t>
            </a:r>
          </a:p>
          <a:p>
            <a:endParaRPr lang="en-US" sz="3116" dirty="0"/>
          </a:p>
          <a:p>
            <a:pPr algn="ctr"/>
            <a:r>
              <a:rPr lang="en-US" sz="3116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Built with help from</a:t>
            </a:r>
          </a:p>
          <a:p>
            <a:r>
              <a:rPr lang="en-US" sz="3116" dirty="0"/>
              <a:t>	Nick Behrens				nick.behrens@cerner.com</a:t>
            </a:r>
          </a:p>
          <a:p>
            <a:r>
              <a:rPr lang="en-US" sz="3116" dirty="0"/>
              <a:t>	</a:t>
            </a:r>
            <a:r>
              <a:rPr lang="en-US" sz="3116" dirty="0" err="1"/>
              <a:t>Pui</a:t>
            </a:r>
            <a:r>
              <a:rPr lang="en-US" sz="3116" dirty="0"/>
              <a:t> Lam Cheng 			puilam.cheng@cerner.com</a:t>
            </a:r>
          </a:p>
          <a:p>
            <a:r>
              <a:rPr lang="en-US" sz="3116" dirty="0"/>
              <a:t>	Miguel Fernandez 		</a:t>
            </a:r>
            <a:r>
              <a:rPr lang="en-US" sz="3116" dirty="0" err="1"/>
              <a:t>miguel.fernandez@cerner.com</a:t>
            </a:r>
            <a:endParaRPr lang="en-US" sz="3116" dirty="0"/>
          </a:p>
          <a:p>
            <a:r>
              <a:rPr lang="en-US" sz="3116" dirty="0"/>
              <a:t>	</a:t>
            </a:r>
            <a:r>
              <a:rPr lang="en-US" sz="3116" dirty="0" err="1"/>
              <a:t>Taariq</a:t>
            </a:r>
            <a:r>
              <a:rPr lang="en-US" sz="3116" dirty="0"/>
              <a:t> </a:t>
            </a:r>
            <a:r>
              <a:rPr lang="en-US" sz="3116" dirty="0" err="1"/>
              <a:t>Imami</a:t>
            </a:r>
            <a:r>
              <a:rPr lang="en-US" sz="3116" dirty="0"/>
              <a:t> 				</a:t>
            </a:r>
            <a:r>
              <a:rPr lang="en-US" sz="3116" dirty="0" err="1"/>
              <a:t>taariq.imami@cerner.com</a:t>
            </a:r>
            <a:endParaRPr lang="en-US" sz="3116" dirty="0"/>
          </a:p>
          <a:p>
            <a:r>
              <a:rPr lang="en-US" sz="3116" dirty="0"/>
              <a:t>	</a:t>
            </a:r>
            <a:r>
              <a:rPr lang="en-US" sz="3116" dirty="0" err="1"/>
              <a:t>Caitie</a:t>
            </a:r>
            <a:r>
              <a:rPr lang="en-US" sz="3116" dirty="0"/>
              <a:t> Oder 				caitie.oder@cerner.com</a:t>
            </a:r>
          </a:p>
          <a:p>
            <a:r>
              <a:rPr lang="en-US" sz="3116" dirty="0"/>
              <a:t>	Hans </a:t>
            </a:r>
            <a:r>
              <a:rPr lang="en-US" sz="3116" dirty="0" err="1"/>
              <a:t>Perera</a:t>
            </a:r>
            <a:r>
              <a:rPr lang="en-US" sz="3116" dirty="0"/>
              <a:t> 				hans.perera@cerner.com</a:t>
            </a:r>
          </a:p>
          <a:p>
            <a:r>
              <a:rPr lang="en-US" sz="3116" dirty="0"/>
              <a:t>	Max Philips 				max.philips@cerner.com</a:t>
            </a:r>
          </a:p>
          <a:p>
            <a:r>
              <a:rPr lang="en-US" sz="3116" dirty="0"/>
              <a:t>	James </a:t>
            </a:r>
            <a:r>
              <a:rPr lang="en-US" sz="3116" dirty="0" err="1"/>
              <a:t>Sietz</a:t>
            </a:r>
            <a:endParaRPr lang="en-US" sz="3116" dirty="0"/>
          </a:p>
          <a:p>
            <a:r>
              <a:rPr lang="en-US" sz="3116" dirty="0"/>
              <a:t>	Jonathan Smith 			</a:t>
            </a:r>
            <a:r>
              <a:rPr lang="en-US" sz="3116" dirty="0" err="1"/>
              <a:t>jonathan.smith@cerner.com</a:t>
            </a:r>
            <a:endParaRPr lang="en-US" sz="3116" dirty="0"/>
          </a:p>
          <a:p>
            <a:r>
              <a:rPr lang="en-US" sz="3116" dirty="0"/>
              <a:t>	Melanie Taylor 			melanie.taylor@cerner.com</a:t>
            </a:r>
          </a:p>
          <a:p>
            <a:r>
              <a:rPr lang="en-US" sz="3116" dirty="0"/>
              <a:t>	Christopher Thomas	</a:t>
            </a:r>
            <a:r>
              <a:rPr lang="en-US" sz="3116" dirty="0" err="1"/>
              <a:t>christopher.thomas@cerner.com</a:t>
            </a:r>
            <a:endParaRPr lang="en-US" sz="3116" dirty="0"/>
          </a:p>
          <a:p>
            <a:r>
              <a:rPr lang="en-US" sz="3116" dirty="0"/>
              <a:t>	Brandon Wong 			brandon.wong@cerner.com</a:t>
            </a:r>
          </a:p>
          <a:p>
            <a:endParaRPr lang="en-US" sz="3116" dirty="0"/>
          </a:p>
        </p:txBody>
      </p:sp>
    </p:spTree>
    <p:extLst>
      <p:ext uri="{BB962C8B-B14F-4D97-AF65-F5344CB8AC3E}">
        <p14:creationId xmlns:p14="http://schemas.microsoft.com/office/powerpoint/2010/main" val="285379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96C2-0842-0543-B893-B7732C1D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6" y="535519"/>
            <a:ext cx="8675370" cy="643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3DF76-775F-864F-99DB-4A0FFC9AA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6" y="7081042"/>
            <a:ext cx="8675370" cy="25373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116" dirty="0"/>
              <a:t>For opening their robotics shop to build in, providing the tools and equipment necessary to manufacture, and team members to help with assembly.</a:t>
            </a:r>
          </a:p>
          <a:p>
            <a:pPr marL="0" indent="0">
              <a:buNone/>
            </a:pPr>
            <a:endParaRPr lang="en-US" sz="1284" dirty="0"/>
          </a:p>
          <a:p>
            <a:pPr marL="0" indent="0" algn="ctr">
              <a:buNone/>
            </a:pPr>
            <a:r>
              <a:rPr lang="en-US" sz="3116" dirty="0">
                <a:hlinkClick r:id="rId2"/>
              </a:rPr>
              <a:t>www.teambroncobots.com</a:t>
            </a:r>
            <a:endParaRPr lang="en-US" sz="311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11F89-F191-A04B-BBEE-A0598063C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79"/>
          <a:stretch/>
        </p:blipFill>
        <p:spPr>
          <a:xfrm>
            <a:off x="1381389" y="1178719"/>
            <a:ext cx="7269428" cy="420409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201857-F203-1B4D-9FF3-8E82B159740D}"/>
              </a:ext>
            </a:extLst>
          </p:cNvPr>
          <p:cNvSpPr txBox="1">
            <a:spLocks/>
          </p:cNvSpPr>
          <p:nvPr/>
        </p:nvSpPr>
        <p:spPr>
          <a:xfrm>
            <a:off x="691516" y="5515047"/>
            <a:ext cx="8675370" cy="1268651"/>
          </a:xfrm>
          <a:prstGeom prst="rect">
            <a:avLst/>
          </a:prstGeom>
        </p:spPr>
        <p:txBody>
          <a:bodyPr vert="horz" lIns="83820" tIns="41910" rIns="83820" bIns="41910" rtlCol="0">
            <a:no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latin typeface="Rockwell" panose="02060603020205020403" pitchFamily="18" charset="77"/>
              </a:rPr>
              <a:t>The </a:t>
            </a:r>
            <a:r>
              <a:rPr lang="en-US" sz="4400" b="1" dirty="0" err="1">
                <a:latin typeface="Rockwell" panose="02060603020205020403" pitchFamily="18" charset="77"/>
              </a:rPr>
              <a:t>Broncobots</a:t>
            </a:r>
            <a:endParaRPr lang="en-US" sz="4400" b="1" dirty="0">
              <a:latin typeface="Rockwell" panose="02060603020205020403" pitchFamily="18" charset="77"/>
            </a:endParaRPr>
          </a:p>
          <a:p>
            <a:pPr marL="0" indent="0" algn="ctr">
              <a:buNone/>
            </a:pPr>
            <a:r>
              <a:rPr lang="en-US" sz="4400" b="1" dirty="0">
                <a:latin typeface="Rockwell" panose="02060603020205020403" pitchFamily="18" charset="77"/>
              </a:rPr>
              <a:t>FIRST Robotics Team #1987</a:t>
            </a:r>
          </a:p>
        </p:txBody>
      </p:sp>
    </p:spTree>
    <p:extLst>
      <p:ext uri="{BB962C8B-B14F-4D97-AF65-F5344CB8AC3E}">
        <p14:creationId xmlns:p14="http://schemas.microsoft.com/office/powerpoint/2010/main" val="74442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E3EDF7C-222F-1E4F-A79F-A4D7ACC90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4250"/>
            <a:ext cx="10058400" cy="252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2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</TotalTime>
  <Words>175</Words>
  <Application>Microsoft Macintosh PowerPoint</Application>
  <PresentationFormat>Custom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Futura Medium</vt:lpstr>
      <vt:lpstr>Rockwell</vt:lpstr>
      <vt:lpstr>Office Theme</vt:lpstr>
      <vt:lpstr>PowerPoint Presentation</vt:lpstr>
      <vt:lpstr>PowerPoint Presentation</vt:lpstr>
      <vt:lpstr>PowerPoint Presentation</vt:lpstr>
      <vt:lpstr>Special Thanks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Sites,Paul</dc:creator>
  <cp:lastModifiedBy>Sites,Paul</cp:lastModifiedBy>
  <cp:revision>34</cp:revision>
  <dcterms:created xsi:type="dcterms:W3CDTF">2019-06-19T15:37:15Z</dcterms:created>
  <dcterms:modified xsi:type="dcterms:W3CDTF">2019-06-20T13:49:07Z</dcterms:modified>
</cp:coreProperties>
</file>