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100" d="100"/>
          <a:sy n="100" d="100"/>
        </p:scale>
        <p:origin x="58" y="-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20F2-FDE0-486B-BFB7-819DF905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03E4D-ABDC-4FAA-8385-AE220DE78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12D9-0C17-405D-86CE-6CBE81A1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B9C9-B07E-43CC-9307-353148C5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ADB1-73B8-4023-9151-5A76B7E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10C3-1304-4708-83B0-61CBD35B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5907B-075A-421D-BA94-4B2B30D4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9312-5A02-4D47-BD5C-EC7B9C9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A48D-782F-4F47-A274-69B5BAE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1630-3E19-4B41-9736-241A26D1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57DAB-6D51-41B9-B2D6-F433DCC6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9B5DD-5C82-456E-8567-50C30797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DA3-3778-42BE-B026-3480DE17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0406-936A-4A66-83FC-4EBC9FA7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EAEE-7CC9-4BCB-9C51-D8B778A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9720-4F13-447C-B436-88056BA8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8E7D-3A4A-43F2-AC4C-F9C66050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2092-BDFA-459E-943A-2517FE34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3F1E-BE18-4A66-B6EA-6903DB5A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04D5-136E-4E04-A72D-6A72BB56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5D-7D0D-4E02-9BCC-36F024E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8DF8-FF7D-429E-84C5-56D8B421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243E-4F05-47EC-8671-8EB451C3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575E-0421-4DAB-98CE-97B23432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C74D-8C85-4971-BEE7-C90E07C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0BC-21D8-4565-8751-2806047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4DF1-5C34-4B37-9250-DF7E4383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74A8-0EAF-4652-8385-AD2B4D7D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C2BF-C575-4488-B218-82781106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4D26-95CA-4536-B9C8-204794A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5F37-255A-4BFC-BCD6-4712D38A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08AE-7438-48FF-B448-4526DF5D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2056-6567-4214-A866-D6190CF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27D52-DA19-45D0-A3AD-2BCD39B7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1089-170E-453F-A148-96AA7FD0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DD6E8-0C1D-446C-B502-9171A22E0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DCA0A-D0CF-42A4-A1DB-55AF4280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0A558-784F-4D14-A558-CAB64D3E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2EF9D-E673-47A6-B33F-F80E4FC1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30B5-A404-46B9-A907-D428563F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DAC7-9B9B-41F1-A99B-2574146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F95F4-E651-4A00-A0CA-27F96762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4EB8C-FF15-4463-B8A1-8A487CC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02BD2-1CBA-49FB-9CB0-71CCB67C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9D56C-5706-4FBE-8CEB-913A502E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0858D-DC9E-4674-8285-B1C6EB8D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8304-CA4E-40DD-A9F6-2449A9D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605F-2220-43A2-AAC1-928860FB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9EAD3-E50C-4352-9CFD-9911DAC1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4BBCC-6C77-4E47-9F19-F65C1009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62001-FD2A-4732-B84E-54BCD6B2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D1F4-B94C-46CF-A619-80DB31B1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ADAE-58C9-4F4C-B6CD-54030CDE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CCAC5-FB0F-4B2A-B4C5-3C5F4C909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64929-FCBC-40AE-A1E8-DF9CEFD5A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C932-EA7A-4AB6-8100-E0C54028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67EA-5891-4A83-BB44-6163A8D9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D968A-40F0-44FD-A4C6-9F8C673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4BD26-9A3D-477B-964E-5498C0ED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18DF-DDAD-47CB-AC63-12609BB9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641C-A712-4F39-BC28-B5DDF193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188F-D0DF-4F17-99D4-5F23770F91D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C2C1-9CFC-406D-AAD5-546B89B0C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D00C-6880-4387-A9AB-F92D393AC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DD74-648F-4649-98B6-3F8D9EAE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46D74-BF61-4720-B4E2-BC2ABEA7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38" y="2594749"/>
            <a:ext cx="5660797" cy="37159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591A64-2F41-4DC9-A459-F273415A36E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393942" y="2497362"/>
            <a:ext cx="1376396" cy="498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8FEC6-01DF-424A-AD77-B191A71E8B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635240" y="4141741"/>
            <a:ext cx="1119834" cy="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89A60-4022-4CF2-BE5B-0D3B1A80FAC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182802" y="3263136"/>
            <a:ext cx="1587536" cy="369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97E9E6-5BFF-4E2B-AF30-F9ECDBC154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182802" y="4603750"/>
            <a:ext cx="1587536" cy="525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FEC19F-1EC7-4214-A381-30375CC8F6F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591647" y="4363039"/>
            <a:ext cx="0" cy="184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FCC6C6-F2FB-4F5E-ABAC-80C9F4E53CBC}"/>
              </a:ext>
            </a:extLst>
          </p:cNvPr>
          <p:cNvSpPr txBox="1"/>
          <p:nvPr/>
        </p:nvSpPr>
        <p:spPr>
          <a:xfrm>
            <a:off x="8770338" y="2312696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RB: Increment Cup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93743-82CA-44B5-917B-63CEBD1E9FAD}"/>
              </a:ext>
            </a:extLst>
          </p:cNvPr>
          <p:cNvSpPr txBox="1"/>
          <p:nvPr/>
        </p:nvSpPr>
        <p:spPr>
          <a:xfrm>
            <a:off x="8770338" y="3078470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Angle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8C965-4F68-4A08-9037-CFE93A8722DB}"/>
              </a:ext>
            </a:extLst>
          </p:cNvPr>
          <p:cNvSpPr txBox="1"/>
          <p:nvPr/>
        </p:nvSpPr>
        <p:spPr>
          <a:xfrm>
            <a:off x="8770338" y="4944158"/>
            <a:ext cx="18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Decrement Angle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8E24C-0D34-4F44-97D6-96D9E4DBC1C2}"/>
              </a:ext>
            </a:extLst>
          </p:cNvPr>
          <p:cNvSpPr txBox="1"/>
          <p:nvPr/>
        </p:nvSpPr>
        <p:spPr>
          <a:xfrm>
            <a:off x="8755074" y="3957087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Speed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347B6-2BFC-4C89-9551-0278494C160B}"/>
              </a:ext>
            </a:extLst>
          </p:cNvPr>
          <p:cNvSpPr txBox="1"/>
          <p:nvPr/>
        </p:nvSpPr>
        <p:spPr>
          <a:xfrm>
            <a:off x="5660302" y="6208965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Decrement Speed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E99D83-76E8-45B6-A323-03083B1D788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09070" y="2551926"/>
            <a:ext cx="0" cy="1080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9C732E-D75B-4ACD-B652-11641C39F42F}"/>
              </a:ext>
            </a:extLst>
          </p:cNvPr>
          <p:cNvSpPr txBox="1"/>
          <p:nvPr/>
        </p:nvSpPr>
        <p:spPr>
          <a:xfrm>
            <a:off x="5599342" y="21825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DB4F28-4896-4F6B-AAFA-346A6002001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929818" y="2567166"/>
            <a:ext cx="0" cy="106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0217EA-4502-4BCE-BC7E-E5CA64E02CF3}"/>
              </a:ext>
            </a:extLst>
          </p:cNvPr>
          <p:cNvSpPr txBox="1"/>
          <p:nvPr/>
        </p:nvSpPr>
        <p:spPr>
          <a:xfrm>
            <a:off x="4494442" y="21978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C8CA92-26C1-4843-94F7-A494CFD1C7C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446720" y="2478395"/>
            <a:ext cx="1126468" cy="517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AEBB2A-EE1E-441F-A893-D12A0FE6A06E}"/>
              </a:ext>
            </a:extLst>
          </p:cNvPr>
          <p:cNvSpPr txBox="1"/>
          <p:nvPr/>
        </p:nvSpPr>
        <p:spPr>
          <a:xfrm>
            <a:off x="458996" y="2293729"/>
            <a:ext cx="198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LB: Decrement Cup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5B31AE-EE32-48E1-AF7B-660DA6334B76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281009" y="4363040"/>
            <a:ext cx="44692" cy="127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67F05A-3102-4E50-9433-6182A5877561}"/>
              </a:ext>
            </a:extLst>
          </p:cNvPr>
          <p:cNvSpPr txBox="1"/>
          <p:nvPr/>
        </p:nvSpPr>
        <p:spPr>
          <a:xfrm>
            <a:off x="4349662" y="5635118"/>
            <a:ext cx="195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Make sure green light Is 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3B5FCF-3FF9-4299-977A-B31A71599EE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850565" y="2116134"/>
            <a:ext cx="131153" cy="714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8F06F0-EE6E-4995-9687-61AEF6F6B46C}"/>
              </a:ext>
            </a:extLst>
          </p:cNvPr>
          <p:cNvSpPr txBox="1"/>
          <p:nvPr/>
        </p:nvSpPr>
        <p:spPr>
          <a:xfrm>
            <a:off x="458996" y="1931468"/>
            <a:ext cx="33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LT: Toggle Setpoint Printing On/Off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AA0D67-AC6A-46F8-9F5C-3125FF455296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7163640" y="2062299"/>
            <a:ext cx="679732" cy="77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B583CA-380F-4328-9A98-3DE0745E8B20}"/>
              </a:ext>
            </a:extLst>
          </p:cNvPr>
          <p:cNvSpPr txBox="1"/>
          <p:nvPr/>
        </p:nvSpPr>
        <p:spPr>
          <a:xfrm>
            <a:off x="7843372" y="1877633"/>
            <a:ext cx="318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RT: Toggle Manual/Preset Mode</a:t>
            </a:r>
          </a:p>
        </p:txBody>
      </p:sp>
    </p:spTree>
    <p:extLst>
      <p:ext uri="{BB962C8B-B14F-4D97-AF65-F5344CB8AC3E}">
        <p14:creationId xmlns:p14="http://schemas.microsoft.com/office/powerpoint/2010/main" val="377034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Sites,Paul</dc:creator>
  <cp:lastModifiedBy>Sites,Paul</cp:lastModifiedBy>
  <cp:revision>4</cp:revision>
  <dcterms:created xsi:type="dcterms:W3CDTF">2018-04-18T16:18:16Z</dcterms:created>
  <dcterms:modified xsi:type="dcterms:W3CDTF">2018-04-18T16:34:56Z</dcterms:modified>
</cp:coreProperties>
</file>