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7" r:id="rId3"/>
    <p:sldId id="259" r:id="rId5"/>
    <p:sldId id="286" r:id="rId6"/>
    <p:sldId id="284" r:id="rId7"/>
    <p:sldId id="285" r:id="rId8"/>
    <p:sldId id="283" r:id="rId9"/>
    <p:sldId id="260" r:id="rId10"/>
    <p:sldId id="2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8"/>
      </p:cViewPr>
      <p:guideLst>
        <p:guide orient="horz" pos="218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C66F4-C0AC-4186-A0B7-7FC70AE2EB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F6F0B-DEFF-441C-AFB5-D6D148B429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F6F0B-DEFF-441C-AFB5-D6D148B429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08313-7495-4456-B7D6-E9301B9D3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08313-7495-4456-B7D6-E9301B9D3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F6F0B-DEFF-441C-AFB5-D6D148B429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flipH="1" flipV="1">
            <a:off x="10555518" y="5257799"/>
            <a:ext cx="1636481" cy="1609141"/>
            <a:chOff x="0" y="1"/>
            <a:chExt cx="6000751" cy="5900501"/>
          </a:xfrm>
        </p:grpSpPr>
        <p:sp>
          <p:nvSpPr>
            <p:cNvPr id="6" name="任意多边形 5"/>
            <p:cNvSpPr/>
            <p:nvPr/>
          </p:nvSpPr>
          <p:spPr>
            <a:xfrm>
              <a:off x="4478710" y="985601"/>
              <a:ext cx="1522040" cy="2437544"/>
            </a:xfrm>
            <a:custGeom>
              <a:avLst/>
              <a:gdLst>
                <a:gd name="connsiteX0" fmla="*/ 1522040 w 1522040"/>
                <a:gd name="connsiteY0" fmla="*/ 0 h 2437544"/>
                <a:gd name="connsiteX1" fmla="*/ 1026740 w 1522040"/>
                <a:gd name="connsiteY1" fmla="*/ 2419350 h 2437544"/>
                <a:gd name="connsiteX2" fmla="*/ 1005908 w 1522040"/>
                <a:gd name="connsiteY2" fmla="*/ 2437544 h 2437544"/>
                <a:gd name="connsiteX3" fmla="*/ 0 w 1522040"/>
                <a:gd name="connsiteY3" fmla="*/ 556496 h 2437544"/>
                <a:gd name="connsiteX4" fmla="*/ 1522040 w 1522040"/>
                <a:gd name="connsiteY4" fmla="*/ 0 h 243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040" h="2437544">
                  <a:moveTo>
                    <a:pt x="1522040" y="0"/>
                  </a:moveTo>
                  <a:lnTo>
                    <a:pt x="1026740" y="2419350"/>
                  </a:lnTo>
                  <a:lnTo>
                    <a:pt x="1005908" y="2437544"/>
                  </a:lnTo>
                  <a:lnTo>
                    <a:pt x="0" y="556496"/>
                  </a:lnTo>
                  <a:lnTo>
                    <a:pt x="1522040" y="0"/>
                  </a:lnTo>
                  <a:close/>
                </a:path>
              </a:pathLst>
            </a:custGeom>
            <a:solidFill>
              <a:srgbClr val="216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0" y="2991141"/>
              <a:ext cx="2651028" cy="2909361"/>
            </a:xfrm>
            <a:custGeom>
              <a:avLst/>
              <a:gdLst>
                <a:gd name="connsiteX0" fmla="*/ 515514 w 2651028"/>
                <a:gd name="connsiteY0" fmla="*/ 0 h 2909361"/>
                <a:gd name="connsiteX1" fmla="*/ 2651028 w 2651028"/>
                <a:gd name="connsiteY1" fmla="*/ 2906673 h 2909361"/>
                <a:gd name="connsiteX2" fmla="*/ 2647950 w 2651028"/>
                <a:gd name="connsiteY2" fmla="*/ 2909361 h 2909361"/>
                <a:gd name="connsiteX3" fmla="*/ 0 w 2651028"/>
                <a:gd name="connsiteY3" fmla="*/ 1256740 h 2909361"/>
                <a:gd name="connsiteX4" fmla="*/ 0 w 2651028"/>
                <a:gd name="connsiteY4" fmla="*/ 188486 h 290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028" h="2909361">
                  <a:moveTo>
                    <a:pt x="515514" y="0"/>
                  </a:moveTo>
                  <a:lnTo>
                    <a:pt x="2651028" y="2906673"/>
                  </a:lnTo>
                  <a:lnTo>
                    <a:pt x="2647950" y="2909361"/>
                  </a:lnTo>
                  <a:lnTo>
                    <a:pt x="0" y="1256740"/>
                  </a:lnTo>
                  <a:lnTo>
                    <a:pt x="0" y="188486"/>
                  </a:lnTo>
                  <a:close/>
                </a:path>
              </a:pathLst>
            </a:custGeom>
            <a:solidFill>
              <a:srgbClr val="206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654060" y="1"/>
              <a:ext cx="2346691" cy="1542097"/>
            </a:xfrm>
            <a:custGeom>
              <a:avLst/>
              <a:gdLst>
                <a:gd name="connsiteX0" fmla="*/ 0 w 2346691"/>
                <a:gd name="connsiteY0" fmla="*/ 0 h 1542097"/>
                <a:gd name="connsiteX1" fmla="*/ 1072207 w 2346691"/>
                <a:gd name="connsiteY1" fmla="*/ 0 h 1542097"/>
                <a:gd name="connsiteX2" fmla="*/ 2346691 w 2346691"/>
                <a:gd name="connsiteY2" fmla="*/ 985601 h 1542097"/>
                <a:gd name="connsiteX3" fmla="*/ 824651 w 2346691"/>
                <a:gd name="connsiteY3" fmla="*/ 1542097 h 15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691" h="1542097">
                  <a:moveTo>
                    <a:pt x="0" y="0"/>
                  </a:moveTo>
                  <a:lnTo>
                    <a:pt x="1072207" y="0"/>
                  </a:lnTo>
                  <a:lnTo>
                    <a:pt x="2346691" y="985601"/>
                  </a:lnTo>
                  <a:lnTo>
                    <a:pt x="824651" y="1542097"/>
                  </a:lnTo>
                  <a:close/>
                </a:path>
              </a:pathLst>
            </a:custGeom>
            <a:solidFill>
              <a:srgbClr val="3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15514" y="1542097"/>
              <a:ext cx="4969104" cy="4355716"/>
            </a:xfrm>
            <a:custGeom>
              <a:avLst/>
              <a:gdLst>
                <a:gd name="connsiteX0" fmla="*/ 3963196 w 4969104"/>
                <a:gd name="connsiteY0" fmla="*/ 0 h 4355716"/>
                <a:gd name="connsiteX1" fmla="*/ 4969104 w 4969104"/>
                <a:gd name="connsiteY1" fmla="*/ 1881048 h 4355716"/>
                <a:gd name="connsiteX2" fmla="*/ 2135514 w 4969104"/>
                <a:gd name="connsiteY2" fmla="*/ 4355716 h 4355716"/>
                <a:gd name="connsiteX3" fmla="*/ 0 w 4969104"/>
                <a:gd name="connsiteY3" fmla="*/ 1449043 h 4355716"/>
                <a:gd name="connsiteX4" fmla="*/ 3963196 w 4969104"/>
                <a:gd name="connsiteY4" fmla="*/ 0 h 435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104" h="4355716">
                  <a:moveTo>
                    <a:pt x="3963196" y="0"/>
                  </a:moveTo>
                  <a:lnTo>
                    <a:pt x="4969104" y="1881048"/>
                  </a:lnTo>
                  <a:lnTo>
                    <a:pt x="2135514" y="4355716"/>
                  </a:lnTo>
                  <a:lnTo>
                    <a:pt x="0" y="1449043"/>
                  </a:lnTo>
                  <a:lnTo>
                    <a:pt x="3963196" y="0"/>
                  </a:lnTo>
                  <a:close/>
                </a:path>
              </a:pathLst>
            </a:custGeom>
            <a:solidFill>
              <a:srgbClr val="489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2280558"/>
              <a:ext cx="524328" cy="896256"/>
            </a:xfrm>
            <a:custGeom>
              <a:avLst/>
              <a:gdLst>
                <a:gd name="connsiteX0" fmla="*/ 0 w 524328"/>
                <a:gd name="connsiteY0" fmla="*/ 0 h 896256"/>
                <a:gd name="connsiteX1" fmla="*/ 524328 w 524328"/>
                <a:gd name="connsiteY1" fmla="*/ 724806 h 896256"/>
                <a:gd name="connsiteX2" fmla="*/ 9978 w 524328"/>
                <a:gd name="connsiteY2" fmla="*/ 896256 h 896256"/>
                <a:gd name="connsiteX3" fmla="*/ 0 w 524328"/>
                <a:gd name="connsiteY3" fmla="*/ 896256 h 89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328" h="896256">
                  <a:moveTo>
                    <a:pt x="0" y="0"/>
                  </a:moveTo>
                  <a:lnTo>
                    <a:pt x="524328" y="724806"/>
                  </a:lnTo>
                  <a:lnTo>
                    <a:pt x="9978" y="896256"/>
                  </a:lnTo>
                  <a:lnTo>
                    <a:pt x="0" y="896256"/>
                  </a:lnTo>
                  <a:close/>
                </a:path>
              </a:pathLst>
            </a:custGeom>
            <a:solidFill>
              <a:srgbClr val="329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000">
        <p14:flip dir="r"/>
      </p:transition>
    </mc:Choice>
    <mc:Fallback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250" advTm="5000">
        <p14:flip dir="r"/>
      </p:transition>
    </mc:Choice>
    <mc:Fallback>
      <p:transition spd="slow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1"/>
            <a:ext cx="6941354" cy="6825390"/>
            <a:chOff x="0" y="1"/>
            <a:chExt cx="6000751" cy="5900501"/>
          </a:xfrm>
        </p:grpSpPr>
        <p:sp>
          <p:nvSpPr>
            <p:cNvPr id="13" name="任意多边形 12"/>
            <p:cNvSpPr/>
            <p:nvPr/>
          </p:nvSpPr>
          <p:spPr>
            <a:xfrm>
              <a:off x="4478710" y="985601"/>
              <a:ext cx="1522040" cy="2437544"/>
            </a:xfrm>
            <a:custGeom>
              <a:avLst/>
              <a:gdLst>
                <a:gd name="connsiteX0" fmla="*/ 1522040 w 1522040"/>
                <a:gd name="connsiteY0" fmla="*/ 0 h 2437544"/>
                <a:gd name="connsiteX1" fmla="*/ 1026740 w 1522040"/>
                <a:gd name="connsiteY1" fmla="*/ 2419350 h 2437544"/>
                <a:gd name="connsiteX2" fmla="*/ 1005908 w 1522040"/>
                <a:gd name="connsiteY2" fmla="*/ 2437544 h 2437544"/>
                <a:gd name="connsiteX3" fmla="*/ 0 w 1522040"/>
                <a:gd name="connsiteY3" fmla="*/ 556496 h 2437544"/>
                <a:gd name="connsiteX4" fmla="*/ 1522040 w 1522040"/>
                <a:gd name="connsiteY4" fmla="*/ 0 h 243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040" h="2437544">
                  <a:moveTo>
                    <a:pt x="1522040" y="0"/>
                  </a:moveTo>
                  <a:lnTo>
                    <a:pt x="1026740" y="2419350"/>
                  </a:lnTo>
                  <a:lnTo>
                    <a:pt x="1005908" y="2437544"/>
                  </a:lnTo>
                  <a:lnTo>
                    <a:pt x="0" y="556496"/>
                  </a:lnTo>
                  <a:lnTo>
                    <a:pt x="1522040" y="0"/>
                  </a:lnTo>
                  <a:close/>
                </a:path>
              </a:pathLst>
            </a:custGeom>
            <a:solidFill>
              <a:srgbClr val="216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0" y="2991141"/>
              <a:ext cx="2651028" cy="2909361"/>
            </a:xfrm>
            <a:custGeom>
              <a:avLst/>
              <a:gdLst>
                <a:gd name="connsiteX0" fmla="*/ 515514 w 2651028"/>
                <a:gd name="connsiteY0" fmla="*/ 0 h 2909361"/>
                <a:gd name="connsiteX1" fmla="*/ 2651028 w 2651028"/>
                <a:gd name="connsiteY1" fmla="*/ 2906673 h 2909361"/>
                <a:gd name="connsiteX2" fmla="*/ 2647950 w 2651028"/>
                <a:gd name="connsiteY2" fmla="*/ 2909361 h 2909361"/>
                <a:gd name="connsiteX3" fmla="*/ 0 w 2651028"/>
                <a:gd name="connsiteY3" fmla="*/ 1256740 h 2909361"/>
                <a:gd name="connsiteX4" fmla="*/ 0 w 2651028"/>
                <a:gd name="connsiteY4" fmla="*/ 188486 h 290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028" h="2909361">
                  <a:moveTo>
                    <a:pt x="515514" y="0"/>
                  </a:moveTo>
                  <a:lnTo>
                    <a:pt x="2651028" y="2906673"/>
                  </a:lnTo>
                  <a:lnTo>
                    <a:pt x="2647950" y="2909361"/>
                  </a:lnTo>
                  <a:lnTo>
                    <a:pt x="0" y="1256740"/>
                  </a:lnTo>
                  <a:lnTo>
                    <a:pt x="0" y="188486"/>
                  </a:lnTo>
                  <a:close/>
                </a:path>
              </a:pathLst>
            </a:custGeom>
            <a:solidFill>
              <a:srgbClr val="206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654060" y="1"/>
              <a:ext cx="2346691" cy="1542097"/>
            </a:xfrm>
            <a:custGeom>
              <a:avLst/>
              <a:gdLst>
                <a:gd name="connsiteX0" fmla="*/ 0 w 2346691"/>
                <a:gd name="connsiteY0" fmla="*/ 0 h 1542097"/>
                <a:gd name="connsiteX1" fmla="*/ 1072207 w 2346691"/>
                <a:gd name="connsiteY1" fmla="*/ 0 h 1542097"/>
                <a:gd name="connsiteX2" fmla="*/ 2346691 w 2346691"/>
                <a:gd name="connsiteY2" fmla="*/ 985601 h 1542097"/>
                <a:gd name="connsiteX3" fmla="*/ 824651 w 2346691"/>
                <a:gd name="connsiteY3" fmla="*/ 1542097 h 15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691" h="1542097">
                  <a:moveTo>
                    <a:pt x="0" y="0"/>
                  </a:moveTo>
                  <a:lnTo>
                    <a:pt x="1072207" y="0"/>
                  </a:lnTo>
                  <a:lnTo>
                    <a:pt x="2346691" y="985601"/>
                  </a:lnTo>
                  <a:lnTo>
                    <a:pt x="824651" y="1542097"/>
                  </a:lnTo>
                  <a:close/>
                </a:path>
              </a:pathLst>
            </a:custGeom>
            <a:solidFill>
              <a:srgbClr val="3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15514" y="1542097"/>
              <a:ext cx="4969104" cy="4355716"/>
            </a:xfrm>
            <a:custGeom>
              <a:avLst/>
              <a:gdLst>
                <a:gd name="connsiteX0" fmla="*/ 3963196 w 4969104"/>
                <a:gd name="connsiteY0" fmla="*/ 0 h 4355716"/>
                <a:gd name="connsiteX1" fmla="*/ 4969104 w 4969104"/>
                <a:gd name="connsiteY1" fmla="*/ 1881048 h 4355716"/>
                <a:gd name="connsiteX2" fmla="*/ 2135514 w 4969104"/>
                <a:gd name="connsiteY2" fmla="*/ 4355716 h 4355716"/>
                <a:gd name="connsiteX3" fmla="*/ 0 w 4969104"/>
                <a:gd name="connsiteY3" fmla="*/ 1449043 h 4355716"/>
                <a:gd name="connsiteX4" fmla="*/ 3963196 w 4969104"/>
                <a:gd name="connsiteY4" fmla="*/ 0 h 435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104" h="4355716">
                  <a:moveTo>
                    <a:pt x="3963196" y="0"/>
                  </a:moveTo>
                  <a:lnTo>
                    <a:pt x="4969104" y="1881048"/>
                  </a:lnTo>
                  <a:lnTo>
                    <a:pt x="2135514" y="4355716"/>
                  </a:lnTo>
                  <a:lnTo>
                    <a:pt x="0" y="1449043"/>
                  </a:lnTo>
                  <a:lnTo>
                    <a:pt x="3963196" y="0"/>
                  </a:lnTo>
                  <a:close/>
                </a:path>
              </a:pathLst>
            </a:custGeom>
            <a:solidFill>
              <a:srgbClr val="489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0" y="2280558"/>
              <a:ext cx="524328" cy="896256"/>
            </a:xfrm>
            <a:custGeom>
              <a:avLst/>
              <a:gdLst>
                <a:gd name="connsiteX0" fmla="*/ 0 w 524328"/>
                <a:gd name="connsiteY0" fmla="*/ 0 h 896256"/>
                <a:gd name="connsiteX1" fmla="*/ 524328 w 524328"/>
                <a:gd name="connsiteY1" fmla="*/ 724806 h 896256"/>
                <a:gd name="connsiteX2" fmla="*/ 9978 w 524328"/>
                <a:gd name="connsiteY2" fmla="*/ 896256 h 896256"/>
                <a:gd name="connsiteX3" fmla="*/ 0 w 524328"/>
                <a:gd name="connsiteY3" fmla="*/ 896256 h 89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328" h="896256">
                  <a:moveTo>
                    <a:pt x="0" y="0"/>
                  </a:moveTo>
                  <a:lnTo>
                    <a:pt x="524328" y="724806"/>
                  </a:lnTo>
                  <a:lnTo>
                    <a:pt x="9978" y="896256"/>
                  </a:lnTo>
                  <a:lnTo>
                    <a:pt x="0" y="896256"/>
                  </a:lnTo>
                  <a:close/>
                </a:path>
              </a:pathLst>
            </a:custGeom>
            <a:solidFill>
              <a:srgbClr val="329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flipH="1" flipV="1">
            <a:off x="10555518" y="5257799"/>
            <a:ext cx="1636481" cy="1609141"/>
            <a:chOff x="0" y="1"/>
            <a:chExt cx="6000751" cy="5900501"/>
          </a:xfrm>
        </p:grpSpPr>
        <p:sp>
          <p:nvSpPr>
            <p:cNvPr id="26" name="任意多边形 25"/>
            <p:cNvSpPr/>
            <p:nvPr/>
          </p:nvSpPr>
          <p:spPr>
            <a:xfrm>
              <a:off x="4478710" y="985601"/>
              <a:ext cx="1522040" cy="2437544"/>
            </a:xfrm>
            <a:custGeom>
              <a:avLst/>
              <a:gdLst>
                <a:gd name="connsiteX0" fmla="*/ 1522040 w 1522040"/>
                <a:gd name="connsiteY0" fmla="*/ 0 h 2437544"/>
                <a:gd name="connsiteX1" fmla="*/ 1026740 w 1522040"/>
                <a:gd name="connsiteY1" fmla="*/ 2419350 h 2437544"/>
                <a:gd name="connsiteX2" fmla="*/ 1005908 w 1522040"/>
                <a:gd name="connsiteY2" fmla="*/ 2437544 h 2437544"/>
                <a:gd name="connsiteX3" fmla="*/ 0 w 1522040"/>
                <a:gd name="connsiteY3" fmla="*/ 556496 h 2437544"/>
                <a:gd name="connsiteX4" fmla="*/ 1522040 w 1522040"/>
                <a:gd name="connsiteY4" fmla="*/ 0 h 243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040" h="2437544">
                  <a:moveTo>
                    <a:pt x="1522040" y="0"/>
                  </a:moveTo>
                  <a:lnTo>
                    <a:pt x="1026740" y="2419350"/>
                  </a:lnTo>
                  <a:lnTo>
                    <a:pt x="1005908" y="2437544"/>
                  </a:lnTo>
                  <a:lnTo>
                    <a:pt x="0" y="556496"/>
                  </a:lnTo>
                  <a:lnTo>
                    <a:pt x="1522040" y="0"/>
                  </a:lnTo>
                  <a:close/>
                </a:path>
              </a:pathLst>
            </a:custGeom>
            <a:solidFill>
              <a:srgbClr val="216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0" y="2991141"/>
              <a:ext cx="2651028" cy="2909361"/>
            </a:xfrm>
            <a:custGeom>
              <a:avLst/>
              <a:gdLst>
                <a:gd name="connsiteX0" fmla="*/ 515514 w 2651028"/>
                <a:gd name="connsiteY0" fmla="*/ 0 h 2909361"/>
                <a:gd name="connsiteX1" fmla="*/ 2651028 w 2651028"/>
                <a:gd name="connsiteY1" fmla="*/ 2906673 h 2909361"/>
                <a:gd name="connsiteX2" fmla="*/ 2647950 w 2651028"/>
                <a:gd name="connsiteY2" fmla="*/ 2909361 h 2909361"/>
                <a:gd name="connsiteX3" fmla="*/ 0 w 2651028"/>
                <a:gd name="connsiteY3" fmla="*/ 1256740 h 2909361"/>
                <a:gd name="connsiteX4" fmla="*/ 0 w 2651028"/>
                <a:gd name="connsiteY4" fmla="*/ 188486 h 290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028" h="2909361">
                  <a:moveTo>
                    <a:pt x="515514" y="0"/>
                  </a:moveTo>
                  <a:lnTo>
                    <a:pt x="2651028" y="2906673"/>
                  </a:lnTo>
                  <a:lnTo>
                    <a:pt x="2647950" y="2909361"/>
                  </a:lnTo>
                  <a:lnTo>
                    <a:pt x="0" y="1256740"/>
                  </a:lnTo>
                  <a:lnTo>
                    <a:pt x="0" y="188486"/>
                  </a:lnTo>
                  <a:close/>
                </a:path>
              </a:pathLst>
            </a:custGeom>
            <a:solidFill>
              <a:srgbClr val="206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654060" y="1"/>
              <a:ext cx="2346691" cy="1542097"/>
            </a:xfrm>
            <a:custGeom>
              <a:avLst/>
              <a:gdLst>
                <a:gd name="connsiteX0" fmla="*/ 0 w 2346691"/>
                <a:gd name="connsiteY0" fmla="*/ 0 h 1542097"/>
                <a:gd name="connsiteX1" fmla="*/ 1072207 w 2346691"/>
                <a:gd name="connsiteY1" fmla="*/ 0 h 1542097"/>
                <a:gd name="connsiteX2" fmla="*/ 2346691 w 2346691"/>
                <a:gd name="connsiteY2" fmla="*/ 985601 h 1542097"/>
                <a:gd name="connsiteX3" fmla="*/ 824651 w 2346691"/>
                <a:gd name="connsiteY3" fmla="*/ 1542097 h 15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691" h="1542097">
                  <a:moveTo>
                    <a:pt x="0" y="0"/>
                  </a:moveTo>
                  <a:lnTo>
                    <a:pt x="1072207" y="0"/>
                  </a:lnTo>
                  <a:lnTo>
                    <a:pt x="2346691" y="985601"/>
                  </a:lnTo>
                  <a:lnTo>
                    <a:pt x="824651" y="1542097"/>
                  </a:lnTo>
                  <a:close/>
                </a:path>
              </a:pathLst>
            </a:custGeom>
            <a:solidFill>
              <a:srgbClr val="3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515514" y="1542097"/>
              <a:ext cx="4969104" cy="4355716"/>
            </a:xfrm>
            <a:custGeom>
              <a:avLst/>
              <a:gdLst>
                <a:gd name="connsiteX0" fmla="*/ 3963196 w 4969104"/>
                <a:gd name="connsiteY0" fmla="*/ 0 h 4355716"/>
                <a:gd name="connsiteX1" fmla="*/ 4969104 w 4969104"/>
                <a:gd name="connsiteY1" fmla="*/ 1881048 h 4355716"/>
                <a:gd name="connsiteX2" fmla="*/ 2135514 w 4969104"/>
                <a:gd name="connsiteY2" fmla="*/ 4355716 h 4355716"/>
                <a:gd name="connsiteX3" fmla="*/ 0 w 4969104"/>
                <a:gd name="connsiteY3" fmla="*/ 1449043 h 4355716"/>
                <a:gd name="connsiteX4" fmla="*/ 3963196 w 4969104"/>
                <a:gd name="connsiteY4" fmla="*/ 0 h 435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104" h="4355716">
                  <a:moveTo>
                    <a:pt x="3963196" y="0"/>
                  </a:moveTo>
                  <a:lnTo>
                    <a:pt x="4969104" y="1881048"/>
                  </a:lnTo>
                  <a:lnTo>
                    <a:pt x="2135514" y="4355716"/>
                  </a:lnTo>
                  <a:lnTo>
                    <a:pt x="0" y="1449043"/>
                  </a:lnTo>
                  <a:lnTo>
                    <a:pt x="3963196" y="0"/>
                  </a:lnTo>
                  <a:close/>
                </a:path>
              </a:pathLst>
            </a:custGeom>
            <a:solidFill>
              <a:srgbClr val="489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0" y="2280558"/>
              <a:ext cx="524328" cy="896256"/>
            </a:xfrm>
            <a:custGeom>
              <a:avLst/>
              <a:gdLst>
                <a:gd name="connsiteX0" fmla="*/ 0 w 524328"/>
                <a:gd name="connsiteY0" fmla="*/ 0 h 896256"/>
                <a:gd name="connsiteX1" fmla="*/ 524328 w 524328"/>
                <a:gd name="connsiteY1" fmla="*/ 724806 h 896256"/>
                <a:gd name="connsiteX2" fmla="*/ 9978 w 524328"/>
                <a:gd name="connsiteY2" fmla="*/ 896256 h 896256"/>
                <a:gd name="connsiteX3" fmla="*/ 0 w 524328"/>
                <a:gd name="connsiteY3" fmla="*/ 896256 h 89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328" h="896256">
                  <a:moveTo>
                    <a:pt x="0" y="0"/>
                  </a:moveTo>
                  <a:lnTo>
                    <a:pt x="524328" y="724806"/>
                  </a:lnTo>
                  <a:lnTo>
                    <a:pt x="9978" y="896256"/>
                  </a:lnTo>
                  <a:lnTo>
                    <a:pt x="0" y="896256"/>
                  </a:lnTo>
                  <a:close/>
                </a:path>
              </a:pathLst>
            </a:custGeom>
            <a:solidFill>
              <a:srgbClr val="329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740525" y="414020"/>
            <a:ext cx="5308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291CA"/>
                </a:solidFill>
                <a:latin typeface="Impact" panose="020B0806030902050204" pitchFamily="34" charset="0"/>
              </a:rPr>
              <a:t>Lập Trình WEb 2</a:t>
            </a:r>
            <a:endParaRPr lang="en-US" sz="9600" dirty="0">
              <a:solidFill>
                <a:srgbClr val="3291CA"/>
              </a:solidFill>
              <a:latin typeface="Impact" panose="020B080603090205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19770" y="4041775"/>
            <a:ext cx="287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Nhóm 14 </a:t>
            </a:r>
            <a:endParaRPr lang="en-US" altLang="zh-CN" sz="28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19770" y="4866640"/>
            <a:ext cx="27908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00" b="1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Cao Gia Khang-12101022</a:t>
            </a:r>
            <a:endParaRPr lang="en-US" altLang="zh-CN" sz="1000" b="1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 b="1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Phạm Thanh Sang-12101038</a:t>
            </a:r>
            <a:endParaRPr lang="en-US" altLang="zh-CN" sz="1000" b="1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 b="1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Nguyễn Ái Nhi-12101017</a:t>
            </a:r>
            <a:endParaRPr lang="en-US" altLang="zh-CN" sz="1000" b="1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8131234" y="3896119"/>
            <a:ext cx="3253533" cy="0"/>
          </a:xfrm>
          <a:prstGeom prst="line">
            <a:avLst/>
          </a:prstGeom>
          <a:ln>
            <a:solidFill>
              <a:srgbClr val="4E52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2885368" y="2790241"/>
            <a:ext cx="166276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Yêu cầu chức năng 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6722693" y="1648822"/>
            <a:ext cx="2232248" cy="72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Đăng nhập, đăng kí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5613897" y="1587267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457911" y="1731187"/>
            <a:ext cx="0" cy="4711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6722693" y="2708002"/>
            <a:ext cx="2232248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Email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2"/>
          <p:cNvSpPr txBox="1"/>
          <p:nvPr/>
        </p:nvSpPr>
        <p:spPr>
          <a:xfrm>
            <a:off x="5579433" y="2646447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457911" y="2790367"/>
            <a:ext cx="0" cy="4711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6722693" y="3805282"/>
            <a:ext cx="223224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Thêm Dữ Liệu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5571417" y="3743727"/>
            <a:ext cx="787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457911" y="3887647"/>
            <a:ext cx="0" cy="4711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33655" y="2694305"/>
            <a:ext cx="1529715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Giao Diện 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895" y="104775"/>
            <a:ext cx="8894445" cy="1991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2096135"/>
            <a:ext cx="8750300" cy="2211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104775"/>
            <a:ext cx="8894445" cy="1991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60" y="2096135"/>
            <a:ext cx="8895080" cy="2211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70" y="4307840"/>
            <a:ext cx="8894445" cy="2010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381635"/>
            <a:ext cx="9353550" cy="1466850"/>
          </a:xfrm>
          <a:prstGeom prst="rect">
            <a:avLst/>
          </a:prstGeom>
        </p:spPr>
      </p:pic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4867275" y="5228590"/>
            <a:ext cx="2458085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Đăng Kí, Đăng Nhập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70" y="2233295"/>
            <a:ext cx="4391025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135" y="1315720"/>
            <a:ext cx="10248265" cy="1875790"/>
          </a:xfrm>
          <a:prstGeom prst="rect">
            <a:avLst/>
          </a:prstGeom>
        </p:spPr>
      </p:pic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5554273" y="4835576"/>
            <a:ext cx="1662765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Hình Ảnh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778510"/>
            <a:ext cx="11303635" cy="1209675"/>
          </a:xfrm>
          <a:prstGeom prst="rect">
            <a:avLst/>
          </a:prstGeom>
        </p:spPr>
      </p:pic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4866640" y="4912360"/>
            <a:ext cx="245808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Email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5349803" y="3072816"/>
            <a:ext cx="166276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1"/>
            <a:ext cx="6941354" cy="6825390"/>
            <a:chOff x="0" y="1"/>
            <a:chExt cx="6000751" cy="5900501"/>
          </a:xfrm>
        </p:grpSpPr>
        <p:sp>
          <p:nvSpPr>
            <p:cNvPr id="13" name="任意多边形 12"/>
            <p:cNvSpPr/>
            <p:nvPr/>
          </p:nvSpPr>
          <p:spPr>
            <a:xfrm>
              <a:off x="4478710" y="985601"/>
              <a:ext cx="1522040" cy="2437544"/>
            </a:xfrm>
            <a:custGeom>
              <a:avLst/>
              <a:gdLst>
                <a:gd name="connsiteX0" fmla="*/ 1522040 w 1522040"/>
                <a:gd name="connsiteY0" fmla="*/ 0 h 2437544"/>
                <a:gd name="connsiteX1" fmla="*/ 1026740 w 1522040"/>
                <a:gd name="connsiteY1" fmla="*/ 2419350 h 2437544"/>
                <a:gd name="connsiteX2" fmla="*/ 1005908 w 1522040"/>
                <a:gd name="connsiteY2" fmla="*/ 2437544 h 2437544"/>
                <a:gd name="connsiteX3" fmla="*/ 0 w 1522040"/>
                <a:gd name="connsiteY3" fmla="*/ 556496 h 2437544"/>
                <a:gd name="connsiteX4" fmla="*/ 1522040 w 1522040"/>
                <a:gd name="connsiteY4" fmla="*/ 0 h 243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040" h="2437544">
                  <a:moveTo>
                    <a:pt x="1522040" y="0"/>
                  </a:moveTo>
                  <a:lnTo>
                    <a:pt x="1026740" y="2419350"/>
                  </a:lnTo>
                  <a:lnTo>
                    <a:pt x="1005908" y="2437544"/>
                  </a:lnTo>
                  <a:lnTo>
                    <a:pt x="0" y="556496"/>
                  </a:lnTo>
                  <a:lnTo>
                    <a:pt x="1522040" y="0"/>
                  </a:lnTo>
                  <a:close/>
                </a:path>
              </a:pathLst>
            </a:custGeom>
            <a:solidFill>
              <a:srgbClr val="216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0" y="2991141"/>
              <a:ext cx="2651028" cy="2909361"/>
            </a:xfrm>
            <a:custGeom>
              <a:avLst/>
              <a:gdLst>
                <a:gd name="connsiteX0" fmla="*/ 515514 w 2651028"/>
                <a:gd name="connsiteY0" fmla="*/ 0 h 2909361"/>
                <a:gd name="connsiteX1" fmla="*/ 2651028 w 2651028"/>
                <a:gd name="connsiteY1" fmla="*/ 2906673 h 2909361"/>
                <a:gd name="connsiteX2" fmla="*/ 2647950 w 2651028"/>
                <a:gd name="connsiteY2" fmla="*/ 2909361 h 2909361"/>
                <a:gd name="connsiteX3" fmla="*/ 0 w 2651028"/>
                <a:gd name="connsiteY3" fmla="*/ 1256740 h 2909361"/>
                <a:gd name="connsiteX4" fmla="*/ 0 w 2651028"/>
                <a:gd name="connsiteY4" fmla="*/ 188486 h 290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028" h="2909361">
                  <a:moveTo>
                    <a:pt x="515514" y="0"/>
                  </a:moveTo>
                  <a:lnTo>
                    <a:pt x="2651028" y="2906673"/>
                  </a:lnTo>
                  <a:lnTo>
                    <a:pt x="2647950" y="2909361"/>
                  </a:lnTo>
                  <a:lnTo>
                    <a:pt x="0" y="1256740"/>
                  </a:lnTo>
                  <a:lnTo>
                    <a:pt x="0" y="188486"/>
                  </a:lnTo>
                  <a:close/>
                </a:path>
              </a:pathLst>
            </a:custGeom>
            <a:solidFill>
              <a:srgbClr val="206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654060" y="1"/>
              <a:ext cx="2346691" cy="1542097"/>
            </a:xfrm>
            <a:custGeom>
              <a:avLst/>
              <a:gdLst>
                <a:gd name="connsiteX0" fmla="*/ 0 w 2346691"/>
                <a:gd name="connsiteY0" fmla="*/ 0 h 1542097"/>
                <a:gd name="connsiteX1" fmla="*/ 1072207 w 2346691"/>
                <a:gd name="connsiteY1" fmla="*/ 0 h 1542097"/>
                <a:gd name="connsiteX2" fmla="*/ 2346691 w 2346691"/>
                <a:gd name="connsiteY2" fmla="*/ 985601 h 1542097"/>
                <a:gd name="connsiteX3" fmla="*/ 824651 w 2346691"/>
                <a:gd name="connsiteY3" fmla="*/ 1542097 h 15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691" h="1542097">
                  <a:moveTo>
                    <a:pt x="0" y="0"/>
                  </a:moveTo>
                  <a:lnTo>
                    <a:pt x="1072207" y="0"/>
                  </a:lnTo>
                  <a:lnTo>
                    <a:pt x="2346691" y="985601"/>
                  </a:lnTo>
                  <a:lnTo>
                    <a:pt x="824651" y="1542097"/>
                  </a:lnTo>
                  <a:close/>
                </a:path>
              </a:pathLst>
            </a:custGeom>
            <a:solidFill>
              <a:srgbClr val="3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15514" y="1542097"/>
              <a:ext cx="4969104" cy="4355716"/>
            </a:xfrm>
            <a:custGeom>
              <a:avLst/>
              <a:gdLst>
                <a:gd name="connsiteX0" fmla="*/ 3963196 w 4969104"/>
                <a:gd name="connsiteY0" fmla="*/ 0 h 4355716"/>
                <a:gd name="connsiteX1" fmla="*/ 4969104 w 4969104"/>
                <a:gd name="connsiteY1" fmla="*/ 1881048 h 4355716"/>
                <a:gd name="connsiteX2" fmla="*/ 2135514 w 4969104"/>
                <a:gd name="connsiteY2" fmla="*/ 4355716 h 4355716"/>
                <a:gd name="connsiteX3" fmla="*/ 0 w 4969104"/>
                <a:gd name="connsiteY3" fmla="*/ 1449043 h 4355716"/>
                <a:gd name="connsiteX4" fmla="*/ 3963196 w 4969104"/>
                <a:gd name="connsiteY4" fmla="*/ 0 h 435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104" h="4355716">
                  <a:moveTo>
                    <a:pt x="3963196" y="0"/>
                  </a:moveTo>
                  <a:lnTo>
                    <a:pt x="4969104" y="1881048"/>
                  </a:lnTo>
                  <a:lnTo>
                    <a:pt x="2135514" y="4355716"/>
                  </a:lnTo>
                  <a:lnTo>
                    <a:pt x="0" y="1449043"/>
                  </a:lnTo>
                  <a:lnTo>
                    <a:pt x="3963196" y="0"/>
                  </a:lnTo>
                  <a:close/>
                </a:path>
              </a:pathLst>
            </a:custGeom>
            <a:solidFill>
              <a:srgbClr val="489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0" y="2280558"/>
              <a:ext cx="524328" cy="896256"/>
            </a:xfrm>
            <a:custGeom>
              <a:avLst/>
              <a:gdLst>
                <a:gd name="connsiteX0" fmla="*/ 0 w 524328"/>
                <a:gd name="connsiteY0" fmla="*/ 0 h 896256"/>
                <a:gd name="connsiteX1" fmla="*/ 524328 w 524328"/>
                <a:gd name="connsiteY1" fmla="*/ 724806 h 896256"/>
                <a:gd name="connsiteX2" fmla="*/ 9978 w 524328"/>
                <a:gd name="connsiteY2" fmla="*/ 896256 h 896256"/>
                <a:gd name="connsiteX3" fmla="*/ 0 w 524328"/>
                <a:gd name="connsiteY3" fmla="*/ 896256 h 89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328" h="896256">
                  <a:moveTo>
                    <a:pt x="0" y="0"/>
                  </a:moveTo>
                  <a:lnTo>
                    <a:pt x="524328" y="724806"/>
                  </a:lnTo>
                  <a:lnTo>
                    <a:pt x="9978" y="896256"/>
                  </a:lnTo>
                  <a:lnTo>
                    <a:pt x="0" y="896256"/>
                  </a:lnTo>
                  <a:close/>
                </a:path>
              </a:pathLst>
            </a:custGeom>
            <a:solidFill>
              <a:srgbClr val="329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flipH="1" flipV="1">
            <a:off x="10555518" y="5257799"/>
            <a:ext cx="1636481" cy="1609141"/>
            <a:chOff x="0" y="1"/>
            <a:chExt cx="6000751" cy="5900501"/>
          </a:xfrm>
        </p:grpSpPr>
        <p:sp>
          <p:nvSpPr>
            <p:cNvPr id="26" name="任意多边形 25"/>
            <p:cNvSpPr/>
            <p:nvPr/>
          </p:nvSpPr>
          <p:spPr>
            <a:xfrm>
              <a:off x="4478710" y="985601"/>
              <a:ext cx="1522040" cy="2437544"/>
            </a:xfrm>
            <a:custGeom>
              <a:avLst/>
              <a:gdLst>
                <a:gd name="connsiteX0" fmla="*/ 1522040 w 1522040"/>
                <a:gd name="connsiteY0" fmla="*/ 0 h 2437544"/>
                <a:gd name="connsiteX1" fmla="*/ 1026740 w 1522040"/>
                <a:gd name="connsiteY1" fmla="*/ 2419350 h 2437544"/>
                <a:gd name="connsiteX2" fmla="*/ 1005908 w 1522040"/>
                <a:gd name="connsiteY2" fmla="*/ 2437544 h 2437544"/>
                <a:gd name="connsiteX3" fmla="*/ 0 w 1522040"/>
                <a:gd name="connsiteY3" fmla="*/ 556496 h 2437544"/>
                <a:gd name="connsiteX4" fmla="*/ 1522040 w 1522040"/>
                <a:gd name="connsiteY4" fmla="*/ 0 h 243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040" h="2437544">
                  <a:moveTo>
                    <a:pt x="1522040" y="0"/>
                  </a:moveTo>
                  <a:lnTo>
                    <a:pt x="1026740" y="2419350"/>
                  </a:lnTo>
                  <a:lnTo>
                    <a:pt x="1005908" y="2437544"/>
                  </a:lnTo>
                  <a:lnTo>
                    <a:pt x="0" y="556496"/>
                  </a:lnTo>
                  <a:lnTo>
                    <a:pt x="1522040" y="0"/>
                  </a:lnTo>
                  <a:close/>
                </a:path>
              </a:pathLst>
            </a:custGeom>
            <a:solidFill>
              <a:srgbClr val="216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0" y="2991141"/>
              <a:ext cx="2651028" cy="2909361"/>
            </a:xfrm>
            <a:custGeom>
              <a:avLst/>
              <a:gdLst>
                <a:gd name="connsiteX0" fmla="*/ 515514 w 2651028"/>
                <a:gd name="connsiteY0" fmla="*/ 0 h 2909361"/>
                <a:gd name="connsiteX1" fmla="*/ 2651028 w 2651028"/>
                <a:gd name="connsiteY1" fmla="*/ 2906673 h 2909361"/>
                <a:gd name="connsiteX2" fmla="*/ 2647950 w 2651028"/>
                <a:gd name="connsiteY2" fmla="*/ 2909361 h 2909361"/>
                <a:gd name="connsiteX3" fmla="*/ 0 w 2651028"/>
                <a:gd name="connsiteY3" fmla="*/ 1256740 h 2909361"/>
                <a:gd name="connsiteX4" fmla="*/ 0 w 2651028"/>
                <a:gd name="connsiteY4" fmla="*/ 188486 h 290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028" h="2909361">
                  <a:moveTo>
                    <a:pt x="515514" y="0"/>
                  </a:moveTo>
                  <a:lnTo>
                    <a:pt x="2651028" y="2906673"/>
                  </a:lnTo>
                  <a:lnTo>
                    <a:pt x="2647950" y="2909361"/>
                  </a:lnTo>
                  <a:lnTo>
                    <a:pt x="0" y="1256740"/>
                  </a:lnTo>
                  <a:lnTo>
                    <a:pt x="0" y="188486"/>
                  </a:lnTo>
                  <a:close/>
                </a:path>
              </a:pathLst>
            </a:custGeom>
            <a:solidFill>
              <a:srgbClr val="206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654060" y="1"/>
              <a:ext cx="2346691" cy="1542097"/>
            </a:xfrm>
            <a:custGeom>
              <a:avLst/>
              <a:gdLst>
                <a:gd name="connsiteX0" fmla="*/ 0 w 2346691"/>
                <a:gd name="connsiteY0" fmla="*/ 0 h 1542097"/>
                <a:gd name="connsiteX1" fmla="*/ 1072207 w 2346691"/>
                <a:gd name="connsiteY1" fmla="*/ 0 h 1542097"/>
                <a:gd name="connsiteX2" fmla="*/ 2346691 w 2346691"/>
                <a:gd name="connsiteY2" fmla="*/ 985601 h 1542097"/>
                <a:gd name="connsiteX3" fmla="*/ 824651 w 2346691"/>
                <a:gd name="connsiteY3" fmla="*/ 1542097 h 15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691" h="1542097">
                  <a:moveTo>
                    <a:pt x="0" y="0"/>
                  </a:moveTo>
                  <a:lnTo>
                    <a:pt x="1072207" y="0"/>
                  </a:lnTo>
                  <a:lnTo>
                    <a:pt x="2346691" y="985601"/>
                  </a:lnTo>
                  <a:lnTo>
                    <a:pt x="824651" y="1542097"/>
                  </a:lnTo>
                  <a:close/>
                </a:path>
              </a:pathLst>
            </a:custGeom>
            <a:solidFill>
              <a:srgbClr val="3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515514" y="1542097"/>
              <a:ext cx="4969104" cy="4355716"/>
            </a:xfrm>
            <a:custGeom>
              <a:avLst/>
              <a:gdLst>
                <a:gd name="connsiteX0" fmla="*/ 3963196 w 4969104"/>
                <a:gd name="connsiteY0" fmla="*/ 0 h 4355716"/>
                <a:gd name="connsiteX1" fmla="*/ 4969104 w 4969104"/>
                <a:gd name="connsiteY1" fmla="*/ 1881048 h 4355716"/>
                <a:gd name="connsiteX2" fmla="*/ 2135514 w 4969104"/>
                <a:gd name="connsiteY2" fmla="*/ 4355716 h 4355716"/>
                <a:gd name="connsiteX3" fmla="*/ 0 w 4969104"/>
                <a:gd name="connsiteY3" fmla="*/ 1449043 h 4355716"/>
                <a:gd name="connsiteX4" fmla="*/ 3963196 w 4969104"/>
                <a:gd name="connsiteY4" fmla="*/ 0 h 435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104" h="4355716">
                  <a:moveTo>
                    <a:pt x="3963196" y="0"/>
                  </a:moveTo>
                  <a:lnTo>
                    <a:pt x="4969104" y="1881048"/>
                  </a:lnTo>
                  <a:lnTo>
                    <a:pt x="2135514" y="4355716"/>
                  </a:lnTo>
                  <a:lnTo>
                    <a:pt x="0" y="1449043"/>
                  </a:lnTo>
                  <a:lnTo>
                    <a:pt x="3963196" y="0"/>
                  </a:lnTo>
                  <a:close/>
                </a:path>
              </a:pathLst>
            </a:custGeom>
            <a:solidFill>
              <a:srgbClr val="489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0" y="2280558"/>
              <a:ext cx="524328" cy="896256"/>
            </a:xfrm>
            <a:custGeom>
              <a:avLst/>
              <a:gdLst>
                <a:gd name="connsiteX0" fmla="*/ 0 w 524328"/>
                <a:gd name="connsiteY0" fmla="*/ 0 h 896256"/>
                <a:gd name="connsiteX1" fmla="*/ 524328 w 524328"/>
                <a:gd name="connsiteY1" fmla="*/ 724806 h 896256"/>
                <a:gd name="connsiteX2" fmla="*/ 9978 w 524328"/>
                <a:gd name="connsiteY2" fmla="*/ 896256 h 896256"/>
                <a:gd name="connsiteX3" fmla="*/ 0 w 524328"/>
                <a:gd name="connsiteY3" fmla="*/ 896256 h 89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328" h="896256">
                  <a:moveTo>
                    <a:pt x="0" y="0"/>
                  </a:moveTo>
                  <a:lnTo>
                    <a:pt x="524328" y="724806"/>
                  </a:lnTo>
                  <a:lnTo>
                    <a:pt x="9978" y="896256"/>
                  </a:lnTo>
                  <a:lnTo>
                    <a:pt x="0" y="896256"/>
                  </a:lnTo>
                  <a:close/>
                </a:path>
              </a:pathLst>
            </a:custGeom>
            <a:solidFill>
              <a:srgbClr val="329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83855" y="2876550"/>
            <a:ext cx="3211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THANK YOU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Presentation</Application>
  <PresentationFormat>宽屏</PresentationFormat>
  <Paragraphs>36</Paragraphs>
  <Slides>8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8" baseType="lpstr">
      <vt:lpstr>Arial</vt:lpstr>
      <vt:lpstr>SimSun</vt:lpstr>
      <vt:lpstr>Wingdings</vt:lpstr>
      <vt:lpstr>Impact</vt:lpstr>
      <vt:lpstr>Century Gothic</vt:lpstr>
      <vt:lpstr>Microsoft YaHei Light</vt:lpstr>
      <vt:lpstr>Microsoft YaHei</vt:lpstr>
      <vt:lpstr>Calibri</vt:lpstr>
      <vt:lpstr>Arial Unicode MS</vt:lpstr>
      <vt:lpstr>Calibri Light</vt:lpstr>
      <vt:lpstr>MS PGothic</vt:lpstr>
      <vt:lpstr>Helvetica</vt:lpstr>
      <vt:lpstr>Gill Sans</vt:lpstr>
      <vt:lpstr>Lato</vt:lpstr>
      <vt:lpstr>Segoe Print</vt:lpstr>
      <vt:lpstr>Goudy Stout</vt:lpstr>
      <vt:lpstr>Goudy Old Style</vt:lpstr>
      <vt:lpstr>Informal Roman</vt:lpstr>
      <vt:lpstr>High Tower Text</vt:lpstr>
      <vt:lpstr>Haettenschweiler</vt:lpstr>
      <vt:lpstr>Gloucester MT Extra Condensed</vt:lpstr>
      <vt:lpstr>HoloLens MDL2 Assets</vt:lpstr>
      <vt:lpstr>Lucida Bright</vt:lpstr>
      <vt:lpstr>Microsoft Sans Serif</vt:lpstr>
      <vt:lpstr>MS Outlook</vt:lpstr>
      <vt:lpstr>MV Boli</vt:lpstr>
      <vt:lpstr>Palatino Linotype</vt:lpstr>
      <vt:lpstr>Ravie</vt:lpstr>
      <vt:lpstr>Gill Sans MT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11</cp:revision>
  <dcterms:created xsi:type="dcterms:W3CDTF">2017-12-01T03:08:00Z</dcterms:created>
  <dcterms:modified xsi:type="dcterms:W3CDTF">2024-06-14T06:55:44Z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  <property fmtid="{D5CDD505-2E9C-101B-9397-08002B2CF9AE}" pid="3" name="ICV">
    <vt:lpwstr>13D166AF09FD4816B7056C37442D5369</vt:lpwstr>
  </property>
</Properties>
</file>