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Garamond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cb80e7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cb80e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fcb80e7d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scielo.br/j/jistm/a/7ykGjS6nTR9Lh3nzd8Xdzmw/#" TargetMode="External"/><Relationship Id="rId11" Type="http://schemas.openxmlformats.org/officeDocument/2006/relationships/hyperlink" Target="https://www.getapp.com/education-childcare-software/alumni-management/" TargetMode="External"/><Relationship Id="rId10" Type="http://schemas.openxmlformats.org/officeDocument/2006/relationships/hyperlink" Target="https://www.researchgate.net/" TargetMode="External"/><Relationship Id="rId9" Type="http://schemas.openxmlformats.org/officeDocument/2006/relationships/hyperlink" Target="https://scholar.google.com/" TargetMode="External"/><Relationship Id="rId5" Type="http://schemas.openxmlformats.org/officeDocument/2006/relationships/hyperlink" Target="https://www.researchgate.net/publication/381855613_Bridging_the_Gap_Between_Universities_and_Alumni_A_User-Centered_Evaluation_of_a_Digital_Alumni_Engagement_Platform" TargetMode="External"/><Relationship Id="rId6" Type="http://schemas.openxmlformats.org/officeDocument/2006/relationships/hyperlink" Target="https://www.vaave.com/institutional-alumni.dz" TargetMode="External"/><Relationship Id="rId7" Type="http://schemas.openxmlformats.org/officeDocument/2006/relationships/hyperlink" Target="https://www.almashines.io/for-colleges-universities/" TargetMode="External"/><Relationship Id="rId8" Type="http://schemas.openxmlformats.org/officeDocument/2006/relationships/hyperlink" Target="https://openai.com/chatg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8128705" y="2187211"/>
            <a:ext cx="3758495" cy="44068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304800" y="-587558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7134" y="450667"/>
            <a:ext cx="12083447" cy="542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1609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the Alumni Association platform for the University/Institute.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Smart Education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Name- 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Orbit Tech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87445" y="-143817"/>
            <a:ext cx="10972800" cy="61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ALUMNI CONNECT</a:t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02" name="Google Shape;102;p14"/>
          <p:cNvSpPr/>
          <p:nvPr/>
        </p:nvSpPr>
        <p:spPr>
          <a:xfrm>
            <a:off x="118986" y="92911"/>
            <a:ext cx="1201272" cy="61734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5228461" y="2386241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18986" y="1517343"/>
            <a:ext cx="1204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project involves developing a comprehensive Alumni Association platform for the Government Engineering College, available on both web and mobile applications. The platform will facilitate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alumni registration, networking, donations, job postings,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management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Additionally, it will feature advanced functionalities like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AI-driven career services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start-up incubator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goal is to enhance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alumni engagement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foster professional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support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initiatives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an innovative and user-friendly platform.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47344" y="3300641"/>
            <a:ext cx="4401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addresses the problem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Boosting Alumni engagement. 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Facilitating donations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Enhancing career support. 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Promoting achievements. 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Building community.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454868" y="3300641"/>
            <a:ext cx="6006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and uniqueness of solution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1.AI Powered personalization.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Alumni start up incubator.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Real time collaboration tools.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Integrated mentorship.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Career Advancement.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3466" y="4392196"/>
            <a:ext cx="4199257" cy="243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141650" y="-283375"/>
            <a:ext cx="577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sz="39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58300" y="65318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4705378" y="5965690"/>
            <a:ext cx="3142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404" y="0"/>
            <a:ext cx="1572600" cy="804351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18" name="Google Shape;118;p15"/>
          <p:cNvSpPr/>
          <p:nvPr/>
        </p:nvSpPr>
        <p:spPr>
          <a:xfrm>
            <a:off x="118978" y="92903"/>
            <a:ext cx="852900" cy="446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46912" y="5110068"/>
            <a:ext cx="159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 (Backend)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1599" y="4843171"/>
            <a:ext cx="6465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 JS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managing all the backend related task, with express validators, JWT and RESTful API. 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For storing, managing information and handling the database. 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For load balancing so as to distribute incoming traffic across multiple server instances.</a:t>
            </a:r>
            <a:endParaRPr sz="1000"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72506" y="4187972"/>
            <a:ext cx="154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 (</a:t>
            </a: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441599" y="4144875"/>
            <a:ext cx="5956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•"/>
            </a:pPr>
            <a:r>
              <a:rPr lang="en-I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App :</a:t>
            </a:r>
            <a:r>
              <a:rPr lang="en-IN" sz="16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velte Framework , Tailwind CSS classes , Axios library. 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Mobile App :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Framework http, file picker, packages</a:t>
            </a:r>
            <a:endParaRPr sz="10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700" y="0"/>
            <a:ext cx="45523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75" y="1188813"/>
            <a:ext cx="7606899" cy="262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68628" y="-16993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5524" y="-112812"/>
            <a:ext cx="2187210" cy="10287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32" name="Google Shape;132;p16"/>
          <p:cNvSpPr/>
          <p:nvPr/>
        </p:nvSpPr>
        <p:spPr>
          <a:xfrm>
            <a:off x="118986" y="92911"/>
            <a:ext cx="1201272" cy="61734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30575" y="842575"/>
            <a:ext cx="6192900" cy="55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IN" sz="1500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Analysis of the feasibility of idea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Technologica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l feasibility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I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°Techno</a:t>
            </a: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logy Stack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°Scalability-It can be  designed to scale as the alumni base grows, with cloud hosting options.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°Security- Data encryption, secure payment gateways.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°Integration- The system can integrate with existing college databases for job listings and payment processing.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Operational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 feasibility: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°Maintenance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°User Support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°Content management- (Success stories, events)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Financial feasibility</a:t>
            </a:r>
            <a:r>
              <a:rPr b="1" lang="en-IN" sz="11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°Initial development cost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°Ongoing costs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°Revenue generation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Legal feasibility</a:t>
            </a:r>
            <a:r>
              <a:rPr b="1" lang="en-IN" sz="1100" u="sng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°Data privacy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°Payment processing  compliance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User Adoption feasibility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°User-friendly design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°Marketing and outreach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°Incentives for use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Time feasibility: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</a:t>
            </a: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 timeline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°Phased Rollout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922100" y="1126375"/>
            <a:ext cx="4521300" cy="21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Oswald"/>
                <a:ea typeface="Oswald"/>
                <a:cs typeface="Oswald"/>
                <a:sym typeface="Oswald"/>
              </a:rPr>
              <a:t>Potential challenges </a:t>
            </a:r>
            <a:r>
              <a:rPr b="1" lang="en-IN">
                <a:latin typeface="Oswald"/>
                <a:ea typeface="Oswald"/>
                <a:cs typeface="Oswald"/>
                <a:sym typeface="Oswald"/>
              </a:rPr>
              <a:t>and risks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1. Technical Complexity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2. User Adoption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3. Data Privacy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4. Maintenance Costs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5. Content Management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6. Security Risks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7. Timeline Delays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8. User Engagement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latin typeface="Oswald"/>
                <a:ea typeface="Oswald"/>
                <a:cs typeface="Oswald"/>
                <a:sym typeface="Oswald"/>
              </a:rPr>
              <a:t>9. Financial Risks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922000" y="3429000"/>
            <a:ext cx="4521300" cy="256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latin typeface="Oswald"/>
                <a:ea typeface="Oswald"/>
                <a:cs typeface="Oswald"/>
                <a:sym typeface="Oswald"/>
              </a:rPr>
              <a:t>Strategies for overcoming these challenges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1. Modular development, thorough testing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2. Incentives, targeted outreach, intuitive design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3. Strong encryption, regular audits, compliance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4. Budget allocation, sponsorships, prioritize essentials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5. Dedicated team or automate content updates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6. Regular security checks, strong authentication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7. Realistic timelines, agile approach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8. New features, active promotion, feedback loop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9. Financial contingency, diverse funding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latin typeface="Oswald"/>
                <a:ea typeface="Oswald"/>
                <a:cs typeface="Oswald"/>
                <a:sym typeface="Oswald"/>
              </a:rPr>
              <a:t>10. Plan upgrades, monitor industry trends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74450" y="149325"/>
            <a:ext cx="5843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I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45" name="Google Shape;145;p17"/>
          <p:cNvSpPr/>
          <p:nvPr/>
        </p:nvSpPr>
        <p:spPr>
          <a:xfrm>
            <a:off x="118986" y="92911"/>
            <a:ext cx="1201272" cy="61734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27850" y="1402175"/>
            <a:ext cx="9928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and benefits to audience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(Small,medium,big institutions)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Strengthens connections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alumni, students and the institution.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•Provides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search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tools,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mentorship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opportunities,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advices.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•Highlights notable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alumni achievements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•Promotes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lifelong relationship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alumni and institutions.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•Offers a platform for student entrepreneurs 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resources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updates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integration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the platform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evolves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user needs.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philanthropic contributions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•Facilitates meaningful professional and personal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•Offers a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engaging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2513100" y="-8025"/>
            <a:ext cx="7165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descr="Your startup LOGO" id="154" name="Google Shape;154;p18"/>
          <p:cNvSpPr/>
          <p:nvPr/>
        </p:nvSpPr>
        <p:spPr>
          <a:xfrm>
            <a:off x="118986" y="92911"/>
            <a:ext cx="1201200" cy="617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86600" y="1247875"/>
            <a:ext cx="10878900" cy="5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Calibri"/>
                <a:ea typeface="Calibri"/>
                <a:cs typeface="Calibri"/>
                <a:sym typeface="Calibri"/>
              </a:rPr>
              <a:t>Papers: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  <a:hlinkClick r:id="rId4"/>
              </a:rPr>
              <a:t>SciELO - Brazil - PROPOSITION OF AN ALUMNI PORTAL BASED ON BENCHMARKING AND INNOVATIVE PROCESS PROPOSITION OF AN ALUMNI PORTAL BASED ON BENCHMARKING AND INNOVATIVE PROCESS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  <a:hlinkClick r:id="rId5"/>
              </a:rPr>
              <a:t>(PDF) Bridging the Gap Between Universities and Alumni: A User-Centered Evaluation of a Digital Alumni Engagement Platform (researchgate.net)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 about other applications: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Vaave: </a:t>
            </a: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Vaave - Alumni Engagement Programs for Educational Institutions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Almashines:</a:t>
            </a: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N" u="sng">
                <a:solidFill>
                  <a:schemeClr val="hlink"/>
                </a:solidFill>
                <a:hlinkClick r:id="rId7"/>
              </a:rPr>
              <a:t>For Colleges &amp; Universities - AlmaShines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sources: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ChatGPT | OpenAI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Google Scholar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ResearchGate | Find and share research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Best Alumni Management Software 2024 - Reviews on 60+ Tools | GetApp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A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A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