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01B1-0755-9B6E-AB42-EE7DEEC8C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3A17-2BD6-ADB5-30D2-D8DEE292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FF17-E2D5-DCB6-7D3F-F504AA83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ED49-51B1-493F-9BA1-E5197E75FF7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A4ED-408C-977E-D8D9-1EF240AD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350C-8A2C-0FD2-1455-42D9A08E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259-4D8E-49E4-BC13-5AF84B99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426B-F4EF-DC40-3A11-6F6C22B6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B50C1-453A-695E-4FAB-80F328E35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C5A0C-8DC2-A46F-3DFD-6EDEC57F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ED49-51B1-493F-9BA1-E5197E75FF7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086D-4D83-5B52-6A0F-ED8E32E9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593F-AAC8-F7E4-229B-8CA2248C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259-4D8E-49E4-BC13-5AF84B99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C85E8-5A6A-DBDF-A246-6FD4462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05BAA-D3F1-4FEA-C4AA-CC5532C9A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BEEE1-6996-619F-1C8C-5C4D983C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ED49-51B1-493F-9BA1-E5197E75FF7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D0946-D7CE-6797-5FDB-46D14912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A74C5-3052-A0E3-9772-301B40AB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259-4D8E-49E4-BC13-5AF84B99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8A3B-05DD-3B5B-32FB-DC766881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F2F5-BD66-539E-8952-C149B184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1B7D9-E32C-C4D4-2288-53D65813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ED49-51B1-493F-9BA1-E5197E75FF7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400B-DC19-AE4F-E78D-096743E3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AFD0-79ED-C924-CE24-41EAAD4C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259-4D8E-49E4-BC13-5AF84B99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99AE-31C3-C193-878F-00BC1AA2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C568-83A3-68C9-4017-1ED2CFB2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4859-2328-886E-6A7F-530C826B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ED49-51B1-493F-9BA1-E5197E75FF7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E504-1B3C-370C-A116-150C2AD6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236E-0646-0DBB-FC1F-9016E879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259-4D8E-49E4-BC13-5AF84B99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EAC0-F55B-1F3F-B7CC-A8372A81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8A8A-B66E-7CF9-32C9-64747CBCC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993FE-DA2F-492F-8DC7-DF4934777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1D024-88DF-4F91-49EF-CFEB601B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ED49-51B1-493F-9BA1-E5197E75FF7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FE9D9-79C9-97DD-38F5-969C6989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7C1C2-5CA1-8AB5-1B01-33525FE0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259-4D8E-49E4-BC13-5AF84B99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0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5486-B114-D66B-7BA2-6EDA812F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C8A3-A564-6379-4A97-E9AB2AA28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25D07-024B-CF86-99DC-5A35B88D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FB8A9-A6F3-6D66-A492-289580BA9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278A6-8531-B089-4439-4434DAA73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C4D55-318B-39BA-9C50-F765BCE2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ED49-51B1-493F-9BA1-E5197E75FF7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240BA-17B0-86B4-8A0A-78E690B8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86C1F-5A55-EA82-692F-2D549183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259-4D8E-49E4-BC13-5AF84B99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BD8F-27DF-09D6-A8F9-933A25BB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ED428-40CF-AA35-5888-E71C3B76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ED49-51B1-493F-9BA1-E5197E75FF7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8A74C-661A-C0A5-7125-51DB8D7F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7AA7D-F31A-0C28-AE88-293AE28D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259-4D8E-49E4-BC13-5AF84B99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4060B-3947-4801-769C-F19DEE44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ED49-51B1-493F-9BA1-E5197E75FF7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8C823-AB5C-3860-64A2-A5FEAA6A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755C6-75F5-59CE-50E9-D17C8BB2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259-4D8E-49E4-BC13-5AF84B99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BC7C-5800-54DD-BB3D-B2516A28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76AA-3123-2452-B4CA-5345D1D2B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22EC0-7121-EA0E-6811-9304FF4FB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0DBC9-4641-0752-E9A8-3B397CC9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ED49-51B1-493F-9BA1-E5197E75FF7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21674-DC64-002F-65D8-0FA7FBD8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2BEBF-9D51-B3CD-7D5B-93695D76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259-4D8E-49E4-BC13-5AF84B99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71CB-585B-2ECD-A8DC-89F1BD75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8CD9A-0F97-C342-419A-59616F44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F2ECA-48E5-68EC-4F65-1BDE6C114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2F08D-3EB8-6BD9-2853-DCEDF12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ED49-51B1-493F-9BA1-E5197E75FF7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6BCB3-A131-30C4-B17C-FD4241EA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DBEBC-AFB0-86B2-0274-F5A199E1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7259-4D8E-49E4-BC13-5AF84B99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D342C-35AD-57F0-34BF-1D57E168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E55B-5F2A-6FA2-368B-C6D52D82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6FAE-5B75-1846-E7E4-0F80492F3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3ED49-51B1-493F-9BA1-E5197E75FF7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42CD-3A71-4DDB-CB40-CD6C5AD34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76CA9-05FC-72E9-09D8-C44715ABA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E7259-4D8E-49E4-BC13-5AF84B99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BEEE81-70F5-F054-3D45-6CFD225C0075}"/>
              </a:ext>
            </a:extLst>
          </p:cNvPr>
          <p:cNvSpPr/>
          <p:nvPr/>
        </p:nvSpPr>
        <p:spPr>
          <a:xfrm>
            <a:off x="584463" y="365290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Download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1DD21-5C6D-4B92-8F78-D77A36AE93E7}"/>
              </a:ext>
            </a:extLst>
          </p:cNvPr>
          <p:cNvSpPr/>
          <p:nvPr/>
        </p:nvSpPr>
        <p:spPr>
          <a:xfrm>
            <a:off x="584463" y="1487079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Train/Test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54778-6EEF-0B64-EE48-92B5A3D764F6}"/>
              </a:ext>
            </a:extLst>
          </p:cNvPr>
          <p:cNvSpPr/>
          <p:nvPr/>
        </p:nvSpPr>
        <p:spPr>
          <a:xfrm>
            <a:off x="584463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Corrupt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Trai</a:t>
            </a:r>
            <a:r>
              <a:rPr lang="de-DE" dirty="0">
                <a:solidFill>
                  <a:schemeClr val="tx1"/>
                </a:solidFill>
              </a:rPr>
              <a:t>./Test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565DD-0326-2E09-7697-4BA4FDA3CD4F}"/>
              </a:ext>
            </a:extLst>
          </p:cNvPr>
          <p:cNvSpPr/>
          <p:nvPr/>
        </p:nvSpPr>
        <p:spPr>
          <a:xfrm>
            <a:off x="2461968" y="1487079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Fit </a:t>
            </a:r>
            <a:r>
              <a:rPr lang="de-DE" dirty="0" err="1">
                <a:solidFill>
                  <a:schemeClr val="tx1"/>
                </a:solidFill>
              </a:rPr>
              <a:t>Basline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E5A45-FC12-61C4-2E56-4C35C8D27709}"/>
              </a:ext>
            </a:extLst>
          </p:cNvPr>
          <p:cNvSpPr/>
          <p:nvPr/>
        </p:nvSpPr>
        <p:spPr>
          <a:xfrm>
            <a:off x="4339473" y="1487079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Predict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Baseline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2BA111-B7DC-D474-A864-49C8DDE1A90B}"/>
              </a:ext>
            </a:extLst>
          </p:cNvPr>
          <p:cNvSpPr/>
          <p:nvPr/>
        </p:nvSpPr>
        <p:spPr>
          <a:xfrm>
            <a:off x="2461968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Impute</a:t>
            </a:r>
            <a:r>
              <a:rPr lang="de-DE" dirty="0">
                <a:solidFill>
                  <a:schemeClr val="tx1"/>
                </a:solidFill>
              </a:rPr>
              <a:t> Mean/</a:t>
            </a:r>
            <a:r>
              <a:rPr lang="de-DE" dirty="0" err="1">
                <a:solidFill>
                  <a:schemeClr val="tx1"/>
                </a:solidFill>
              </a:rPr>
              <a:t>Mod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CA1875-B8CF-AD38-7BBF-2FDAA7C8AF1C}"/>
              </a:ext>
            </a:extLst>
          </p:cNvPr>
          <p:cNvSpPr/>
          <p:nvPr/>
        </p:nvSpPr>
        <p:spPr>
          <a:xfrm>
            <a:off x="4339473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Encode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sclae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83B3F-5CD0-FD28-3693-218771ED92F3}"/>
              </a:ext>
            </a:extLst>
          </p:cNvPr>
          <p:cNvSpPr/>
          <p:nvPr/>
        </p:nvSpPr>
        <p:spPr>
          <a:xfrm>
            <a:off x="6216978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Fit </a:t>
            </a:r>
            <a:r>
              <a:rPr lang="de-DE" dirty="0" err="1">
                <a:solidFill>
                  <a:schemeClr val="tx1"/>
                </a:solidFill>
              </a:rPr>
              <a:t>corrupt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40A727-AA84-449E-5204-9EB90C3D11D6}"/>
              </a:ext>
            </a:extLst>
          </p:cNvPr>
          <p:cNvSpPr/>
          <p:nvPr/>
        </p:nvSpPr>
        <p:spPr>
          <a:xfrm>
            <a:off x="8094483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Predict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Corrupt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981E7-CAE5-47CE-C6C0-68979CE8DB0C}"/>
              </a:ext>
            </a:extLst>
          </p:cNvPr>
          <p:cNvSpPr/>
          <p:nvPr/>
        </p:nvSpPr>
        <p:spPr>
          <a:xfrm>
            <a:off x="584463" y="3730657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Fit adv. </a:t>
            </a:r>
            <a:r>
              <a:rPr lang="de-DE" dirty="0" err="1">
                <a:solidFill>
                  <a:schemeClr val="tx1"/>
                </a:solidFill>
              </a:rPr>
              <a:t>Imputer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FD8395-786E-6208-F5DB-A36D79D877F1}"/>
              </a:ext>
            </a:extLst>
          </p:cNvPr>
          <p:cNvSpPr/>
          <p:nvPr/>
        </p:nvSpPr>
        <p:spPr>
          <a:xfrm>
            <a:off x="584463" y="4948286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Imputed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Trai</a:t>
            </a:r>
            <a:r>
              <a:rPr lang="de-DE" dirty="0">
                <a:solidFill>
                  <a:schemeClr val="tx1"/>
                </a:solidFill>
              </a:rPr>
              <a:t>./Test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AD390F-EB9D-93B2-CADC-1A7545B09786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216058" y="1072300"/>
            <a:ext cx="0" cy="414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6E709-F401-7ADB-3BC3-1F50DD975AC6}"/>
              </a:ext>
            </a:extLst>
          </p:cNvPr>
          <p:cNvCxnSpPr/>
          <p:nvPr/>
        </p:nvCxnSpPr>
        <p:spPr>
          <a:xfrm>
            <a:off x="1236483" y="2194089"/>
            <a:ext cx="0" cy="414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517551-81A4-DE25-90BA-9B06CA73C81A}"/>
              </a:ext>
            </a:extLst>
          </p:cNvPr>
          <p:cNvCxnSpPr/>
          <p:nvPr/>
        </p:nvCxnSpPr>
        <p:spPr>
          <a:xfrm>
            <a:off x="1216058" y="3315878"/>
            <a:ext cx="0" cy="414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2CF789-BE7D-5C59-D2A5-CEE783B3B307}"/>
              </a:ext>
            </a:extLst>
          </p:cNvPr>
          <p:cNvCxnSpPr>
            <a:cxnSpLocks/>
          </p:cNvCxnSpPr>
          <p:nvPr/>
        </p:nvCxnSpPr>
        <p:spPr>
          <a:xfrm flipH="1">
            <a:off x="1216058" y="4437667"/>
            <a:ext cx="3143" cy="510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731A9F-15B2-DE91-7F02-CE4138DD08A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847653" y="1840584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FBF93F-9006-BDAB-8A4B-305CEFD359A1}"/>
              </a:ext>
            </a:extLst>
          </p:cNvPr>
          <p:cNvCxnSpPr/>
          <p:nvPr/>
        </p:nvCxnSpPr>
        <p:spPr>
          <a:xfrm>
            <a:off x="3725158" y="1825659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1EAF0F-DD16-3E0D-C2B6-719E06E8874C}"/>
              </a:ext>
            </a:extLst>
          </p:cNvPr>
          <p:cNvCxnSpPr/>
          <p:nvPr/>
        </p:nvCxnSpPr>
        <p:spPr>
          <a:xfrm>
            <a:off x="1847652" y="2962373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F19DC9-513F-E1F0-5EAB-2942A25FDF80}"/>
              </a:ext>
            </a:extLst>
          </p:cNvPr>
          <p:cNvCxnSpPr/>
          <p:nvPr/>
        </p:nvCxnSpPr>
        <p:spPr>
          <a:xfrm>
            <a:off x="3725157" y="2962373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4CE946-E421-D979-C197-670BC9BBE0D0}"/>
              </a:ext>
            </a:extLst>
          </p:cNvPr>
          <p:cNvCxnSpPr/>
          <p:nvPr/>
        </p:nvCxnSpPr>
        <p:spPr>
          <a:xfrm>
            <a:off x="5602663" y="2956875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AB3C04-570A-E87C-A49B-54ACF18E4936}"/>
              </a:ext>
            </a:extLst>
          </p:cNvPr>
          <p:cNvCxnSpPr/>
          <p:nvPr/>
        </p:nvCxnSpPr>
        <p:spPr>
          <a:xfrm>
            <a:off x="7480168" y="2956875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790A9DD-D152-3633-CDCF-FF58064E7BEC}"/>
              </a:ext>
            </a:extLst>
          </p:cNvPr>
          <p:cNvSpPr/>
          <p:nvPr/>
        </p:nvSpPr>
        <p:spPr>
          <a:xfrm>
            <a:off x="2479248" y="4948286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Encode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sclae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FE47FB-8035-8F9F-AB83-1503BB0696D0}"/>
              </a:ext>
            </a:extLst>
          </p:cNvPr>
          <p:cNvSpPr/>
          <p:nvPr/>
        </p:nvSpPr>
        <p:spPr>
          <a:xfrm>
            <a:off x="4339472" y="4927076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Fit </a:t>
            </a:r>
            <a:r>
              <a:rPr lang="de-DE" dirty="0" err="1">
                <a:solidFill>
                  <a:schemeClr val="tx1"/>
                </a:solidFill>
              </a:rPr>
              <a:t>imput</a:t>
            </a:r>
            <a:r>
              <a:rPr lang="de-DE" dirty="0">
                <a:solidFill>
                  <a:schemeClr val="tx1"/>
                </a:solidFill>
              </a:rPr>
              <a:t>.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7B96F1-40D8-D27E-4E27-0671AE2B92D4}"/>
              </a:ext>
            </a:extLst>
          </p:cNvPr>
          <p:cNvCxnSpPr/>
          <p:nvPr/>
        </p:nvCxnSpPr>
        <p:spPr>
          <a:xfrm>
            <a:off x="1847652" y="5301791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2CFFF7-1BEA-F8B1-FE7A-2F08A5D2023D}"/>
              </a:ext>
            </a:extLst>
          </p:cNvPr>
          <p:cNvCxnSpPr/>
          <p:nvPr/>
        </p:nvCxnSpPr>
        <p:spPr>
          <a:xfrm>
            <a:off x="3751079" y="5284509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CC1455F-67D5-0717-787B-D1867A29425C}"/>
              </a:ext>
            </a:extLst>
          </p:cNvPr>
          <p:cNvSpPr/>
          <p:nvPr/>
        </p:nvSpPr>
        <p:spPr>
          <a:xfrm>
            <a:off x="6216978" y="4924719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Predict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Imputed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18E10F-34C9-9F1C-A01E-D0B38312833D}"/>
              </a:ext>
            </a:extLst>
          </p:cNvPr>
          <p:cNvCxnSpPr/>
          <p:nvPr/>
        </p:nvCxnSpPr>
        <p:spPr>
          <a:xfrm>
            <a:off x="5602662" y="5301791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96650418-665D-C203-62BA-CF058FFC2666}"/>
              </a:ext>
            </a:extLst>
          </p:cNvPr>
          <p:cNvSpPr/>
          <p:nvPr/>
        </p:nvSpPr>
        <p:spPr>
          <a:xfrm>
            <a:off x="2270289" y="3694522"/>
            <a:ext cx="1454868" cy="707009"/>
          </a:xfrm>
          <a:prstGeom prst="wedgeRectCallout">
            <a:avLst>
              <a:gd name="adj1" fmla="val -77216"/>
              <a:gd name="adj2" fmla="val 47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Knn,forest</a:t>
            </a:r>
            <a:r>
              <a:rPr lang="de-DE" dirty="0">
                <a:solidFill>
                  <a:schemeClr val="tx1"/>
                </a:solidFill>
              </a:rPr>
              <a:t>,..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3C7E7E-D750-ADB4-057F-CB31FCCB147E}"/>
              </a:ext>
            </a:extLst>
          </p:cNvPr>
          <p:cNvCxnSpPr>
            <a:cxnSpLocks/>
          </p:cNvCxnSpPr>
          <p:nvPr/>
        </p:nvCxnSpPr>
        <p:spPr>
          <a:xfrm>
            <a:off x="10372628" y="2956875"/>
            <a:ext cx="0" cy="2811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AAA3018F-B24A-6A70-D10A-EFEDC939711A}"/>
              </a:ext>
            </a:extLst>
          </p:cNvPr>
          <p:cNvSpPr/>
          <p:nvPr/>
        </p:nvSpPr>
        <p:spPr>
          <a:xfrm>
            <a:off x="10217085" y="3150909"/>
            <a:ext cx="311085" cy="329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69940A93-9F34-0B08-AD54-05CDB6BD5D84}"/>
              </a:ext>
            </a:extLst>
          </p:cNvPr>
          <p:cNvSpPr/>
          <p:nvPr/>
        </p:nvSpPr>
        <p:spPr>
          <a:xfrm>
            <a:off x="10234368" y="5136822"/>
            <a:ext cx="311085" cy="329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B615C9D7-D917-C825-6B50-7E92A7543507}"/>
              </a:ext>
            </a:extLst>
          </p:cNvPr>
          <p:cNvSpPr/>
          <p:nvPr/>
        </p:nvSpPr>
        <p:spPr>
          <a:xfrm>
            <a:off x="10217084" y="4272698"/>
            <a:ext cx="311085" cy="329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47AF8-170F-6758-2335-72932D2A9C12}"/>
              </a:ext>
            </a:extLst>
          </p:cNvPr>
          <p:cNvSpPr txBox="1"/>
          <p:nvPr/>
        </p:nvSpPr>
        <p:spPr>
          <a:xfrm>
            <a:off x="10147955" y="2587543"/>
            <a:ext cx="44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72C468-B85D-D7C7-EA5C-37B536DAAA6C}"/>
              </a:ext>
            </a:extLst>
          </p:cNvPr>
          <p:cNvSpPr txBox="1"/>
          <p:nvPr/>
        </p:nvSpPr>
        <p:spPr>
          <a:xfrm>
            <a:off x="10459041" y="3117742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Basline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33104E-66CC-FE4D-414A-432AD0B50CF1}"/>
              </a:ext>
            </a:extLst>
          </p:cNvPr>
          <p:cNvSpPr txBox="1"/>
          <p:nvPr/>
        </p:nvSpPr>
        <p:spPr>
          <a:xfrm>
            <a:off x="10523454" y="5136822"/>
            <a:ext cx="1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Corrupted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274A71-B128-F68D-7C3B-C1BF01B95747}"/>
              </a:ext>
            </a:extLst>
          </p:cNvPr>
          <p:cNvSpPr txBox="1"/>
          <p:nvPr/>
        </p:nvSpPr>
        <p:spPr>
          <a:xfrm>
            <a:off x="10545453" y="4233304"/>
            <a:ext cx="1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Imputed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085C0E-CD57-8D5F-C67B-0A9585E8CBA5}"/>
              </a:ext>
            </a:extLst>
          </p:cNvPr>
          <p:cNvCxnSpPr/>
          <p:nvPr/>
        </p:nvCxnSpPr>
        <p:spPr>
          <a:xfrm>
            <a:off x="10991655" y="4628138"/>
            <a:ext cx="0" cy="593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F301EE2-7066-B730-064A-52983B332636}"/>
              </a:ext>
            </a:extLst>
          </p:cNvPr>
          <p:cNvSpPr txBox="1"/>
          <p:nvPr/>
        </p:nvSpPr>
        <p:spPr>
          <a:xfrm>
            <a:off x="11129912" y="4601552"/>
            <a:ext cx="121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Diff.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want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05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BEEE81-70F5-F054-3D45-6CFD225C0075}"/>
              </a:ext>
            </a:extLst>
          </p:cNvPr>
          <p:cNvSpPr/>
          <p:nvPr/>
        </p:nvSpPr>
        <p:spPr>
          <a:xfrm>
            <a:off x="584463" y="365290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Download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1DD21-5C6D-4B92-8F78-D77A36AE93E7}"/>
              </a:ext>
            </a:extLst>
          </p:cNvPr>
          <p:cNvSpPr/>
          <p:nvPr/>
        </p:nvSpPr>
        <p:spPr>
          <a:xfrm>
            <a:off x="584463" y="1487079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Train/Test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54778-6EEF-0B64-EE48-92B5A3D764F6}"/>
              </a:ext>
            </a:extLst>
          </p:cNvPr>
          <p:cNvSpPr/>
          <p:nvPr/>
        </p:nvSpPr>
        <p:spPr>
          <a:xfrm>
            <a:off x="584463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Corrupt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Trai</a:t>
            </a:r>
            <a:r>
              <a:rPr lang="de-DE" dirty="0">
                <a:solidFill>
                  <a:schemeClr val="tx1"/>
                </a:solidFill>
              </a:rPr>
              <a:t>./Test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565DD-0326-2E09-7697-4BA4FDA3CD4F}"/>
              </a:ext>
            </a:extLst>
          </p:cNvPr>
          <p:cNvSpPr/>
          <p:nvPr/>
        </p:nvSpPr>
        <p:spPr>
          <a:xfrm>
            <a:off x="2461968" y="1487079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Fit </a:t>
            </a:r>
            <a:r>
              <a:rPr lang="de-DE" dirty="0" err="1">
                <a:solidFill>
                  <a:schemeClr val="tx1"/>
                </a:solidFill>
              </a:rPr>
              <a:t>Basline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E5A45-FC12-61C4-2E56-4C35C8D27709}"/>
              </a:ext>
            </a:extLst>
          </p:cNvPr>
          <p:cNvSpPr/>
          <p:nvPr/>
        </p:nvSpPr>
        <p:spPr>
          <a:xfrm>
            <a:off x="4339473" y="1487079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Predict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Baseline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2BA111-B7DC-D474-A864-49C8DDE1A90B}"/>
              </a:ext>
            </a:extLst>
          </p:cNvPr>
          <p:cNvSpPr/>
          <p:nvPr/>
        </p:nvSpPr>
        <p:spPr>
          <a:xfrm>
            <a:off x="2461968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Impute</a:t>
            </a:r>
            <a:r>
              <a:rPr lang="de-DE" dirty="0">
                <a:solidFill>
                  <a:schemeClr val="tx1"/>
                </a:solidFill>
              </a:rPr>
              <a:t> Mean/</a:t>
            </a:r>
            <a:r>
              <a:rPr lang="de-DE" dirty="0" err="1">
                <a:solidFill>
                  <a:schemeClr val="tx1"/>
                </a:solidFill>
              </a:rPr>
              <a:t>Mod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CA1875-B8CF-AD38-7BBF-2FDAA7C8AF1C}"/>
              </a:ext>
            </a:extLst>
          </p:cNvPr>
          <p:cNvSpPr/>
          <p:nvPr/>
        </p:nvSpPr>
        <p:spPr>
          <a:xfrm>
            <a:off x="4339473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Encode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sclae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83B3F-5CD0-FD28-3693-218771ED92F3}"/>
              </a:ext>
            </a:extLst>
          </p:cNvPr>
          <p:cNvSpPr/>
          <p:nvPr/>
        </p:nvSpPr>
        <p:spPr>
          <a:xfrm>
            <a:off x="6216978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Fit </a:t>
            </a:r>
            <a:r>
              <a:rPr lang="de-DE" dirty="0" err="1">
                <a:solidFill>
                  <a:schemeClr val="tx1"/>
                </a:solidFill>
              </a:rPr>
              <a:t>corrupt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40A727-AA84-449E-5204-9EB90C3D11D6}"/>
              </a:ext>
            </a:extLst>
          </p:cNvPr>
          <p:cNvSpPr/>
          <p:nvPr/>
        </p:nvSpPr>
        <p:spPr>
          <a:xfrm>
            <a:off x="8094483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Predict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Corrupt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981E7-CAE5-47CE-C6C0-68979CE8DB0C}"/>
              </a:ext>
            </a:extLst>
          </p:cNvPr>
          <p:cNvSpPr/>
          <p:nvPr/>
        </p:nvSpPr>
        <p:spPr>
          <a:xfrm>
            <a:off x="584463" y="3730657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Fit adv. </a:t>
            </a:r>
            <a:r>
              <a:rPr lang="de-DE" dirty="0" err="1">
                <a:solidFill>
                  <a:schemeClr val="tx1"/>
                </a:solidFill>
              </a:rPr>
              <a:t>Imputer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FD8395-786E-6208-F5DB-A36D79D877F1}"/>
              </a:ext>
            </a:extLst>
          </p:cNvPr>
          <p:cNvSpPr/>
          <p:nvPr/>
        </p:nvSpPr>
        <p:spPr>
          <a:xfrm>
            <a:off x="584463" y="4948286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Imputed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Trai</a:t>
            </a:r>
            <a:r>
              <a:rPr lang="de-DE" dirty="0">
                <a:solidFill>
                  <a:schemeClr val="tx1"/>
                </a:solidFill>
              </a:rPr>
              <a:t>./Test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AD390F-EB9D-93B2-CADC-1A7545B09786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216058" y="1072300"/>
            <a:ext cx="0" cy="414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6E709-F401-7ADB-3BC3-1F50DD975AC6}"/>
              </a:ext>
            </a:extLst>
          </p:cNvPr>
          <p:cNvCxnSpPr/>
          <p:nvPr/>
        </p:nvCxnSpPr>
        <p:spPr>
          <a:xfrm>
            <a:off x="1236483" y="2194089"/>
            <a:ext cx="0" cy="414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517551-81A4-DE25-90BA-9B06CA73C81A}"/>
              </a:ext>
            </a:extLst>
          </p:cNvPr>
          <p:cNvCxnSpPr/>
          <p:nvPr/>
        </p:nvCxnSpPr>
        <p:spPr>
          <a:xfrm>
            <a:off x="1216058" y="3315878"/>
            <a:ext cx="0" cy="414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2CF789-BE7D-5C59-D2A5-CEE783B3B307}"/>
              </a:ext>
            </a:extLst>
          </p:cNvPr>
          <p:cNvCxnSpPr>
            <a:cxnSpLocks/>
          </p:cNvCxnSpPr>
          <p:nvPr/>
        </p:nvCxnSpPr>
        <p:spPr>
          <a:xfrm flipH="1">
            <a:off x="1216058" y="4437667"/>
            <a:ext cx="3143" cy="510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731A9F-15B2-DE91-7F02-CE4138DD08A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847653" y="1840584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FBF93F-9006-BDAB-8A4B-305CEFD359A1}"/>
              </a:ext>
            </a:extLst>
          </p:cNvPr>
          <p:cNvCxnSpPr/>
          <p:nvPr/>
        </p:nvCxnSpPr>
        <p:spPr>
          <a:xfrm>
            <a:off x="3725158" y="1825659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F19DC9-513F-E1F0-5EAB-2942A25FDF80}"/>
              </a:ext>
            </a:extLst>
          </p:cNvPr>
          <p:cNvCxnSpPr/>
          <p:nvPr/>
        </p:nvCxnSpPr>
        <p:spPr>
          <a:xfrm>
            <a:off x="3725157" y="2962373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4CE946-E421-D979-C197-670BC9BBE0D0}"/>
              </a:ext>
            </a:extLst>
          </p:cNvPr>
          <p:cNvCxnSpPr/>
          <p:nvPr/>
        </p:nvCxnSpPr>
        <p:spPr>
          <a:xfrm>
            <a:off x="5602663" y="2956875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AB3C04-570A-E87C-A49B-54ACF18E4936}"/>
              </a:ext>
            </a:extLst>
          </p:cNvPr>
          <p:cNvCxnSpPr/>
          <p:nvPr/>
        </p:nvCxnSpPr>
        <p:spPr>
          <a:xfrm>
            <a:off x="7480168" y="2956875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790A9DD-D152-3633-CDCF-FF58064E7BEC}"/>
              </a:ext>
            </a:extLst>
          </p:cNvPr>
          <p:cNvSpPr/>
          <p:nvPr/>
        </p:nvSpPr>
        <p:spPr>
          <a:xfrm>
            <a:off x="2479248" y="4948286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Encode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sclae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FE47FB-8035-8F9F-AB83-1503BB0696D0}"/>
              </a:ext>
            </a:extLst>
          </p:cNvPr>
          <p:cNvSpPr/>
          <p:nvPr/>
        </p:nvSpPr>
        <p:spPr>
          <a:xfrm>
            <a:off x="4339472" y="4927076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Fit </a:t>
            </a:r>
            <a:r>
              <a:rPr lang="de-DE" dirty="0" err="1">
                <a:solidFill>
                  <a:schemeClr val="tx1"/>
                </a:solidFill>
              </a:rPr>
              <a:t>imput</a:t>
            </a:r>
            <a:r>
              <a:rPr lang="de-DE" dirty="0">
                <a:solidFill>
                  <a:schemeClr val="tx1"/>
                </a:solidFill>
              </a:rPr>
              <a:t>.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7B96F1-40D8-D27E-4E27-0671AE2B92D4}"/>
              </a:ext>
            </a:extLst>
          </p:cNvPr>
          <p:cNvCxnSpPr/>
          <p:nvPr/>
        </p:nvCxnSpPr>
        <p:spPr>
          <a:xfrm>
            <a:off x="1847652" y="5301791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2CFFF7-1BEA-F8B1-FE7A-2F08A5D2023D}"/>
              </a:ext>
            </a:extLst>
          </p:cNvPr>
          <p:cNvCxnSpPr/>
          <p:nvPr/>
        </p:nvCxnSpPr>
        <p:spPr>
          <a:xfrm>
            <a:off x="3751079" y="5284509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CC1455F-67D5-0717-787B-D1867A29425C}"/>
              </a:ext>
            </a:extLst>
          </p:cNvPr>
          <p:cNvSpPr/>
          <p:nvPr/>
        </p:nvSpPr>
        <p:spPr>
          <a:xfrm>
            <a:off x="6216978" y="4924719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Predict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Imputed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18E10F-34C9-9F1C-A01E-D0B38312833D}"/>
              </a:ext>
            </a:extLst>
          </p:cNvPr>
          <p:cNvCxnSpPr/>
          <p:nvPr/>
        </p:nvCxnSpPr>
        <p:spPr>
          <a:xfrm>
            <a:off x="5602662" y="5301791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3C7E7E-D750-ADB4-057F-CB31FCCB147E}"/>
              </a:ext>
            </a:extLst>
          </p:cNvPr>
          <p:cNvCxnSpPr>
            <a:cxnSpLocks/>
          </p:cNvCxnSpPr>
          <p:nvPr/>
        </p:nvCxnSpPr>
        <p:spPr>
          <a:xfrm>
            <a:off x="10372628" y="2956875"/>
            <a:ext cx="0" cy="2811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AAA3018F-B24A-6A70-D10A-EFEDC939711A}"/>
              </a:ext>
            </a:extLst>
          </p:cNvPr>
          <p:cNvSpPr/>
          <p:nvPr/>
        </p:nvSpPr>
        <p:spPr>
          <a:xfrm>
            <a:off x="10217085" y="3150909"/>
            <a:ext cx="311085" cy="329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69940A93-9F34-0B08-AD54-05CDB6BD5D84}"/>
              </a:ext>
            </a:extLst>
          </p:cNvPr>
          <p:cNvSpPr/>
          <p:nvPr/>
        </p:nvSpPr>
        <p:spPr>
          <a:xfrm>
            <a:off x="10234368" y="5136822"/>
            <a:ext cx="311085" cy="329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B615C9D7-D917-C825-6B50-7E92A7543507}"/>
              </a:ext>
            </a:extLst>
          </p:cNvPr>
          <p:cNvSpPr/>
          <p:nvPr/>
        </p:nvSpPr>
        <p:spPr>
          <a:xfrm>
            <a:off x="10217084" y="4272698"/>
            <a:ext cx="311085" cy="329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47AF8-170F-6758-2335-72932D2A9C12}"/>
              </a:ext>
            </a:extLst>
          </p:cNvPr>
          <p:cNvSpPr txBox="1"/>
          <p:nvPr/>
        </p:nvSpPr>
        <p:spPr>
          <a:xfrm>
            <a:off x="10165239" y="2521544"/>
            <a:ext cx="44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72C468-B85D-D7C7-EA5C-37B536DAAA6C}"/>
              </a:ext>
            </a:extLst>
          </p:cNvPr>
          <p:cNvSpPr txBox="1"/>
          <p:nvPr/>
        </p:nvSpPr>
        <p:spPr>
          <a:xfrm>
            <a:off x="10459041" y="3117742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Basline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33104E-66CC-FE4D-414A-432AD0B50CF1}"/>
              </a:ext>
            </a:extLst>
          </p:cNvPr>
          <p:cNvSpPr txBox="1"/>
          <p:nvPr/>
        </p:nvSpPr>
        <p:spPr>
          <a:xfrm>
            <a:off x="10523454" y="5136822"/>
            <a:ext cx="1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Corrupted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274A71-B128-F68D-7C3B-C1BF01B95747}"/>
              </a:ext>
            </a:extLst>
          </p:cNvPr>
          <p:cNvSpPr txBox="1"/>
          <p:nvPr/>
        </p:nvSpPr>
        <p:spPr>
          <a:xfrm>
            <a:off x="10545453" y="4233304"/>
            <a:ext cx="1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Imputed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085C0E-CD57-8D5F-C67B-0A9585E8CBA5}"/>
              </a:ext>
            </a:extLst>
          </p:cNvPr>
          <p:cNvCxnSpPr/>
          <p:nvPr/>
        </p:nvCxnSpPr>
        <p:spPr>
          <a:xfrm>
            <a:off x="10991655" y="4628138"/>
            <a:ext cx="0" cy="593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F301EE2-7066-B730-064A-52983B332636}"/>
              </a:ext>
            </a:extLst>
          </p:cNvPr>
          <p:cNvSpPr txBox="1"/>
          <p:nvPr/>
        </p:nvSpPr>
        <p:spPr>
          <a:xfrm>
            <a:off x="11129912" y="4601552"/>
            <a:ext cx="121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Diff.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want</a:t>
            </a:r>
            <a:endParaRPr lang="en-US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994C35-9389-9784-306D-C291C38CAF37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847652" y="3315878"/>
            <a:ext cx="1245911" cy="1632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6D590C8-6CCA-D05F-3B23-9DA82EA69B8B}"/>
              </a:ext>
            </a:extLst>
          </p:cNvPr>
          <p:cNvSpPr/>
          <p:nvPr/>
        </p:nvSpPr>
        <p:spPr>
          <a:xfrm>
            <a:off x="367646" y="2450970"/>
            <a:ext cx="3507555" cy="3412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981DB-865F-BDA2-1EA1-9F5664D25AD0}"/>
              </a:ext>
            </a:extLst>
          </p:cNvPr>
          <p:cNvSpPr txBox="1"/>
          <p:nvPr/>
        </p:nvSpPr>
        <p:spPr>
          <a:xfrm>
            <a:off x="10165239" y="2774504"/>
            <a:ext cx="582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100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13C93-ABFD-6DD3-A284-B55FD6CE72F0}"/>
              </a:ext>
            </a:extLst>
          </p:cNvPr>
          <p:cNvSpPr txBox="1"/>
          <p:nvPr/>
        </p:nvSpPr>
        <p:spPr>
          <a:xfrm>
            <a:off x="10254007" y="5742323"/>
            <a:ext cx="582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380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BEEE81-70F5-F054-3D45-6CFD225C0075}"/>
              </a:ext>
            </a:extLst>
          </p:cNvPr>
          <p:cNvSpPr/>
          <p:nvPr/>
        </p:nvSpPr>
        <p:spPr>
          <a:xfrm>
            <a:off x="584463" y="365290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Download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1DD21-5C6D-4B92-8F78-D77A36AE93E7}"/>
              </a:ext>
            </a:extLst>
          </p:cNvPr>
          <p:cNvSpPr/>
          <p:nvPr/>
        </p:nvSpPr>
        <p:spPr>
          <a:xfrm>
            <a:off x="584463" y="1487079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Train/Test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54778-6EEF-0B64-EE48-92B5A3D764F6}"/>
              </a:ext>
            </a:extLst>
          </p:cNvPr>
          <p:cNvSpPr/>
          <p:nvPr/>
        </p:nvSpPr>
        <p:spPr>
          <a:xfrm>
            <a:off x="584463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Corrupt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Trai</a:t>
            </a:r>
            <a:r>
              <a:rPr lang="de-DE" dirty="0">
                <a:solidFill>
                  <a:schemeClr val="tx1"/>
                </a:solidFill>
              </a:rPr>
              <a:t>./Test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565DD-0326-2E09-7697-4BA4FDA3CD4F}"/>
              </a:ext>
            </a:extLst>
          </p:cNvPr>
          <p:cNvSpPr/>
          <p:nvPr/>
        </p:nvSpPr>
        <p:spPr>
          <a:xfrm>
            <a:off x="2461968" y="1487079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Fit </a:t>
            </a:r>
            <a:r>
              <a:rPr lang="de-DE" dirty="0" err="1">
                <a:solidFill>
                  <a:schemeClr val="tx1"/>
                </a:solidFill>
              </a:rPr>
              <a:t>Basline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E5A45-FC12-61C4-2E56-4C35C8D27709}"/>
              </a:ext>
            </a:extLst>
          </p:cNvPr>
          <p:cNvSpPr/>
          <p:nvPr/>
        </p:nvSpPr>
        <p:spPr>
          <a:xfrm>
            <a:off x="4339473" y="1487079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Predict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Baseline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2BA111-B7DC-D474-A864-49C8DDE1A90B}"/>
              </a:ext>
            </a:extLst>
          </p:cNvPr>
          <p:cNvSpPr/>
          <p:nvPr/>
        </p:nvSpPr>
        <p:spPr>
          <a:xfrm>
            <a:off x="2461968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Impute</a:t>
            </a:r>
            <a:r>
              <a:rPr lang="de-DE" dirty="0">
                <a:solidFill>
                  <a:schemeClr val="tx1"/>
                </a:solidFill>
              </a:rPr>
              <a:t> Mean/</a:t>
            </a:r>
            <a:r>
              <a:rPr lang="de-DE" dirty="0" err="1">
                <a:solidFill>
                  <a:schemeClr val="tx1"/>
                </a:solidFill>
              </a:rPr>
              <a:t>Mod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CA1875-B8CF-AD38-7BBF-2FDAA7C8AF1C}"/>
              </a:ext>
            </a:extLst>
          </p:cNvPr>
          <p:cNvSpPr/>
          <p:nvPr/>
        </p:nvSpPr>
        <p:spPr>
          <a:xfrm>
            <a:off x="4339473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Encode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sclae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83B3F-5CD0-FD28-3693-218771ED92F3}"/>
              </a:ext>
            </a:extLst>
          </p:cNvPr>
          <p:cNvSpPr/>
          <p:nvPr/>
        </p:nvSpPr>
        <p:spPr>
          <a:xfrm>
            <a:off x="6216978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Fit </a:t>
            </a:r>
            <a:r>
              <a:rPr lang="de-DE" dirty="0" err="1">
                <a:solidFill>
                  <a:schemeClr val="tx1"/>
                </a:solidFill>
              </a:rPr>
              <a:t>corrupt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40A727-AA84-449E-5204-9EB90C3D11D6}"/>
              </a:ext>
            </a:extLst>
          </p:cNvPr>
          <p:cNvSpPr/>
          <p:nvPr/>
        </p:nvSpPr>
        <p:spPr>
          <a:xfrm>
            <a:off x="8094483" y="2608868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Predict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Corrupt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981E7-CAE5-47CE-C6C0-68979CE8DB0C}"/>
              </a:ext>
            </a:extLst>
          </p:cNvPr>
          <p:cNvSpPr/>
          <p:nvPr/>
        </p:nvSpPr>
        <p:spPr>
          <a:xfrm>
            <a:off x="584463" y="3730657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Fit adv. </a:t>
            </a:r>
            <a:r>
              <a:rPr lang="de-DE" dirty="0" err="1">
                <a:solidFill>
                  <a:schemeClr val="tx1"/>
                </a:solidFill>
              </a:rPr>
              <a:t>Imputer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FD8395-786E-6208-F5DB-A36D79D877F1}"/>
              </a:ext>
            </a:extLst>
          </p:cNvPr>
          <p:cNvSpPr/>
          <p:nvPr/>
        </p:nvSpPr>
        <p:spPr>
          <a:xfrm>
            <a:off x="584463" y="4948286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Imputed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Trai</a:t>
            </a:r>
            <a:r>
              <a:rPr lang="de-DE" dirty="0">
                <a:solidFill>
                  <a:schemeClr val="tx1"/>
                </a:solidFill>
              </a:rPr>
              <a:t>./Test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AD390F-EB9D-93B2-CADC-1A7545B09786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216058" y="1072300"/>
            <a:ext cx="0" cy="414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6E709-F401-7ADB-3BC3-1F50DD975AC6}"/>
              </a:ext>
            </a:extLst>
          </p:cNvPr>
          <p:cNvCxnSpPr/>
          <p:nvPr/>
        </p:nvCxnSpPr>
        <p:spPr>
          <a:xfrm>
            <a:off x="1236483" y="2194089"/>
            <a:ext cx="0" cy="414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517551-81A4-DE25-90BA-9B06CA73C81A}"/>
              </a:ext>
            </a:extLst>
          </p:cNvPr>
          <p:cNvCxnSpPr/>
          <p:nvPr/>
        </p:nvCxnSpPr>
        <p:spPr>
          <a:xfrm>
            <a:off x="1216058" y="3315878"/>
            <a:ext cx="0" cy="414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2CF789-BE7D-5C59-D2A5-CEE783B3B307}"/>
              </a:ext>
            </a:extLst>
          </p:cNvPr>
          <p:cNvCxnSpPr>
            <a:cxnSpLocks/>
          </p:cNvCxnSpPr>
          <p:nvPr/>
        </p:nvCxnSpPr>
        <p:spPr>
          <a:xfrm flipH="1">
            <a:off x="1216058" y="4437667"/>
            <a:ext cx="3143" cy="510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731A9F-15B2-DE91-7F02-CE4138DD08A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847653" y="1840584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FBF93F-9006-BDAB-8A4B-305CEFD359A1}"/>
              </a:ext>
            </a:extLst>
          </p:cNvPr>
          <p:cNvCxnSpPr/>
          <p:nvPr/>
        </p:nvCxnSpPr>
        <p:spPr>
          <a:xfrm>
            <a:off x="3725158" y="1825659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1EAF0F-DD16-3E0D-C2B6-719E06E8874C}"/>
              </a:ext>
            </a:extLst>
          </p:cNvPr>
          <p:cNvCxnSpPr/>
          <p:nvPr/>
        </p:nvCxnSpPr>
        <p:spPr>
          <a:xfrm>
            <a:off x="1847652" y="2962373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F19DC9-513F-E1F0-5EAB-2942A25FDF80}"/>
              </a:ext>
            </a:extLst>
          </p:cNvPr>
          <p:cNvCxnSpPr/>
          <p:nvPr/>
        </p:nvCxnSpPr>
        <p:spPr>
          <a:xfrm>
            <a:off x="3725157" y="2962373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4CE946-E421-D979-C197-670BC9BBE0D0}"/>
              </a:ext>
            </a:extLst>
          </p:cNvPr>
          <p:cNvCxnSpPr/>
          <p:nvPr/>
        </p:nvCxnSpPr>
        <p:spPr>
          <a:xfrm>
            <a:off x="5602662" y="2953734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AB3C04-570A-E87C-A49B-54ACF18E4936}"/>
              </a:ext>
            </a:extLst>
          </p:cNvPr>
          <p:cNvCxnSpPr/>
          <p:nvPr/>
        </p:nvCxnSpPr>
        <p:spPr>
          <a:xfrm>
            <a:off x="7480168" y="2956875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790A9DD-D152-3633-CDCF-FF58064E7BEC}"/>
              </a:ext>
            </a:extLst>
          </p:cNvPr>
          <p:cNvSpPr/>
          <p:nvPr/>
        </p:nvSpPr>
        <p:spPr>
          <a:xfrm>
            <a:off x="2479248" y="4948286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Encode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sclae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7B96F1-40D8-D27E-4E27-0671AE2B92D4}"/>
              </a:ext>
            </a:extLst>
          </p:cNvPr>
          <p:cNvCxnSpPr/>
          <p:nvPr/>
        </p:nvCxnSpPr>
        <p:spPr>
          <a:xfrm>
            <a:off x="1847652" y="5301791"/>
            <a:ext cx="614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2CFFF7-1BEA-F8B1-FE7A-2F08A5D2023D}"/>
              </a:ext>
            </a:extLst>
          </p:cNvPr>
          <p:cNvCxnSpPr>
            <a:cxnSpLocks/>
          </p:cNvCxnSpPr>
          <p:nvPr/>
        </p:nvCxnSpPr>
        <p:spPr>
          <a:xfrm flipV="1">
            <a:off x="3751079" y="3233394"/>
            <a:ext cx="2465898" cy="2051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CC1455F-67D5-0717-787B-D1867A29425C}"/>
              </a:ext>
            </a:extLst>
          </p:cNvPr>
          <p:cNvSpPr/>
          <p:nvPr/>
        </p:nvSpPr>
        <p:spPr>
          <a:xfrm>
            <a:off x="6216978" y="4924719"/>
            <a:ext cx="1263190" cy="70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Predict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Imputed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96650418-665D-C203-62BA-CF058FFC2666}"/>
              </a:ext>
            </a:extLst>
          </p:cNvPr>
          <p:cNvSpPr/>
          <p:nvPr/>
        </p:nvSpPr>
        <p:spPr>
          <a:xfrm>
            <a:off x="2154809" y="3347562"/>
            <a:ext cx="1374742" cy="508874"/>
          </a:xfrm>
          <a:prstGeom prst="wedgeRectCallout">
            <a:avLst>
              <a:gd name="adj1" fmla="val -77216"/>
              <a:gd name="adj2" fmla="val 478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Knn,forest</a:t>
            </a:r>
            <a:r>
              <a:rPr lang="de-DE" dirty="0">
                <a:solidFill>
                  <a:schemeClr val="tx1"/>
                </a:solidFill>
              </a:rPr>
              <a:t>,.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3C7E7E-D750-ADB4-057F-CB31FCCB147E}"/>
              </a:ext>
            </a:extLst>
          </p:cNvPr>
          <p:cNvCxnSpPr>
            <a:cxnSpLocks/>
          </p:cNvCxnSpPr>
          <p:nvPr/>
        </p:nvCxnSpPr>
        <p:spPr>
          <a:xfrm>
            <a:off x="10372628" y="2956875"/>
            <a:ext cx="0" cy="2811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AAA3018F-B24A-6A70-D10A-EFEDC939711A}"/>
              </a:ext>
            </a:extLst>
          </p:cNvPr>
          <p:cNvSpPr/>
          <p:nvPr/>
        </p:nvSpPr>
        <p:spPr>
          <a:xfrm>
            <a:off x="10217085" y="3150909"/>
            <a:ext cx="311085" cy="329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69940A93-9F34-0B08-AD54-05CDB6BD5D84}"/>
              </a:ext>
            </a:extLst>
          </p:cNvPr>
          <p:cNvSpPr/>
          <p:nvPr/>
        </p:nvSpPr>
        <p:spPr>
          <a:xfrm>
            <a:off x="10234368" y="5136822"/>
            <a:ext cx="311085" cy="329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B615C9D7-D917-C825-6B50-7E92A7543507}"/>
              </a:ext>
            </a:extLst>
          </p:cNvPr>
          <p:cNvSpPr/>
          <p:nvPr/>
        </p:nvSpPr>
        <p:spPr>
          <a:xfrm>
            <a:off x="10217084" y="4272698"/>
            <a:ext cx="311085" cy="329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47AF8-170F-6758-2335-72932D2A9C12}"/>
              </a:ext>
            </a:extLst>
          </p:cNvPr>
          <p:cNvSpPr txBox="1"/>
          <p:nvPr/>
        </p:nvSpPr>
        <p:spPr>
          <a:xfrm>
            <a:off x="10147955" y="2587543"/>
            <a:ext cx="44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72C468-B85D-D7C7-EA5C-37B536DAAA6C}"/>
              </a:ext>
            </a:extLst>
          </p:cNvPr>
          <p:cNvSpPr txBox="1"/>
          <p:nvPr/>
        </p:nvSpPr>
        <p:spPr>
          <a:xfrm>
            <a:off x="10459041" y="3117742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Basline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33104E-66CC-FE4D-414A-432AD0B50CF1}"/>
              </a:ext>
            </a:extLst>
          </p:cNvPr>
          <p:cNvSpPr txBox="1"/>
          <p:nvPr/>
        </p:nvSpPr>
        <p:spPr>
          <a:xfrm>
            <a:off x="10523454" y="5136822"/>
            <a:ext cx="1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Corrupted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274A71-B128-F68D-7C3B-C1BF01B95747}"/>
              </a:ext>
            </a:extLst>
          </p:cNvPr>
          <p:cNvSpPr txBox="1"/>
          <p:nvPr/>
        </p:nvSpPr>
        <p:spPr>
          <a:xfrm>
            <a:off x="10545453" y="4233304"/>
            <a:ext cx="1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Imputed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085C0E-CD57-8D5F-C67B-0A9585E8CBA5}"/>
              </a:ext>
            </a:extLst>
          </p:cNvPr>
          <p:cNvCxnSpPr/>
          <p:nvPr/>
        </p:nvCxnSpPr>
        <p:spPr>
          <a:xfrm>
            <a:off x="10991655" y="4628138"/>
            <a:ext cx="0" cy="593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F301EE2-7066-B730-064A-52983B332636}"/>
              </a:ext>
            </a:extLst>
          </p:cNvPr>
          <p:cNvSpPr txBox="1"/>
          <p:nvPr/>
        </p:nvSpPr>
        <p:spPr>
          <a:xfrm>
            <a:off x="11129912" y="4601552"/>
            <a:ext cx="121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Diff.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want</a:t>
            </a:r>
            <a:endParaRPr lang="en-US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8A3013D-98F6-BF68-D770-6D9998F846B7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>
            <a:off x="6848573" y="3315878"/>
            <a:ext cx="0" cy="1608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E78BBE2-7A49-2734-672D-EFB33A3D0E5E}"/>
              </a:ext>
            </a:extLst>
          </p:cNvPr>
          <p:cNvSpPr/>
          <p:nvPr/>
        </p:nvSpPr>
        <p:spPr>
          <a:xfrm>
            <a:off x="2231015" y="2527053"/>
            <a:ext cx="5353240" cy="3412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Tsiali, Georgia</dc:creator>
  <cp:lastModifiedBy>Tsiali, Georgia</cp:lastModifiedBy>
  <cp:revision>1</cp:revision>
  <dcterms:created xsi:type="dcterms:W3CDTF">2024-07-09T09:34:30Z</dcterms:created>
  <dcterms:modified xsi:type="dcterms:W3CDTF">2024-07-09T13:59:19Z</dcterms:modified>
</cp:coreProperties>
</file>