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58" r:id="rId5"/>
    <p:sldId id="263" r:id="rId6"/>
    <p:sldId id="259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9234" autoAdjust="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76E84-FC58-4D99-ADF4-734775045D95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C07FB-E152-4E8A-8E0F-BD149A1AF7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7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the app started, everything depends</a:t>
            </a:r>
            <a:r>
              <a:rPr lang="en-US" baseline="0" dirty="0" smtClean="0"/>
              <a:t> on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07FB-E152-4E8A-8E0F-BD149A1AF7A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5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the app started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services were static references within App</a:t>
            </a:r>
          </a:p>
          <a:p>
            <a:r>
              <a:rPr lang="en-US" baseline="0" dirty="0" smtClean="0"/>
              <a:t>State was mutable from anywhere within the app</a:t>
            </a:r>
          </a:p>
          <a:p>
            <a:r>
              <a:rPr lang="en-US" baseline="0" dirty="0" smtClean="0"/>
              <a:t>One main service dominated all – DataStoreService basically did everything</a:t>
            </a:r>
          </a:p>
          <a:p>
            <a:r>
              <a:rPr lang="en-US" baseline="0" dirty="0" smtClean="0"/>
              <a:t>State held in a mutable context object that everything mutated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07FB-E152-4E8A-8E0F-BD149A1AF7A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CQRS is, What it’s not – not talking about ES, Hi-perf,</a:t>
            </a:r>
            <a:r>
              <a:rPr lang="en-US" baseline="0" dirty="0" smtClean="0"/>
              <a:t> syncing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Command/Query Separation - SRP</a:t>
            </a:r>
          </a:p>
          <a:p>
            <a:r>
              <a:rPr lang="en-US" baseline="0" dirty="0" smtClean="0"/>
              <a:t>Separate Read/Write Models/Paths</a:t>
            </a:r>
          </a:p>
          <a:p>
            <a:r>
              <a:rPr lang="en-US" baseline="0" dirty="0" smtClean="0"/>
              <a:t>Separate 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Increased Complexity</a:t>
            </a:r>
          </a:p>
          <a:p>
            <a:r>
              <a:rPr lang="en-US" baseline="0" dirty="0" smtClean="0"/>
              <a:t>Eventual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07FB-E152-4E8A-8E0F-BD149A1AF7A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Unidirectional dataflow attempts to make app state predictable</a:t>
            </a:r>
          </a:p>
          <a:p>
            <a:r>
              <a:rPr lang="en-US" baseline="0" dirty="0" smtClean="0"/>
              <a:t>Prevents view from manipulating state directly</a:t>
            </a:r>
          </a:p>
          <a:p>
            <a:r>
              <a:rPr lang="en-US" baseline="0" dirty="0" err="1" smtClean="0"/>
              <a:t>Redux</a:t>
            </a:r>
            <a:r>
              <a:rPr lang="en-US" baseline="0" dirty="0" smtClean="0"/>
              <a:t> builds on Flux and promotes a single source of truth for app state</a:t>
            </a:r>
          </a:p>
          <a:p>
            <a:r>
              <a:rPr lang="en-US" baseline="0" dirty="0" smtClean="0"/>
              <a:t>Additionally app state is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and only ever modified by actions</a:t>
            </a:r>
          </a:p>
          <a:p>
            <a:r>
              <a:rPr lang="en-US" baseline="0" dirty="0" smtClean="0"/>
              <a:t>Those actions trigger reducers which are pure functions the modify the app state</a:t>
            </a:r>
          </a:p>
          <a:p>
            <a:r>
              <a:rPr lang="en-US" baseline="0" dirty="0" err="1" smtClean="0"/>
              <a:t>Redux</a:t>
            </a:r>
            <a:r>
              <a:rPr lang="en-US" baseline="0" dirty="0" smtClean="0"/>
              <a:t> also introduces middleware – a kind of interception between actions/dispatcher and reducers</a:t>
            </a:r>
          </a:p>
          <a:p>
            <a:r>
              <a:rPr lang="en-US" baseline="0" dirty="0" smtClean="0"/>
              <a:t>Actions and reducers are sync –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requires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action creators / 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07FB-E152-4E8A-8E0F-BD149A1AF7A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2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dirty="0" err="1" smtClean="0"/>
              <a:t>Xamarin.Forms</a:t>
            </a:r>
            <a:r>
              <a:rPr lang="en-US" dirty="0" smtClean="0"/>
              <a:t>-CQRS-Flux/</a:t>
            </a:r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dirty="0" err="1" smtClean="0"/>
              <a:t>ViewModel</a:t>
            </a:r>
            <a:r>
              <a:rPr lang="en-US" dirty="0" smtClean="0"/>
              <a:t> &amp; View standard</a:t>
            </a:r>
            <a:r>
              <a:rPr lang="en-US" baseline="0" dirty="0" smtClean="0"/>
              <a:t> two data binding – covers general user input, selection etc.</a:t>
            </a:r>
          </a:p>
          <a:p>
            <a:r>
              <a:rPr lang="en-US" baseline="0" dirty="0" smtClean="0"/>
              <a:t>Beyond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data moves one direction through the message bus into the core logic and back through the state store</a:t>
            </a:r>
          </a:p>
          <a:p>
            <a:r>
              <a:rPr lang="en-US" baseline="0" dirty="0" smtClean="0"/>
              <a:t>All Commands/Queries are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by default – state updates are synchronous but anything that can touch external resources is </a:t>
            </a:r>
            <a:r>
              <a:rPr lang="en-US" baseline="0" dirty="0" err="1" smtClean="0"/>
              <a:t>async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07FB-E152-4E8A-8E0F-BD149A1AF7A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6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style of CQRS will</a:t>
            </a:r>
            <a:r>
              <a:rPr lang="en-US" baseline="0" dirty="0" smtClean="0"/>
              <a:t> produce many small classes – messages and handlers</a:t>
            </a:r>
          </a:p>
          <a:p>
            <a:r>
              <a:rPr lang="en-US" baseline="0" dirty="0" smtClean="0"/>
              <a:t>While all serve a single purpose, without organization it’s just a mess</a:t>
            </a:r>
          </a:p>
          <a:p>
            <a:r>
              <a:rPr lang="en-US" baseline="0" dirty="0" smtClean="0"/>
              <a:t>The main organizational line is between the model &amp; core</a:t>
            </a:r>
          </a:p>
          <a:p>
            <a:r>
              <a:rPr lang="en-US" baseline="0" dirty="0" smtClean="0"/>
              <a:t>The model holds the messages that are used by the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to initiate some logic</a:t>
            </a:r>
          </a:p>
          <a:p>
            <a:r>
              <a:rPr lang="en-US" baseline="0" dirty="0" smtClean="0"/>
              <a:t>The core holds the handlers that implement that logic</a:t>
            </a:r>
          </a:p>
          <a:p>
            <a:r>
              <a:rPr lang="en-US" baseline="0" dirty="0" smtClean="0"/>
              <a:t>The logic that is initiated by the UI is classified as Primary</a:t>
            </a:r>
          </a:p>
          <a:p>
            <a:r>
              <a:rPr lang="en-US" baseline="0" dirty="0" smtClean="0"/>
              <a:t>Logic that is not initiated by the UI falls under secondary and tertiary groups</a:t>
            </a:r>
          </a:p>
          <a:p>
            <a:r>
              <a:rPr lang="en-US" baseline="0" dirty="0" smtClean="0"/>
              <a:t>Secondary and Tertiary logic is only ever depended on by other core handlers</a:t>
            </a:r>
          </a:p>
          <a:p>
            <a:r>
              <a:rPr lang="en-US" baseline="0" dirty="0" smtClean="0"/>
              <a:t>Also, Logic is grouped similar to how Services are split up – API, Authentication, Navigation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07FB-E152-4E8A-8E0F-BD149A1AF7A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Command/Query has three tests:</a:t>
            </a:r>
            <a:r>
              <a:rPr lang="en-US" baseline="0" dirty="0" smtClean="0"/>
              <a:t> Arguments are null checked, Properties are initialized, Default property is present</a:t>
            </a:r>
          </a:p>
          <a:p>
            <a:r>
              <a:rPr lang="en-US" baseline="0" dirty="0" smtClean="0"/>
              <a:t>Handlers inherit from </a:t>
            </a:r>
            <a:r>
              <a:rPr lang="en-US" baseline="0" dirty="0" err="1" smtClean="0"/>
              <a:t>DependencyInjectTests</a:t>
            </a:r>
            <a:r>
              <a:rPr lang="en-US" baseline="0" dirty="0" smtClean="0"/>
              <a:t> that check all dependencies are null checked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07FB-E152-4E8A-8E0F-BD149A1AF7A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dirty="0" err="1" smtClean="0"/>
              <a:t>Xamarin.Forms</a:t>
            </a:r>
            <a:r>
              <a:rPr lang="en-US" dirty="0" smtClean="0"/>
              <a:t>-CQRS-Flux/</a:t>
            </a:r>
            <a:r>
              <a:rPr lang="en-US" dirty="0" err="1" smtClean="0"/>
              <a:t>Redux</a:t>
            </a:r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dirty="0" err="1" smtClean="0"/>
              <a:t>ViewModel</a:t>
            </a:r>
            <a:r>
              <a:rPr lang="en-US" dirty="0" smtClean="0"/>
              <a:t> &amp; View standard</a:t>
            </a:r>
            <a:r>
              <a:rPr lang="en-US" baseline="0" dirty="0" smtClean="0"/>
              <a:t> two data binding – covers general user input, selection etc.</a:t>
            </a:r>
          </a:p>
          <a:p>
            <a:r>
              <a:rPr lang="en-US" baseline="0" dirty="0" smtClean="0"/>
              <a:t>Beyond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data moves one direction through the message bus into the core logic and back through the state store</a:t>
            </a:r>
          </a:p>
          <a:p>
            <a:r>
              <a:rPr lang="en-US" baseline="0" dirty="0" smtClean="0"/>
              <a:t>All Commands/Queries are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by default – state updates are synchronous but anything that can touch external resources is </a:t>
            </a:r>
            <a:r>
              <a:rPr lang="en-US" baseline="0" dirty="0" err="1" smtClean="0"/>
              <a:t>async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C07FB-E152-4E8A-8E0F-BD149A1AF7A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9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06590" cy="2387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CqRs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smtClean="0">
                <a:solidFill>
                  <a:schemeClr val="accent2"/>
                </a:solidFill>
              </a:rPr>
              <a:t>Flux in xamarin.forms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Patterns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Xamarin.forms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application structure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609601"/>
            <a:ext cx="5405015" cy="163988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Resources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8734142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Code: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github.com/ptsteward/CQRS_Demo.git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References: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martinfowler.com/bliki/CommandQuerySeparation.html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https://martinfowler.com/bliki/CQRS.html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https://piotrgankiewicz.com/2016/03/15/cqs-an-easy-yet-powerful-pattern</a:t>
            </a:r>
            <a:r>
              <a:rPr lang="en-US" dirty="0" smtClean="0"/>
              <a:t>/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http://codebetter.com/gregyoung/2009/08/13/command-query-separation</a:t>
            </a:r>
            <a:r>
              <a:rPr lang="en-US" dirty="0" smtClean="0"/>
              <a:t>/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edgecoders.com/the-difference-between-flux-and-redux-71d31b118c1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https://facebook.github.io/flux</a:t>
            </a:r>
            <a:r>
              <a:rPr lang="en-US" dirty="0" smtClean="0"/>
              <a:t>/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https://redux.js.org</a:t>
            </a:r>
            <a:r>
              <a:rPr lang="en-US" dirty="0" smtClean="0"/>
              <a:t>/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1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 txBox="1">
            <a:spLocks/>
          </p:cNvSpPr>
          <p:nvPr/>
        </p:nvSpPr>
        <p:spPr>
          <a:xfrm>
            <a:off x="1146705" y="2249486"/>
            <a:ext cx="5484683" cy="4608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CQS/CQRS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Flux/</a:t>
            </a:r>
            <a:r>
              <a:rPr lang="en-US" dirty="0" err="1" smtClean="0"/>
              <a:t>Redux</a:t>
            </a:r>
            <a:r>
              <a:rPr lang="en-US" dirty="0" smtClean="0"/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Refactored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Command/Query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Overview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 txBox="1">
            <a:spLocks/>
          </p:cNvSpPr>
          <p:nvPr/>
        </p:nvSpPr>
        <p:spPr>
          <a:xfrm>
            <a:off x="1146705" y="2249486"/>
            <a:ext cx="5484683" cy="4608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Model-View-ViewModel</a:t>
            </a:r>
            <a:r>
              <a:rPr lang="en-US" dirty="0"/>
              <a:t> </a:t>
            </a:r>
            <a:r>
              <a:rPr lang="en-US" dirty="0" smtClean="0"/>
              <a:t>+ Services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Pros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Separates Views from </a:t>
            </a:r>
            <a:r>
              <a:rPr lang="en-US" dirty="0" smtClean="0"/>
              <a:t>ViewModels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Services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</a:t>
            </a:r>
            <a:r>
              <a:rPr lang="en-US" dirty="0" smtClean="0"/>
              <a:t>e testable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Services can </a:t>
            </a:r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D</a:t>
            </a:r>
            <a:r>
              <a:rPr lang="en-US" dirty="0" smtClean="0"/>
              <a:t>omain Logic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ViewModels </a:t>
            </a:r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l</a:t>
            </a:r>
            <a:r>
              <a:rPr lang="en-US" dirty="0" smtClean="0"/>
              <a:t>ighter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Services are not cohesive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State is managed by many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ervices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State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 be mutated by multiple services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Still significant logic in ViewModels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Everything references App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MVVM+S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54" y="2376210"/>
            <a:ext cx="2981741" cy="22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CQrs/CQS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164766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Command Query Responsibility </a:t>
            </a:r>
            <a:r>
              <a:rPr lang="en-US" dirty="0" smtClean="0"/>
              <a:t>Segregation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Characteristics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Separate Read &amp; Write Models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Eventual Consistency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Improved Cohesion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Improved separation of </a:t>
            </a:r>
            <a:r>
              <a:rPr lang="en-US" dirty="0" smtClean="0"/>
              <a:t>concerns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Queries – Only read state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Commands – Change state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82" y="2448012"/>
            <a:ext cx="4738423" cy="14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Flux/</a:t>
            </a:r>
            <a:r>
              <a:rPr lang="en-US" dirty="0" err="1" smtClean="0">
                <a:solidFill>
                  <a:schemeClr val="accent2"/>
                </a:solidFill>
              </a:rPr>
              <a:t>Redux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164766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Unidirectional data flow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Characteristics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Unidirectional data flow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Changes are easy to follow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State changes are isolated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Redux</a:t>
            </a:r>
            <a:r>
              <a:rPr lang="en-US" dirty="0" smtClean="0"/>
              <a:t> builds on to Flux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Single source of truth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State is </a:t>
            </a:r>
            <a:r>
              <a:rPr lang="en-US" dirty="0" err="1" smtClean="0"/>
              <a:t>Readonly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Changes are made with pure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38" y="2448012"/>
            <a:ext cx="3216309" cy="1487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91" y="1991349"/>
            <a:ext cx="445832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609601"/>
            <a:ext cx="5405015" cy="163988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CQRs/Flux –Xamarin.Forms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164766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Major Components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Handlers (Command/Query) + Decorators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Message Bus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State Store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Features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Retains two-way binding at the view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Unidirectional data flow through app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Commands = Reducers/Actions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Queries hit model directly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9" y="2249485"/>
            <a:ext cx="3294439" cy="17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Demo…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609601"/>
            <a:ext cx="5405015" cy="163988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Command/Query Organization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164766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Organiaztion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Hundreds+ Commands/Queries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Entry point messages in Model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Handlers in Core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Secondary/Tertiary messages reside in Core and are not accessed by </a:t>
            </a:r>
            <a:r>
              <a:rPr lang="en-US" dirty="0" err="1" smtClean="0"/>
              <a:t>ViewModels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9" y="1494427"/>
            <a:ext cx="2461274" cy="3242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8" y="1494427"/>
            <a:ext cx="2767787" cy="21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609601"/>
            <a:ext cx="5405015" cy="163988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Command/Query Testing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164766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Testing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Every Command/Query needs the same tests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Every Handler needs its dependencies checked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9" y="2249485"/>
            <a:ext cx="3696382" cy="25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D2FFFF"/>
      </a:lt2>
      <a:accent1>
        <a:srgbClr val="4FD093"/>
      </a:accent1>
      <a:accent2>
        <a:srgbClr val="007474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670</Words>
  <Application>Microsoft Office PowerPoint</Application>
  <PresentationFormat>Widescreen</PresentationFormat>
  <Paragraphs>123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CqRs/Flux in xamarin.forms</vt:lpstr>
      <vt:lpstr>Overview</vt:lpstr>
      <vt:lpstr>MVVM+S</vt:lpstr>
      <vt:lpstr>CQrs/CQS</vt:lpstr>
      <vt:lpstr>Flux/Redux</vt:lpstr>
      <vt:lpstr>CQRs/Flux –Xamarin.Forms</vt:lpstr>
      <vt:lpstr>Demo…</vt:lpstr>
      <vt:lpstr>Command/Query Organization</vt:lpstr>
      <vt:lpstr>Command/Query Testing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for xamarin.forms</dc:title>
  <dc:creator>Joshua Steward</dc:creator>
  <cp:lastModifiedBy>Joshua Steward</cp:lastModifiedBy>
  <cp:revision>52</cp:revision>
  <dcterms:created xsi:type="dcterms:W3CDTF">2018-10-08T03:25:31Z</dcterms:created>
  <dcterms:modified xsi:type="dcterms:W3CDTF">2018-10-25T01:55:04Z</dcterms:modified>
</cp:coreProperties>
</file>