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6" r:id="rId5"/>
    <p:sldId id="257" r:id="rId6"/>
    <p:sldId id="258" r:id="rId7"/>
    <p:sldId id="259" r:id="rId8"/>
    <p:sldId id="260" r:id="rId9"/>
    <p:sldId id="261" r:id="rId10"/>
    <p:sldId id="265" r:id="rId11"/>
    <p:sldId id="262" r:id="rId12"/>
    <p:sldId id="263" r:id="rId13"/>
    <p:sldId id="264" r:id="rId14"/>
    <p:sldId id="266" r:id="rId15"/>
    <p:sldId id="267" r:id="rId16"/>
    <p:sldId id="279" r:id="rId17"/>
    <p:sldId id="268" r:id="rId18"/>
    <p:sldId id="269" r:id="rId19"/>
    <p:sldId id="270" r:id="rId20"/>
    <p:sldId id="271" r:id="rId21"/>
    <p:sldId id="272" r:id="rId22"/>
    <p:sldId id="273" r:id="rId23"/>
    <p:sldId id="274" r:id="rId24"/>
    <p:sldId id="275" r:id="rId25"/>
    <p:sldId id="276" r:id="rId26"/>
    <p:sldId id="277" r:id="rId27"/>
    <p:sldId id="278" r:id="rId28"/>
    <p:sldId id="280" r:id="rId29"/>
    <p:sldId id="281" r:id="rId30"/>
    <p:sldId id="282" r:id="rId31"/>
    <p:sldId id="283"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 Duy Hai 20206197" initials="TDH2" lastIdx="1" clrIdx="0">
    <p:extLst>
      <p:ext uri="{19B8F6BF-5375-455C-9EA6-DF929625EA0E}">
        <p15:presenceInfo xmlns:p15="http://schemas.microsoft.com/office/powerpoint/2012/main" userId="S::Hai.TD206197@sis.hust.edu.vn::1c6f8595-d1fd-4f6e-871d-65b0e992a5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4BACE8-B0A0-4E7B-894A-45A9EB32246E}" v="219" dt="2022-01-19T09:39:11.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p:scale>
          <a:sx n="100" d="100"/>
          <a:sy n="100" d="100"/>
        </p:scale>
        <p:origin x="-29" y="-8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 Duy Hai 20206197" userId="1c6f8595-d1fd-4f6e-871d-65b0e992a569" providerId="ADAL" clId="{6E4BACE8-B0A0-4E7B-894A-45A9EB32246E}"/>
    <pc:docChg chg="undo custSel modSld">
      <pc:chgData name="Ta Duy Hai 20206197" userId="1c6f8595-d1fd-4f6e-871d-65b0e992a569" providerId="ADAL" clId="{6E4BACE8-B0A0-4E7B-894A-45A9EB32246E}" dt="2022-01-19T09:39:25.889" v="606" actId="1076"/>
      <pc:docMkLst>
        <pc:docMk/>
      </pc:docMkLst>
      <pc:sldChg chg="modSp mod">
        <pc:chgData name="Ta Duy Hai 20206197" userId="1c6f8595-d1fd-4f6e-871d-65b0e992a569" providerId="ADAL" clId="{6E4BACE8-B0A0-4E7B-894A-45A9EB32246E}" dt="2022-01-19T09:05:45.771" v="192" actId="20577"/>
        <pc:sldMkLst>
          <pc:docMk/>
          <pc:sldMk cId="2575432907" sldId="277"/>
        </pc:sldMkLst>
        <pc:spChg chg="mod">
          <ac:chgData name="Ta Duy Hai 20206197" userId="1c6f8595-d1fd-4f6e-871d-65b0e992a569" providerId="ADAL" clId="{6E4BACE8-B0A0-4E7B-894A-45A9EB32246E}" dt="2022-01-19T09:05:45.771" v="192" actId="20577"/>
          <ac:spMkLst>
            <pc:docMk/>
            <pc:sldMk cId="2575432907" sldId="277"/>
            <ac:spMk id="3" creationId="{264C9521-2FA7-42B3-8F9B-1E66DEA41F95}"/>
          </ac:spMkLst>
        </pc:spChg>
      </pc:sldChg>
      <pc:sldChg chg="addSp delSp modSp mod">
        <pc:chgData name="Ta Duy Hai 20206197" userId="1c6f8595-d1fd-4f6e-871d-65b0e992a569" providerId="ADAL" clId="{6E4BACE8-B0A0-4E7B-894A-45A9EB32246E}" dt="2022-01-19T09:39:25.889" v="606" actId="1076"/>
        <pc:sldMkLst>
          <pc:docMk/>
          <pc:sldMk cId="1633850320" sldId="278"/>
        </pc:sldMkLst>
        <pc:spChg chg="mod">
          <ac:chgData name="Ta Duy Hai 20206197" userId="1c6f8595-d1fd-4f6e-871d-65b0e992a569" providerId="ADAL" clId="{6E4BACE8-B0A0-4E7B-894A-45A9EB32246E}" dt="2022-01-19T09:12:14.679" v="298" actId="1076"/>
          <ac:spMkLst>
            <pc:docMk/>
            <pc:sldMk cId="1633850320" sldId="278"/>
            <ac:spMk id="3" creationId="{264C9521-2FA7-42B3-8F9B-1E66DEA41F95}"/>
          </ac:spMkLst>
        </pc:spChg>
        <pc:spChg chg="add del mod">
          <ac:chgData name="Ta Duy Hai 20206197" userId="1c6f8595-d1fd-4f6e-871d-65b0e992a569" providerId="ADAL" clId="{6E4BACE8-B0A0-4E7B-894A-45A9EB32246E}" dt="2022-01-19T09:09:59.725" v="268" actId="21"/>
          <ac:spMkLst>
            <pc:docMk/>
            <pc:sldMk cId="1633850320" sldId="278"/>
            <ac:spMk id="5" creationId="{DDD5ABF4-5201-4BD3-B5D0-9AED84ED3D10}"/>
          </ac:spMkLst>
        </pc:spChg>
        <pc:spChg chg="mod">
          <ac:chgData name="Ta Duy Hai 20206197" userId="1c6f8595-d1fd-4f6e-871d-65b0e992a569" providerId="ADAL" clId="{6E4BACE8-B0A0-4E7B-894A-45A9EB32246E}" dt="2022-01-19T09:12:06.671" v="295" actId="1076"/>
          <ac:spMkLst>
            <pc:docMk/>
            <pc:sldMk cId="1633850320" sldId="278"/>
            <ac:spMk id="7" creationId="{91CF40EF-B6B9-44E3-A761-25D2E57203F8}"/>
          </ac:spMkLst>
        </pc:spChg>
        <pc:spChg chg="del">
          <ac:chgData name="Ta Duy Hai 20206197" userId="1c6f8595-d1fd-4f6e-871d-65b0e992a569" providerId="ADAL" clId="{6E4BACE8-B0A0-4E7B-894A-45A9EB32246E}" dt="2022-01-19T09:06:04.706" v="193" actId="21"/>
          <ac:spMkLst>
            <pc:docMk/>
            <pc:sldMk cId="1633850320" sldId="278"/>
            <ac:spMk id="10" creationId="{C8B0EBFD-AB89-44AA-B736-42E83D747288}"/>
          </ac:spMkLst>
        </pc:spChg>
        <pc:spChg chg="del">
          <ac:chgData name="Ta Duy Hai 20206197" userId="1c6f8595-d1fd-4f6e-871d-65b0e992a569" providerId="ADAL" clId="{6E4BACE8-B0A0-4E7B-894A-45A9EB32246E}" dt="2022-01-19T09:27:10.051" v="467" actId="21"/>
          <ac:spMkLst>
            <pc:docMk/>
            <pc:sldMk cId="1633850320" sldId="278"/>
            <ac:spMk id="11" creationId="{2F27D5B6-CA17-4100-9554-E34AD2558922}"/>
          </ac:spMkLst>
        </pc:spChg>
        <pc:spChg chg="del">
          <ac:chgData name="Ta Duy Hai 20206197" userId="1c6f8595-d1fd-4f6e-871d-65b0e992a569" providerId="ADAL" clId="{6E4BACE8-B0A0-4E7B-894A-45A9EB32246E}" dt="2022-01-19T09:06:11.789" v="194" actId="21"/>
          <ac:spMkLst>
            <pc:docMk/>
            <pc:sldMk cId="1633850320" sldId="278"/>
            <ac:spMk id="13" creationId="{208D5FE0-3D1A-4842-BEA2-7B6C951D5F75}"/>
          </ac:spMkLst>
        </pc:spChg>
        <pc:spChg chg="add mod">
          <ac:chgData name="Ta Duy Hai 20206197" userId="1c6f8595-d1fd-4f6e-871d-65b0e992a569" providerId="ADAL" clId="{6E4BACE8-B0A0-4E7B-894A-45A9EB32246E}" dt="2022-01-19T09:26:09.315" v="431" actId="20577"/>
          <ac:spMkLst>
            <pc:docMk/>
            <pc:sldMk cId="1633850320" sldId="278"/>
            <ac:spMk id="14" creationId="{88F59260-5840-44BC-BB92-AD9C16D604DC}"/>
          </ac:spMkLst>
        </pc:spChg>
        <pc:spChg chg="del">
          <ac:chgData name="Ta Duy Hai 20206197" userId="1c6f8595-d1fd-4f6e-871d-65b0e992a569" providerId="ADAL" clId="{6E4BACE8-B0A0-4E7B-894A-45A9EB32246E}" dt="2022-01-19T09:08:18.402" v="237" actId="21"/>
          <ac:spMkLst>
            <pc:docMk/>
            <pc:sldMk cId="1633850320" sldId="278"/>
            <ac:spMk id="16" creationId="{411739CD-F314-484E-9272-397939F76499}"/>
          </ac:spMkLst>
        </pc:spChg>
        <pc:spChg chg="mod">
          <ac:chgData name="Ta Duy Hai 20206197" userId="1c6f8595-d1fd-4f6e-871d-65b0e992a569" providerId="ADAL" clId="{6E4BACE8-B0A0-4E7B-894A-45A9EB32246E}" dt="2022-01-19T09:23:26.206" v="392" actId="1076"/>
          <ac:spMkLst>
            <pc:docMk/>
            <pc:sldMk cId="1633850320" sldId="278"/>
            <ac:spMk id="17" creationId="{7B4E3457-506A-4624-97EA-27FB610982FF}"/>
          </ac:spMkLst>
        </pc:spChg>
        <pc:spChg chg="del">
          <ac:chgData name="Ta Duy Hai 20206197" userId="1c6f8595-d1fd-4f6e-871d-65b0e992a569" providerId="ADAL" clId="{6E4BACE8-B0A0-4E7B-894A-45A9EB32246E}" dt="2022-01-19T09:24:51.949" v="418" actId="21"/>
          <ac:spMkLst>
            <pc:docMk/>
            <pc:sldMk cId="1633850320" sldId="278"/>
            <ac:spMk id="18" creationId="{F891F1FF-C4A3-4095-8C65-8A937929D50D}"/>
          </ac:spMkLst>
        </pc:spChg>
        <pc:spChg chg="mod">
          <ac:chgData name="Ta Duy Hai 20206197" userId="1c6f8595-d1fd-4f6e-871d-65b0e992a569" providerId="ADAL" clId="{6E4BACE8-B0A0-4E7B-894A-45A9EB32246E}" dt="2022-01-19T09:25:15.392" v="422" actId="1076"/>
          <ac:spMkLst>
            <pc:docMk/>
            <pc:sldMk cId="1633850320" sldId="278"/>
            <ac:spMk id="21" creationId="{1DC03BC6-9774-4B2D-8FEF-87C176A1DD69}"/>
          </ac:spMkLst>
        </pc:spChg>
        <pc:spChg chg="del">
          <ac:chgData name="Ta Duy Hai 20206197" userId="1c6f8595-d1fd-4f6e-871d-65b0e992a569" providerId="ADAL" clId="{6E4BACE8-B0A0-4E7B-894A-45A9EB32246E}" dt="2022-01-19T09:23:36.384" v="394" actId="21"/>
          <ac:spMkLst>
            <pc:docMk/>
            <pc:sldMk cId="1633850320" sldId="278"/>
            <ac:spMk id="22" creationId="{6F183174-B3B1-4C51-A368-2E314EB2622E}"/>
          </ac:spMkLst>
        </pc:spChg>
        <pc:spChg chg="add mod">
          <ac:chgData name="Ta Duy Hai 20206197" userId="1c6f8595-d1fd-4f6e-871d-65b0e992a569" providerId="ADAL" clId="{6E4BACE8-B0A0-4E7B-894A-45A9EB32246E}" dt="2022-01-19T09:26:05.485" v="429" actId="20577"/>
          <ac:spMkLst>
            <pc:docMk/>
            <pc:sldMk cId="1633850320" sldId="278"/>
            <ac:spMk id="23" creationId="{FFCF9B47-C787-413E-BCEC-40E7E4FD7A3C}"/>
          </ac:spMkLst>
        </pc:spChg>
        <pc:spChg chg="mod">
          <ac:chgData name="Ta Duy Hai 20206197" userId="1c6f8595-d1fd-4f6e-871d-65b0e992a569" providerId="ADAL" clId="{6E4BACE8-B0A0-4E7B-894A-45A9EB32246E}" dt="2022-01-19T09:26:16.291" v="433" actId="20577"/>
          <ac:spMkLst>
            <pc:docMk/>
            <pc:sldMk cId="1633850320" sldId="278"/>
            <ac:spMk id="29" creationId="{E5411DAC-D225-41CB-9686-1DA546B4670A}"/>
          </ac:spMkLst>
        </pc:spChg>
        <pc:spChg chg="add mod">
          <ac:chgData name="Ta Duy Hai 20206197" userId="1c6f8595-d1fd-4f6e-871d-65b0e992a569" providerId="ADAL" clId="{6E4BACE8-B0A0-4E7B-894A-45A9EB32246E}" dt="2022-01-19T09:38:45.816" v="601" actId="20577"/>
          <ac:spMkLst>
            <pc:docMk/>
            <pc:sldMk cId="1633850320" sldId="278"/>
            <ac:spMk id="31" creationId="{A3F2EE39-CB7B-412A-A022-F41B1B707B16}"/>
          </ac:spMkLst>
        </pc:spChg>
        <pc:spChg chg="mod">
          <ac:chgData name="Ta Duy Hai 20206197" userId="1c6f8595-d1fd-4f6e-871d-65b0e992a569" providerId="ADAL" clId="{6E4BACE8-B0A0-4E7B-894A-45A9EB32246E}" dt="2022-01-19T09:27:03.498" v="466" actId="1076"/>
          <ac:spMkLst>
            <pc:docMk/>
            <pc:sldMk cId="1633850320" sldId="278"/>
            <ac:spMk id="35" creationId="{A989862E-4214-49B7-9C83-84883AB78119}"/>
          </ac:spMkLst>
        </pc:spChg>
        <pc:spChg chg="del">
          <ac:chgData name="Ta Duy Hai 20206197" userId="1c6f8595-d1fd-4f6e-871d-65b0e992a569" providerId="ADAL" clId="{6E4BACE8-B0A0-4E7B-894A-45A9EB32246E}" dt="2022-01-19T09:30:32.206" v="495" actId="21"/>
          <ac:spMkLst>
            <pc:docMk/>
            <pc:sldMk cId="1633850320" sldId="278"/>
            <ac:spMk id="38" creationId="{74C1213C-EDFF-449D-9F93-9BA4082F6E70}"/>
          </ac:spMkLst>
        </pc:spChg>
        <pc:spChg chg="add del mod">
          <ac:chgData name="Ta Duy Hai 20206197" userId="1c6f8595-d1fd-4f6e-871d-65b0e992a569" providerId="ADAL" clId="{6E4BACE8-B0A0-4E7B-894A-45A9EB32246E}" dt="2022-01-19T09:20:56.028" v="363" actId="11529"/>
          <ac:spMkLst>
            <pc:docMk/>
            <pc:sldMk cId="1633850320" sldId="278"/>
            <ac:spMk id="44" creationId="{06BE067B-64EA-4F99-81D2-DEF49AFDD35B}"/>
          </ac:spMkLst>
        </pc:spChg>
        <pc:spChg chg="add mod">
          <ac:chgData name="Ta Duy Hai 20206197" userId="1c6f8595-d1fd-4f6e-871d-65b0e992a569" providerId="ADAL" clId="{6E4BACE8-B0A0-4E7B-894A-45A9EB32246E}" dt="2022-01-19T09:21:21.148" v="373" actId="255"/>
          <ac:spMkLst>
            <pc:docMk/>
            <pc:sldMk cId="1633850320" sldId="278"/>
            <ac:spMk id="45" creationId="{DF7C8D0C-B03E-4396-8890-9FE4296E4719}"/>
          </ac:spMkLst>
        </pc:spChg>
        <pc:spChg chg="del">
          <ac:chgData name="Ta Duy Hai 20206197" userId="1c6f8595-d1fd-4f6e-871d-65b0e992a569" providerId="ADAL" clId="{6E4BACE8-B0A0-4E7B-894A-45A9EB32246E}" dt="2022-01-19T09:30:41.438" v="497" actId="21"/>
          <ac:spMkLst>
            <pc:docMk/>
            <pc:sldMk cId="1633850320" sldId="278"/>
            <ac:spMk id="47" creationId="{A628C36C-227D-43AE-ACB1-C73103DF7939}"/>
          </ac:spMkLst>
        </pc:spChg>
        <pc:spChg chg="del">
          <ac:chgData name="Ta Duy Hai 20206197" userId="1c6f8595-d1fd-4f6e-871d-65b0e992a569" providerId="ADAL" clId="{6E4BACE8-B0A0-4E7B-894A-45A9EB32246E}" dt="2022-01-19T09:33:00.657" v="529" actId="21"/>
          <ac:spMkLst>
            <pc:docMk/>
            <pc:sldMk cId="1633850320" sldId="278"/>
            <ac:spMk id="50" creationId="{51671D76-346A-46BE-B83E-22ECBE2AED9B}"/>
          </ac:spMkLst>
        </pc:spChg>
        <pc:spChg chg="mod">
          <ac:chgData name="Ta Duy Hai 20206197" userId="1c6f8595-d1fd-4f6e-871d-65b0e992a569" providerId="ADAL" clId="{6E4BACE8-B0A0-4E7B-894A-45A9EB32246E}" dt="2022-01-19T09:32:51" v="528" actId="20577"/>
          <ac:spMkLst>
            <pc:docMk/>
            <pc:sldMk cId="1633850320" sldId="278"/>
            <ac:spMk id="53" creationId="{05AE0B0E-B95F-4DA7-9454-412A2316CA70}"/>
          </ac:spMkLst>
        </pc:spChg>
        <pc:spChg chg="del">
          <ac:chgData name="Ta Duy Hai 20206197" userId="1c6f8595-d1fd-4f6e-871d-65b0e992a569" providerId="ADAL" clId="{6E4BACE8-B0A0-4E7B-894A-45A9EB32246E}" dt="2022-01-19T09:33:11.539" v="533" actId="21"/>
          <ac:spMkLst>
            <pc:docMk/>
            <pc:sldMk cId="1633850320" sldId="278"/>
            <ac:spMk id="54" creationId="{8CBBE857-6E33-4BDE-AFB2-2145F5942C47}"/>
          </ac:spMkLst>
        </pc:spChg>
        <pc:spChg chg="del">
          <ac:chgData name="Ta Duy Hai 20206197" userId="1c6f8595-d1fd-4f6e-871d-65b0e992a569" providerId="ADAL" clId="{6E4BACE8-B0A0-4E7B-894A-45A9EB32246E}" dt="2022-01-19T09:33:05.095" v="530" actId="21"/>
          <ac:spMkLst>
            <pc:docMk/>
            <pc:sldMk cId="1633850320" sldId="278"/>
            <ac:spMk id="57" creationId="{21CB7635-282A-4DBF-8D85-16AC1E7116E4}"/>
          </ac:spMkLst>
        </pc:spChg>
        <pc:spChg chg="mod">
          <ac:chgData name="Ta Duy Hai 20206197" userId="1c6f8595-d1fd-4f6e-871d-65b0e992a569" providerId="ADAL" clId="{6E4BACE8-B0A0-4E7B-894A-45A9EB32246E}" dt="2022-01-19T09:32:46.777" v="526" actId="20577"/>
          <ac:spMkLst>
            <pc:docMk/>
            <pc:sldMk cId="1633850320" sldId="278"/>
            <ac:spMk id="58" creationId="{F460A0DA-FDF5-43BA-829F-90BF88C5F90D}"/>
          </ac:spMkLst>
        </pc:spChg>
        <pc:spChg chg="add mod">
          <ac:chgData name="Ta Duy Hai 20206197" userId="1c6f8595-d1fd-4f6e-871d-65b0e992a569" providerId="ADAL" clId="{6E4BACE8-B0A0-4E7B-894A-45A9EB32246E}" dt="2022-01-19T09:22:29.421" v="382" actId="255"/>
          <ac:spMkLst>
            <pc:docMk/>
            <pc:sldMk cId="1633850320" sldId="278"/>
            <ac:spMk id="59" creationId="{B6148F4D-CDE6-459C-B517-E54E5E59EA25}"/>
          </ac:spMkLst>
        </pc:spChg>
        <pc:spChg chg="del">
          <ac:chgData name="Ta Duy Hai 20206197" userId="1c6f8595-d1fd-4f6e-871d-65b0e992a569" providerId="ADAL" clId="{6E4BACE8-B0A0-4E7B-894A-45A9EB32246E}" dt="2022-01-19T09:08:10.306" v="236" actId="21"/>
          <ac:spMkLst>
            <pc:docMk/>
            <pc:sldMk cId="1633850320" sldId="278"/>
            <ac:spMk id="61" creationId="{9041E153-3946-4DE9-B248-2FC20B9ADC89}"/>
          </ac:spMkLst>
        </pc:spChg>
        <pc:spChg chg="add mod">
          <ac:chgData name="Ta Duy Hai 20206197" userId="1c6f8595-d1fd-4f6e-871d-65b0e992a569" providerId="ADAL" clId="{6E4BACE8-B0A0-4E7B-894A-45A9EB32246E}" dt="2022-01-19T09:23:07.802" v="389" actId="1076"/>
          <ac:spMkLst>
            <pc:docMk/>
            <pc:sldMk cId="1633850320" sldId="278"/>
            <ac:spMk id="63" creationId="{95BB2F40-81C2-4AB9-968F-F6465D8A6F11}"/>
          </ac:spMkLst>
        </pc:spChg>
        <pc:spChg chg="add mod">
          <ac:chgData name="Ta Duy Hai 20206197" userId="1c6f8595-d1fd-4f6e-871d-65b0e992a569" providerId="ADAL" clId="{6E4BACE8-B0A0-4E7B-894A-45A9EB32246E}" dt="2022-01-19T09:24:05.714" v="413" actId="255"/>
          <ac:spMkLst>
            <pc:docMk/>
            <pc:sldMk cId="1633850320" sldId="278"/>
            <ac:spMk id="65" creationId="{C447C321-0F4C-4B23-A06E-6AE8256768B1}"/>
          </ac:spMkLst>
        </pc:spChg>
        <pc:spChg chg="del mod">
          <ac:chgData name="Ta Duy Hai 20206197" userId="1c6f8595-d1fd-4f6e-871d-65b0e992a569" providerId="ADAL" clId="{6E4BACE8-B0A0-4E7B-894A-45A9EB32246E}" dt="2022-01-19T09:20:35.460" v="357" actId="478"/>
          <ac:spMkLst>
            <pc:docMk/>
            <pc:sldMk cId="1633850320" sldId="278"/>
            <ac:spMk id="69" creationId="{D4FCBB23-DB94-40AC-8AF5-A8393CB0B772}"/>
          </ac:spMkLst>
        </pc:spChg>
        <pc:spChg chg="del">
          <ac:chgData name="Ta Duy Hai 20206197" userId="1c6f8595-d1fd-4f6e-871d-65b0e992a569" providerId="ADAL" clId="{6E4BACE8-B0A0-4E7B-894A-45A9EB32246E}" dt="2022-01-19T09:30:54.069" v="499" actId="21"/>
          <ac:spMkLst>
            <pc:docMk/>
            <pc:sldMk cId="1633850320" sldId="278"/>
            <ac:spMk id="70" creationId="{F4312942-E98E-4AA6-9134-E12237061A08}"/>
          </ac:spMkLst>
        </pc:spChg>
        <pc:spChg chg="add mod">
          <ac:chgData name="Ta Duy Hai 20206197" userId="1c6f8595-d1fd-4f6e-871d-65b0e992a569" providerId="ADAL" clId="{6E4BACE8-B0A0-4E7B-894A-45A9EB32246E}" dt="2022-01-19T09:29:47.846" v="488" actId="1076"/>
          <ac:spMkLst>
            <pc:docMk/>
            <pc:sldMk cId="1633850320" sldId="278"/>
            <ac:spMk id="78" creationId="{95C76020-6A46-4C59-A4C0-0BEA8E87DB67}"/>
          </ac:spMkLst>
        </pc:spChg>
        <pc:spChg chg="add mod">
          <ac:chgData name="Ta Duy Hai 20206197" userId="1c6f8595-d1fd-4f6e-871d-65b0e992a569" providerId="ADAL" clId="{6E4BACE8-B0A0-4E7B-894A-45A9EB32246E}" dt="2022-01-19T09:30:09.671" v="494" actId="255"/>
          <ac:spMkLst>
            <pc:docMk/>
            <pc:sldMk cId="1633850320" sldId="278"/>
            <ac:spMk id="87" creationId="{FCBC4E94-1AC0-43B4-B992-61B038E46C23}"/>
          </ac:spMkLst>
        </pc:spChg>
        <pc:spChg chg="add mod">
          <ac:chgData name="Ta Duy Hai 20206197" userId="1c6f8595-d1fd-4f6e-871d-65b0e992a569" providerId="ADAL" clId="{6E4BACE8-B0A0-4E7B-894A-45A9EB32246E}" dt="2022-01-19T09:32:16.387" v="522" actId="255"/>
          <ac:spMkLst>
            <pc:docMk/>
            <pc:sldMk cId="1633850320" sldId="278"/>
            <ac:spMk id="90" creationId="{B573268F-710C-470A-9A5E-482C987FF3A4}"/>
          </ac:spMkLst>
        </pc:spChg>
        <pc:spChg chg="add mod">
          <ac:chgData name="Ta Duy Hai 20206197" userId="1c6f8595-d1fd-4f6e-871d-65b0e992a569" providerId="ADAL" clId="{6E4BACE8-B0A0-4E7B-894A-45A9EB32246E}" dt="2022-01-19T09:34:09.693" v="543" actId="255"/>
          <ac:spMkLst>
            <pc:docMk/>
            <pc:sldMk cId="1633850320" sldId="278"/>
            <ac:spMk id="95" creationId="{6B65A94A-6D56-42C4-9012-6EE75DA50863}"/>
          </ac:spMkLst>
        </pc:spChg>
        <pc:spChg chg="add mod">
          <ac:chgData name="Ta Duy Hai 20206197" userId="1c6f8595-d1fd-4f6e-871d-65b0e992a569" providerId="ADAL" clId="{6E4BACE8-B0A0-4E7B-894A-45A9EB32246E}" dt="2022-01-19T09:35:12.632" v="556" actId="1076"/>
          <ac:spMkLst>
            <pc:docMk/>
            <pc:sldMk cId="1633850320" sldId="278"/>
            <ac:spMk id="98" creationId="{E93BF244-D724-45F2-9196-58F0AFB9A475}"/>
          </ac:spMkLst>
        </pc:spChg>
        <pc:spChg chg="add del">
          <ac:chgData name="Ta Duy Hai 20206197" userId="1c6f8595-d1fd-4f6e-871d-65b0e992a569" providerId="ADAL" clId="{6E4BACE8-B0A0-4E7B-894A-45A9EB32246E}" dt="2022-01-19T09:35:47.729" v="559" actId="11529"/>
          <ac:spMkLst>
            <pc:docMk/>
            <pc:sldMk cId="1633850320" sldId="278"/>
            <ac:spMk id="101" creationId="{374D9CE3-9E44-412B-9F5F-119B73A29EE8}"/>
          </ac:spMkLst>
        </pc:spChg>
        <pc:spChg chg="add mod">
          <ac:chgData name="Ta Duy Hai 20206197" userId="1c6f8595-d1fd-4f6e-871d-65b0e992a569" providerId="ADAL" clId="{6E4BACE8-B0A0-4E7B-894A-45A9EB32246E}" dt="2022-01-19T09:37:36.017" v="588" actId="255"/>
          <ac:spMkLst>
            <pc:docMk/>
            <pc:sldMk cId="1633850320" sldId="278"/>
            <ac:spMk id="102" creationId="{E6CB17BA-5668-4FE3-8BC6-624BBAEEA7A4}"/>
          </ac:spMkLst>
        </pc:spChg>
        <pc:spChg chg="add mod">
          <ac:chgData name="Ta Duy Hai 20206197" userId="1c6f8595-d1fd-4f6e-871d-65b0e992a569" providerId="ADAL" clId="{6E4BACE8-B0A0-4E7B-894A-45A9EB32246E}" dt="2022-01-19T09:36:33.939" v="569" actId="1076"/>
          <ac:spMkLst>
            <pc:docMk/>
            <pc:sldMk cId="1633850320" sldId="278"/>
            <ac:spMk id="105" creationId="{D4CB6232-8F26-4456-A1EC-1AE25E56B139}"/>
          </ac:spMkLst>
        </pc:spChg>
        <pc:spChg chg="add mod">
          <ac:chgData name="Ta Duy Hai 20206197" userId="1c6f8595-d1fd-4f6e-871d-65b0e992a569" providerId="ADAL" clId="{6E4BACE8-B0A0-4E7B-894A-45A9EB32246E}" dt="2022-01-19T09:36:55.213" v="575" actId="1076"/>
          <ac:spMkLst>
            <pc:docMk/>
            <pc:sldMk cId="1633850320" sldId="278"/>
            <ac:spMk id="106" creationId="{A26E6A81-A5AD-469B-A83B-271411166A2F}"/>
          </ac:spMkLst>
        </pc:spChg>
        <pc:spChg chg="add mod">
          <ac:chgData name="Ta Duy Hai 20206197" userId="1c6f8595-d1fd-4f6e-871d-65b0e992a569" providerId="ADAL" clId="{6E4BACE8-B0A0-4E7B-894A-45A9EB32246E}" dt="2022-01-19T09:38:13.525" v="595" actId="255"/>
          <ac:spMkLst>
            <pc:docMk/>
            <pc:sldMk cId="1633850320" sldId="278"/>
            <ac:spMk id="112" creationId="{BF8DD603-7236-4927-BDF4-188434F12FC9}"/>
          </ac:spMkLst>
        </pc:spChg>
        <pc:spChg chg="add mod">
          <ac:chgData name="Ta Duy Hai 20206197" userId="1c6f8595-d1fd-4f6e-871d-65b0e992a569" providerId="ADAL" clId="{6E4BACE8-B0A0-4E7B-894A-45A9EB32246E}" dt="2022-01-19T09:38:27.363" v="599" actId="255"/>
          <ac:spMkLst>
            <pc:docMk/>
            <pc:sldMk cId="1633850320" sldId="278"/>
            <ac:spMk id="113" creationId="{A76844EB-0CFF-47B2-BE71-EDEB12B78B84}"/>
          </ac:spMkLst>
        </pc:spChg>
        <pc:spChg chg="add mod">
          <ac:chgData name="Ta Duy Hai 20206197" userId="1c6f8595-d1fd-4f6e-871d-65b0e992a569" providerId="ADAL" clId="{6E4BACE8-B0A0-4E7B-894A-45A9EB32246E}" dt="2022-01-19T09:39:25.889" v="606" actId="1076"/>
          <ac:spMkLst>
            <pc:docMk/>
            <pc:sldMk cId="1633850320" sldId="278"/>
            <ac:spMk id="114" creationId="{3EB79C52-CF03-4316-A67E-3011263D8162}"/>
          </ac:spMkLst>
        </pc:spChg>
        <pc:cxnChg chg="mod">
          <ac:chgData name="Ta Duy Hai 20206197" userId="1c6f8595-d1fd-4f6e-871d-65b0e992a569" providerId="ADAL" clId="{6E4BACE8-B0A0-4E7B-894A-45A9EB32246E}" dt="2022-01-19T09:12:14.243" v="297" actId="14100"/>
          <ac:cxnSpMkLst>
            <pc:docMk/>
            <pc:sldMk cId="1633850320" sldId="278"/>
            <ac:cxnSpMk id="6" creationId="{1E12EB9B-A0A0-4B3C-B67C-5CC15AF4DA3E}"/>
          </ac:cxnSpMkLst>
        </pc:cxnChg>
        <pc:cxnChg chg="del mod">
          <ac:chgData name="Ta Duy Hai 20206197" userId="1c6f8595-d1fd-4f6e-871d-65b0e992a569" providerId="ADAL" clId="{6E4BACE8-B0A0-4E7B-894A-45A9EB32246E}" dt="2022-01-19T09:30:35.221" v="496" actId="21"/>
          <ac:cxnSpMkLst>
            <pc:docMk/>
            <pc:sldMk cId="1633850320" sldId="278"/>
            <ac:cxnSpMk id="8" creationId="{62027C77-D614-462F-8F04-A0A34D1C0379}"/>
          </ac:cxnSpMkLst>
        </pc:cxnChg>
        <pc:cxnChg chg="mod">
          <ac:chgData name="Ta Duy Hai 20206197" userId="1c6f8595-d1fd-4f6e-871d-65b0e992a569" providerId="ADAL" clId="{6E4BACE8-B0A0-4E7B-894A-45A9EB32246E}" dt="2022-01-19T09:12:21.035" v="299" actId="14100"/>
          <ac:cxnSpMkLst>
            <pc:docMk/>
            <pc:sldMk cId="1633850320" sldId="278"/>
            <ac:cxnSpMk id="9" creationId="{EA174F91-685E-4FCC-9707-15B36D2AD7C0}"/>
          </ac:cxnSpMkLst>
        </pc:cxnChg>
        <pc:cxnChg chg="mod">
          <ac:chgData name="Ta Duy Hai 20206197" userId="1c6f8595-d1fd-4f6e-871d-65b0e992a569" providerId="ADAL" clId="{6E4BACE8-B0A0-4E7B-894A-45A9EB32246E}" dt="2022-01-19T09:20:43.118" v="359" actId="1076"/>
          <ac:cxnSpMkLst>
            <pc:docMk/>
            <pc:sldMk cId="1633850320" sldId="278"/>
            <ac:cxnSpMk id="12" creationId="{61982FD2-16BA-408E-A656-66DB46AB5BE1}"/>
          </ac:cxnSpMkLst>
        </pc:cxnChg>
        <pc:cxnChg chg="mod">
          <ac:chgData name="Ta Duy Hai 20206197" userId="1c6f8595-d1fd-4f6e-871d-65b0e992a569" providerId="ADAL" clId="{6E4BACE8-B0A0-4E7B-894A-45A9EB32246E}" dt="2022-01-19T09:23:31.588" v="393" actId="1076"/>
          <ac:cxnSpMkLst>
            <pc:docMk/>
            <pc:sldMk cId="1633850320" sldId="278"/>
            <ac:cxnSpMk id="15" creationId="{FEAFE552-9524-41CC-9386-8640B02DC85D}"/>
          </ac:cxnSpMkLst>
        </pc:cxnChg>
        <pc:cxnChg chg="del mod">
          <ac:chgData name="Ta Duy Hai 20206197" userId="1c6f8595-d1fd-4f6e-871d-65b0e992a569" providerId="ADAL" clId="{6E4BACE8-B0A0-4E7B-894A-45A9EB32246E}" dt="2022-01-19T09:27:12.684" v="468" actId="21"/>
          <ac:cxnSpMkLst>
            <pc:docMk/>
            <pc:sldMk cId="1633850320" sldId="278"/>
            <ac:cxnSpMk id="19" creationId="{94ED1CFD-1B66-4FEF-A152-13ED51D98497}"/>
          </ac:cxnSpMkLst>
        </pc:cxnChg>
        <pc:cxnChg chg="del mod">
          <ac:chgData name="Ta Duy Hai 20206197" userId="1c6f8595-d1fd-4f6e-871d-65b0e992a569" providerId="ADAL" clId="{6E4BACE8-B0A0-4E7B-894A-45A9EB32246E}" dt="2022-01-19T09:25:01.381" v="420" actId="21"/>
          <ac:cxnSpMkLst>
            <pc:docMk/>
            <pc:sldMk cId="1633850320" sldId="278"/>
            <ac:cxnSpMk id="20" creationId="{7FF5538D-F489-4D88-AF20-64528EF7ED9F}"/>
          </ac:cxnSpMkLst>
        </pc:cxnChg>
        <pc:cxnChg chg="del mod">
          <ac:chgData name="Ta Duy Hai 20206197" userId="1c6f8595-d1fd-4f6e-871d-65b0e992a569" providerId="ADAL" clId="{6E4BACE8-B0A0-4E7B-894A-45A9EB32246E}" dt="2022-01-19T09:24:37.483" v="415" actId="21"/>
          <ac:cxnSpMkLst>
            <pc:docMk/>
            <pc:sldMk cId="1633850320" sldId="278"/>
            <ac:cxnSpMk id="24" creationId="{CE2648CB-886A-4C72-BA59-CF931FC92328}"/>
          </ac:cxnSpMkLst>
        </pc:cxnChg>
        <pc:cxnChg chg="del">
          <ac:chgData name="Ta Duy Hai 20206197" userId="1c6f8595-d1fd-4f6e-871d-65b0e992a569" providerId="ADAL" clId="{6E4BACE8-B0A0-4E7B-894A-45A9EB32246E}" dt="2022-01-19T09:26:57.195" v="465" actId="21"/>
          <ac:cxnSpMkLst>
            <pc:docMk/>
            <pc:sldMk cId="1633850320" sldId="278"/>
            <ac:cxnSpMk id="25" creationId="{C1B0620E-A16B-409C-8737-DD7AFC777E9D}"/>
          </ac:cxnSpMkLst>
        </pc:cxnChg>
        <pc:cxnChg chg="del mod">
          <ac:chgData name="Ta Duy Hai 20206197" userId="1c6f8595-d1fd-4f6e-871d-65b0e992a569" providerId="ADAL" clId="{6E4BACE8-B0A0-4E7B-894A-45A9EB32246E}" dt="2022-01-19T09:24:55.443" v="419" actId="21"/>
          <ac:cxnSpMkLst>
            <pc:docMk/>
            <pc:sldMk cId="1633850320" sldId="278"/>
            <ac:cxnSpMk id="28" creationId="{114704FB-0E26-4671-A21B-A8FF43BF1BA5}"/>
          </ac:cxnSpMkLst>
        </pc:cxnChg>
        <pc:cxnChg chg="mod">
          <ac:chgData name="Ta Duy Hai 20206197" userId="1c6f8595-d1fd-4f6e-871d-65b0e992a569" providerId="ADAL" clId="{6E4BACE8-B0A0-4E7B-894A-45A9EB32246E}" dt="2022-01-19T09:25:40.424" v="424" actId="1076"/>
          <ac:cxnSpMkLst>
            <pc:docMk/>
            <pc:sldMk cId="1633850320" sldId="278"/>
            <ac:cxnSpMk id="33" creationId="{73BDFEE0-BE32-4AD3-A7D4-DA018B88908E}"/>
          </ac:cxnSpMkLst>
        </pc:cxnChg>
        <pc:cxnChg chg="add mod">
          <ac:chgData name="Ta Duy Hai 20206197" userId="1c6f8595-d1fd-4f6e-871d-65b0e992a569" providerId="ADAL" clId="{6E4BACE8-B0A0-4E7B-894A-45A9EB32246E}" dt="2022-01-19T09:15:05.121" v="338" actId="14100"/>
          <ac:cxnSpMkLst>
            <pc:docMk/>
            <pc:sldMk cId="1633850320" sldId="278"/>
            <ac:cxnSpMk id="34" creationId="{D2B49C18-E13A-4E33-BA36-DF9C5863A05E}"/>
          </ac:cxnSpMkLst>
        </pc:cxnChg>
        <pc:cxnChg chg="del mod">
          <ac:chgData name="Ta Duy Hai 20206197" userId="1c6f8595-d1fd-4f6e-871d-65b0e992a569" providerId="ADAL" clId="{6E4BACE8-B0A0-4E7B-894A-45A9EB32246E}" dt="2022-01-19T09:27:18.314" v="469" actId="21"/>
          <ac:cxnSpMkLst>
            <pc:docMk/>
            <pc:sldMk cId="1633850320" sldId="278"/>
            <ac:cxnSpMk id="37" creationId="{42349BFA-D4CA-46CC-AB0A-1663F5C2E956}"/>
          </ac:cxnSpMkLst>
        </pc:cxnChg>
        <pc:cxnChg chg="add">
          <ac:chgData name="Ta Duy Hai 20206197" userId="1c6f8595-d1fd-4f6e-871d-65b0e992a569" providerId="ADAL" clId="{6E4BACE8-B0A0-4E7B-894A-45A9EB32246E}" dt="2022-01-19T09:15:13.094" v="339" actId="11529"/>
          <ac:cxnSpMkLst>
            <pc:docMk/>
            <pc:sldMk cId="1633850320" sldId="278"/>
            <ac:cxnSpMk id="41" creationId="{E7980A5C-DD7C-41C5-A7F8-0A006CB028FA}"/>
          </ac:cxnSpMkLst>
        </pc:cxnChg>
        <pc:cxnChg chg="add">
          <ac:chgData name="Ta Duy Hai 20206197" userId="1c6f8595-d1fd-4f6e-871d-65b0e992a569" providerId="ADAL" clId="{6E4BACE8-B0A0-4E7B-894A-45A9EB32246E}" dt="2022-01-19T09:15:19.263" v="340" actId="11529"/>
          <ac:cxnSpMkLst>
            <pc:docMk/>
            <pc:sldMk cId="1633850320" sldId="278"/>
            <ac:cxnSpMk id="43" creationId="{B203C880-EFB5-4DE8-B1E6-D3B4EABA8729}"/>
          </ac:cxnSpMkLst>
        </pc:cxnChg>
        <pc:cxnChg chg="add del mod">
          <ac:chgData name="Ta Duy Hai 20206197" userId="1c6f8595-d1fd-4f6e-871d-65b0e992a569" providerId="ADAL" clId="{6E4BACE8-B0A0-4E7B-894A-45A9EB32246E}" dt="2022-01-19T09:21:56.038" v="375" actId="21"/>
          <ac:cxnSpMkLst>
            <pc:docMk/>
            <pc:sldMk cId="1633850320" sldId="278"/>
            <ac:cxnSpMk id="48" creationId="{9FD16BAF-7E75-4C01-B053-6FB210A27D54}"/>
          </ac:cxnSpMkLst>
        </pc:cxnChg>
        <pc:cxnChg chg="del mod">
          <ac:chgData name="Ta Duy Hai 20206197" userId="1c6f8595-d1fd-4f6e-871d-65b0e992a569" providerId="ADAL" clId="{6E4BACE8-B0A0-4E7B-894A-45A9EB32246E}" dt="2022-01-19T09:30:48.873" v="498" actId="21"/>
          <ac:cxnSpMkLst>
            <pc:docMk/>
            <pc:sldMk cId="1633850320" sldId="278"/>
            <ac:cxnSpMk id="49" creationId="{47C20B8F-9543-4848-8137-16F4CA72BA68}"/>
          </ac:cxnSpMkLst>
        </pc:cxnChg>
        <pc:cxnChg chg="del mod">
          <ac:chgData name="Ta Duy Hai 20206197" userId="1c6f8595-d1fd-4f6e-871d-65b0e992a569" providerId="ADAL" clId="{6E4BACE8-B0A0-4E7B-894A-45A9EB32246E}" dt="2022-01-19T09:33:14.427" v="534" actId="21"/>
          <ac:cxnSpMkLst>
            <pc:docMk/>
            <pc:sldMk cId="1633850320" sldId="278"/>
            <ac:cxnSpMk id="52" creationId="{63CC9255-69A0-4E0D-815E-53FC4AACA5F4}"/>
          </ac:cxnSpMkLst>
        </pc:cxnChg>
        <pc:cxnChg chg="add">
          <ac:chgData name="Ta Duy Hai 20206197" userId="1c6f8595-d1fd-4f6e-871d-65b0e992a569" providerId="ADAL" clId="{6E4BACE8-B0A0-4E7B-894A-45A9EB32246E}" dt="2022-01-19T09:22:05.706" v="376" actId="11529"/>
          <ac:cxnSpMkLst>
            <pc:docMk/>
            <pc:sldMk cId="1633850320" sldId="278"/>
            <ac:cxnSpMk id="55" creationId="{C236C66E-7638-4875-8034-2495B1369823}"/>
          </ac:cxnSpMkLst>
        </pc:cxnChg>
        <pc:cxnChg chg="del mod">
          <ac:chgData name="Ta Duy Hai 20206197" userId="1c6f8595-d1fd-4f6e-871d-65b0e992a569" providerId="ADAL" clId="{6E4BACE8-B0A0-4E7B-894A-45A9EB32246E}" dt="2022-01-19T09:33:07.989" v="532" actId="21"/>
          <ac:cxnSpMkLst>
            <pc:docMk/>
            <pc:sldMk cId="1633850320" sldId="278"/>
            <ac:cxnSpMk id="56" creationId="{6D10DA96-E07F-4BF3-9D49-48EF179F7747}"/>
          </ac:cxnSpMkLst>
        </pc:cxnChg>
        <pc:cxnChg chg="del mod">
          <ac:chgData name="Ta Duy Hai 20206197" userId="1c6f8595-d1fd-4f6e-871d-65b0e992a569" providerId="ADAL" clId="{6E4BACE8-B0A0-4E7B-894A-45A9EB32246E}" dt="2022-01-19T09:20:39.595" v="358" actId="21"/>
          <ac:cxnSpMkLst>
            <pc:docMk/>
            <pc:sldMk cId="1633850320" sldId="278"/>
            <ac:cxnSpMk id="60" creationId="{34075FBB-640C-4111-B410-C37317A532F7}"/>
          </ac:cxnSpMkLst>
        </pc:cxnChg>
        <pc:cxnChg chg="mod">
          <ac:chgData name="Ta Duy Hai 20206197" userId="1c6f8595-d1fd-4f6e-871d-65b0e992a569" providerId="ADAL" clId="{6E4BACE8-B0A0-4E7B-894A-45A9EB32246E}" dt="2022-01-19T09:32:35.072" v="523" actId="1076"/>
          <ac:cxnSpMkLst>
            <pc:docMk/>
            <pc:sldMk cId="1633850320" sldId="278"/>
            <ac:cxnSpMk id="64" creationId="{72DE6269-4786-4E1B-BA0F-BDD9087E195E}"/>
          </ac:cxnSpMkLst>
        </pc:cxnChg>
        <pc:cxnChg chg="mod">
          <ac:chgData name="Ta Duy Hai 20206197" userId="1c6f8595-d1fd-4f6e-871d-65b0e992a569" providerId="ADAL" clId="{6E4BACE8-B0A0-4E7B-894A-45A9EB32246E}" dt="2022-01-19T09:32:39.814" v="524" actId="1076"/>
          <ac:cxnSpMkLst>
            <pc:docMk/>
            <pc:sldMk cId="1633850320" sldId="278"/>
            <ac:cxnSpMk id="66" creationId="{B62A2F91-2EE0-4299-B693-DC87CE0E428B}"/>
          </ac:cxnSpMkLst>
        </pc:cxnChg>
        <pc:cxnChg chg="del mod">
          <ac:chgData name="Ta Duy Hai 20206197" userId="1c6f8595-d1fd-4f6e-871d-65b0e992a569" providerId="ADAL" clId="{6E4BACE8-B0A0-4E7B-894A-45A9EB32246E}" dt="2022-01-19T09:22:09.894" v="377" actId="21"/>
          <ac:cxnSpMkLst>
            <pc:docMk/>
            <pc:sldMk cId="1633850320" sldId="278"/>
            <ac:cxnSpMk id="68" creationId="{FFEE1F81-19D9-404C-9548-8670ACA65585}"/>
          </ac:cxnSpMkLst>
        </pc:cxnChg>
        <pc:cxnChg chg="add">
          <ac:chgData name="Ta Duy Hai 20206197" userId="1c6f8595-d1fd-4f6e-871d-65b0e992a569" providerId="ADAL" clId="{6E4BACE8-B0A0-4E7B-894A-45A9EB32246E}" dt="2022-01-19T09:24:18.729" v="414" actId="11529"/>
          <ac:cxnSpMkLst>
            <pc:docMk/>
            <pc:sldMk cId="1633850320" sldId="278"/>
            <ac:cxnSpMk id="71" creationId="{6D3FBDE3-348D-4A5E-967C-8EB89461120E}"/>
          </ac:cxnSpMkLst>
        </pc:cxnChg>
        <pc:cxnChg chg="add mod">
          <ac:chgData name="Ta Duy Hai 20206197" userId="1c6f8595-d1fd-4f6e-871d-65b0e992a569" providerId="ADAL" clId="{6E4BACE8-B0A0-4E7B-894A-45A9EB32246E}" dt="2022-01-19T09:25:45.764" v="425" actId="14100"/>
          <ac:cxnSpMkLst>
            <pc:docMk/>
            <pc:sldMk cId="1633850320" sldId="278"/>
            <ac:cxnSpMk id="73" creationId="{6364C337-621A-47DF-A8FE-57ED5F0C9DC3}"/>
          </ac:cxnSpMkLst>
        </pc:cxnChg>
        <pc:cxnChg chg="add">
          <ac:chgData name="Ta Duy Hai 20206197" userId="1c6f8595-d1fd-4f6e-871d-65b0e992a569" providerId="ADAL" clId="{6E4BACE8-B0A0-4E7B-894A-45A9EB32246E}" dt="2022-01-19T09:27:33.333" v="470" actId="11529"/>
          <ac:cxnSpMkLst>
            <pc:docMk/>
            <pc:sldMk cId="1633850320" sldId="278"/>
            <ac:cxnSpMk id="77" creationId="{15EC9C83-BA8C-48D5-8F89-532DD220F7E4}"/>
          </ac:cxnSpMkLst>
        </pc:cxnChg>
        <pc:cxnChg chg="add del mod">
          <ac:chgData name="Ta Duy Hai 20206197" userId="1c6f8595-d1fd-4f6e-871d-65b0e992a569" providerId="ADAL" clId="{6E4BACE8-B0A0-4E7B-894A-45A9EB32246E}" dt="2022-01-19T09:29:09.075" v="483" actId="21"/>
          <ac:cxnSpMkLst>
            <pc:docMk/>
            <pc:sldMk cId="1633850320" sldId="278"/>
            <ac:cxnSpMk id="80" creationId="{D9B9DE10-4D1A-4FB5-A5E4-A10DACFCDC44}"/>
          </ac:cxnSpMkLst>
        </pc:cxnChg>
        <pc:cxnChg chg="add mod">
          <ac:chgData name="Ta Duy Hai 20206197" userId="1c6f8595-d1fd-4f6e-871d-65b0e992a569" providerId="ADAL" clId="{6E4BACE8-B0A0-4E7B-894A-45A9EB32246E}" dt="2022-01-19T09:29:52.364" v="489" actId="14100"/>
          <ac:cxnSpMkLst>
            <pc:docMk/>
            <pc:sldMk cId="1633850320" sldId="278"/>
            <ac:cxnSpMk id="82" creationId="{1497BCF5-6372-4BE3-A0EA-9D8F1002BF55}"/>
          </ac:cxnSpMkLst>
        </pc:cxnChg>
        <pc:cxnChg chg="add">
          <ac:chgData name="Ta Duy Hai 20206197" userId="1c6f8595-d1fd-4f6e-871d-65b0e992a569" providerId="ADAL" clId="{6E4BACE8-B0A0-4E7B-894A-45A9EB32246E}" dt="2022-01-19T09:29:32.116" v="485" actId="11529"/>
          <ac:cxnSpMkLst>
            <pc:docMk/>
            <pc:sldMk cId="1633850320" sldId="278"/>
            <ac:cxnSpMk id="84" creationId="{46365EC8-A908-4A85-B7C9-40A64725EBA8}"/>
          </ac:cxnSpMkLst>
        </pc:cxnChg>
        <pc:cxnChg chg="add">
          <ac:chgData name="Ta Duy Hai 20206197" userId="1c6f8595-d1fd-4f6e-871d-65b0e992a569" providerId="ADAL" clId="{6E4BACE8-B0A0-4E7B-894A-45A9EB32246E}" dt="2022-01-19T09:31:32.987" v="500" actId="11529"/>
          <ac:cxnSpMkLst>
            <pc:docMk/>
            <pc:sldMk cId="1633850320" sldId="278"/>
            <ac:cxnSpMk id="89" creationId="{93A14C5E-7100-4D08-A7FA-E1CA5DD84CDC}"/>
          </ac:cxnSpMkLst>
        </pc:cxnChg>
        <pc:cxnChg chg="add">
          <ac:chgData name="Ta Duy Hai 20206197" userId="1c6f8595-d1fd-4f6e-871d-65b0e992a569" providerId="ADAL" clId="{6E4BACE8-B0A0-4E7B-894A-45A9EB32246E}" dt="2022-01-19T09:33:51.853" v="535" actId="11529"/>
          <ac:cxnSpMkLst>
            <pc:docMk/>
            <pc:sldMk cId="1633850320" sldId="278"/>
            <ac:cxnSpMk id="94" creationId="{7B75ED33-EB40-408E-AB22-DC7636099D50}"/>
          </ac:cxnSpMkLst>
        </pc:cxnChg>
        <pc:cxnChg chg="add">
          <ac:chgData name="Ta Duy Hai 20206197" userId="1c6f8595-d1fd-4f6e-871d-65b0e992a569" providerId="ADAL" clId="{6E4BACE8-B0A0-4E7B-894A-45A9EB32246E}" dt="2022-01-19T09:34:25.373" v="544" actId="11529"/>
          <ac:cxnSpMkLst>
            <pc:docMk/>
            <pc:sldMk cId="1633850320" sldId="278"/>
            <ac:cxnSpMk id="97" creationId="{64974D81-1673-44E5-A110-F092464D8EBF}"/>
          </ac:cxnSpMkLst>
        </pc:cxnChg>
        <pc:cxnChg chg="add">
          <ac:chgData name="Ta Duy Hai 20206197" userId="1c6f8595-d1fd-4f6e-871d-65b0e992a569" providerId="ADAL" clId="{6E4BACE8-B0A0-4E7B-894A-45A9EB32246E}" dt="2022-01-19T09:35:27.271" v="557" actId="11529"/>
          <ac:cxnSpMkLst>
            <pc:docMk/>
            <pc:sldMk cId="1633850320" sldId="278"/>
            <ac:cxnSpMk id="100" creationId="{3F2AA22F-AB16-4FFB-B619-033727CD66CC}"/>
          </ac:cxnSpMkLst>
        </pc:cxnChg>
        <pc:cxnChg chg="add mod">
          <ac:chgData name="Ta Duy Hai 20206197" userId="1c6f8595-d1fd-4f6e-871d-65b0e992a569" providerId="ADAL" clId="{6E4BACE8-B0A0-4E7B-894A-45A9EB32246E}" dt="2022-01-19T09:37:31.435" v="587" actId="1076"/>
          <ac:cxnSpMkLst>
            <pc:docMk/>
            <pc:sldMk cId="1633850320" sldId="278"/>
            <ac:cxnSpMk id="104" creationId="{5D4C6E02-2FE8-49B5-AB0E-7ABC61AAD031}"/>
          </ac:cxnSpMkLst>
        </pc:cxnChg>
        <pc:cxnChg chg="add">
          <ac:chgData name="Ta Duy Hai 20206197" userId="1c6f8595-d1fd-4f6e-871d-65b0e992a569" providerId="ADAL" clId="{6E4BACE8-B0A0-4E7B-894A-45A9EB32246E}" dt="2022-01-19T09:37:50.537" v="589" actId="11529"/>
          <ac:cxnSpMkLst>
            <pc:docMk/>
            <pc:sldMk cId="1633850320" sldId="278"/>
            <ac:cxnSpMk id="109" creationId="{8EBE33D5-3841-4123-BD02-4401D0F578EA}"/>
          </ac:cxnSpMkLst>
        </pc:cxnChg>
        <pc:cxnChg chg="add">
          <ac:chgData name="Ta Duy Hai 20206197" userId="1c6f8595-d1fd-4f6e-871d-65b0e992a569" providerId="ADAL" clId="{6E4BACE8-B0A0-4E7B-894A-45A9EB32246E}" dt="2022-01-19T09:37:57.007" v="590" actId="11529"/>
          <ac:cxnSpMkLst>
            <pc:docMk/>
            <pc:sldMk cId="1633850320" sldId="278"/>
            <ac:cxnSpMk id="111" creationId="{DBEA7209-CFB5-4F12-ADF2-3C9784EA7B4F}"/>
          </ac:cxnSpMkLst>
        </pc:cxnChg>
      </pc:sldChg>
    </pc:docChg>
  </pc:docChgLst>
  <pc:docChgLst>
    <pc:chgData name="Ta Duy Hai 20206197" userId="1c6f8595-d1fd-4f6e-871d-65b0e992a569" providerId="ADAL" clId="{3F359D52-C980-4561-9A3E-BBD454279006}"/>
    <pc:docChg chg="undo redo custSel addSld delSld modSld sldOrd modMainMaster">
      <pc:chgData name="Ta Duy Hai 20206197" userId="1c6f8595-d1fd-4f6e-871d-65b0e992a569" providerId="ADAL" clId="{3F359D52-C980-4561-9A3E-BBD454279006}" dt="2021-11-19T01:58:29.848" v="16897" actId="14100"/>
      <pc:docMkLst>
        <pc:docMk/>
      </pc:docMkLst>
      <pc:sldChg chg="addSp delSp modSp mod setBg">
        <pc:chgData name="Ta Duy Hai 20206197" userId="1c6f8595-d1fd-4f6e-871d-65b0e992a569" providerId="ADAL" clId="{3F359D52-C980-4561-9A3E-BBD454279006}" dt="2021-11-07T12:29:35.668" v="221"/>
        <pc:sldMkLst>
          <pc:docMk/>
          <pc:sldMk cId="783940696" sldId="256"/>
        </pc:sldMkLst>
        <pc:spChg chg="add mod">
          <ac:chgData name="Ta Duy Hai 20206197" userId="1c6f8595-d1fd-4f6e-871d-65b0e992a569" providerId="ADAL" clId="{3F359D52-C980-4561-9A3E-BBD454279006}" dt="2021-11-07T12:21:49.274" v="122" actId="255"/>
          <ac:spMkLst>
            <pc:docMk/>
            <pc:sldMk cId="783940696" sldId="256"/>
            <ac:spMk id="2" creationId="{F1CCF743-7B5A-42F6-B0F4-E0669CBAE2A1}"/>
          </ac:spMkLst>
        </pc:spChg>
        <pc:spChg chg="add mod">
          <ac:chgData name="Ta Duy Hai 20206197" userId="1c6f8595-d1fd-4f6e-871d-65b0e992a569" providerId="ADAL" clId="{3F359D52-C980-4561-9A3E-BBD454279006}" dt="2021-11-07T12:29:09.377" v="218" actId="1076"/>
          <ac:spMkLst>
            <pc:docMk/>
            <pc:sldMk cId="783940696" sldId="256"/>
            <ac:spMk id="3" creationId="{E76E4DED-7C4F-40A1-89C8-2D80B1AE3345}"/>
          </ac:spMkLst>
        </pc:spChg>
        <pc:spChg chg="del">
          <ac:chgData name="Ta Duy Hai 20206197" userId="1c6f8595-d1fd-4f6e-871d-65b0e992a569" providerId="ADAL" clId="{3F359D52-C980-4561-9A3E-BBD454279006}" dt="2021-11-07T12:16:51.203" v="0" actId="21"/>
          <ac:spMkLst>
            <pc:docMk/>
            <pc:sldMk cId="783940696" sldId="256"/>
            <ac:spMk id="6" creationId="{B0D7F066-9288-4799-9DF1-03003E567AB6}"/>
          </ac:spMkLst>
        </pc:spChg>
        <pc:cxnChg chg="del mod">
          <ac:chgData name="Ta Duy Hai 20206197" userId="1c6f8595-d1fd-4f6e-871d-65b0e992a569" providerId="ADAL" clId="{3F359D52-C980-4561-9A3E-BBD454279006}" dt="2021-11-07T12:16:53.573" v="1" actId="21"/>
          <ac:cxnSpMkLst>
            <pc:docMk/>
            <pc:sldMk cId="783940696" sldId="256"/>
            <ac:cxnSpMk id="8" creationId="{BE67B31F-6803-44B1-81F0-4C0BDFECA7C8}"/>
          </ac:cxnSpMkLst>
        </pc:cxnChg>
      </pc:sldChg>
      <pc:sldChg chg="new del">
        <pc:chgData name="Ta Duy Hai 20206197" userId="1c6f8595-d1fd-4f6e-871d-65b0e992a569" providerId="ADAL" clId="{3F359D52-C980-4561-9A3E-BBD454279006}" dt="2021-11-07T12:29:24.722" v="220" actId="680"/>
        <pc:sldMkLst>
          <pc:docMk/>
          <pc:sldMk cId="1356810266" sldId="257"/>
        </pc:sldMkLst>
      </pc:sldChg>
      <pc:sldChg chg="addSp delSp modSp new mod">
        <pc:chgData name="Ta Duy Hai 20206197" userId="1c6f8595-d1fd-4f6e-871d-65b0e992a569" providerId="ADAL" clId="{3F359D52-C980-4561-9A3E-BBD454279006}" dt="2021-11-07T13:30:17.239" v="454" actId="2710"/>
        <pc:sldMkLst>
          <pc:docMk/>
          <pc:sldMk cId="2946326368" sldId="257"/>
        </pc:sldMkLst>
        <pc:spChg chg="del">
          <ac:chgData name="Ta Duy Hai 20206197" userId="1c6f8595-d1fd-4f6e-871d-65b0e992a569" providerId="ADAL" clId="{3F359D52-C980-4561-9A3E-BBD454279006}" dt="2021-11-07T12:29:49.246" v="223" actId="21"/>
          <ac:spMkLst>
            <pc:docMk/>
            <pc:sldMk cId="2946326368" sldId="257"/>
            <ac:spMk id="2" creationId="{96E85D79-21FC-4B6B-8C08-51C38595EFC8}"/>
          </ac:spMkLst>
        </pc:spChg>
        <pc:spChg chg="del">
          <ac:chgData name="Ta Duy Hai 20206197" userId="1c6f8595-d1fd-4f6e-871d-65b0e992a569" providerId="ADAL" clId="{3F359D52-C980-4561-9A3E-BBD454279006}" dt="2021-11-07T12:29:52.012" v="224" actId="21"/>
          <ac:spMkLst>
            <pc:docMk/>
            <pc:sldMk cId="2946326368" sldId="257"/>
            <ac:spMk id="3" creationId="{19B8FB16-D20F-4C7A-BCAF-51F4BA54BED5}"/>
          </ac:spMkLst>
        </pc:spChg>
        <pc:spChg chg="add mod">
          <ac:chgData name="Ta Duy Hai 20206197" userId="1c6f8595-d1fd-4f6e-871d-65b0e992a569" providerId="ADAL" clId="{3F359D52-C980-4561-9A3E-BBD454279006}" dt="2021-11-07T13:30:17.239" v="454" actId="2710"/>
          <ac:spMkLst>
            <pc:docMk/>
            <pc:sldMk cId="2946326368" sldId="257"/>
            <ac:spMk id="4" creationId="{8FFE528F-5CA8-4143-859B-1ACC9145866E}"/>
          </ac:spMkLst>
        </pc:spChg>
      </pc:sldChg>
      <pc:sldChg chg="addSp delSp modSp add mod addCm delCm">
        <pc:chgData name="Ta Duy Hai 20206197" userId="1c6f8595-d1fd-4f6e-871d-65b0e992a569" providerId="ADAL" clId="{3F359D52-C980-4561-9A3E-BBD454279006}" dt="2021-11-07T14:26:02.119" v="1326" actId="20577"/>
        <pc:sldMkLst>
          <pc:docMk/>
          <pc:sldMk cId="829991746" sldId="258"/>
        </pc:sldMkLst>
        <pc:spChg chg="add del mod">
          <ac:chgData name="Ta Duy Hai 20206197" userId="1c6f8595-d1fd-4f6e-871d-65b0e992a569" providerId="ADAL" clId="{3F359D52-C980-4561-9A3E-BBD454279006}" dt="2021-11-07T14:26:02.119" v="1326" actId="20577"/>
          <ac:spMkLst>
            <pc:docMk/>
            <pc:sldMk cId="829991746" sldId="258"/>
            <ac:spMk id="2" creationId="{1ACFC08E-D0C9-463E-8136-8FAED61D8FB7}"/>
          </ac:spMkLst>
        </pc:spChg>
        <pc:spChg chg="mod">
          <ac:chgData name="Ta Duy Hai 20206197" userId="1c6f8595-d1fd-4f6e-871d-65b0e992a569" providerId="ADAL" clId="{3F359D52-C980-4561-9A3E-BBD454279006}" dt="2021-11-07T14:09:47.679" v="1015" actId="255"/>
          <ac:spMkLst>
            <pc:docMk/>
            <pc:sldMk cId="829991746" sldId="258"/>
            <ac:spMk id="4" creationId="{8FFE528F-5CA8-4143-859B-1ACC9145866E}"/>
          </ac:spMkLst>
        </pc:spChg>
      </pc:sldChg>
      <pc:sldChg chg="addSp delSp modSp add mod ord">
        <pc:chgData name="Ta Duy Hai 20206197" userId="1c6f8595-d1fd-4f6e-871d-65b0e992a569" providerId="ADAL" clId="{3F359D52-C980-4561-9A3E-BBD454279006}" dt="2021-11-07T14:24:21.882" v="1270" actId="20577"/>
        <pc:sldMkLst>
          <pc:docMk/>
          <pc:sldMk cId="1142890785" sldId="259"/>
        </pc:sldMkLst>
        <pc:spChg chg="add del mod">
          <ac:chgData name="Ta Duy Hai 20206197" userId="1c6f8595-d1fd-4f6e-871d-65b0e992a569" providerId="ADAL" clId="{3F359D52-C980-4561-9A3E-BBD454279006}" dt="2021-11-07T14:09:32.723" v="1014"/>
          <ac:spMkLst>
            <pc:docMk/>
            <pc:sldMk cId="1142890785" sldId="259"/>
            <ac:spMk id="2" creationId="{C8CE03FF-36B1-427C-BBF2-95A3CBA6106C}"/>
          </ac:spMkLst>
        </pc:spChg>
        <pc:spChg chg="add mod">
          <ac:chgData name="Ta Duy Hai 20206197" userId="1c6f8595-d1fd-4f6e-871d-65b0e992a569" providerId="ADAL" clId="{3F359D52-C980-4561-9A3E-BBD454279006}" dt="2021-11-07T14:24:21.882" v="1270" actId="20577"/>
          <ac:spMkLst>
            <pc:docMk/>
            <pc:sldMk cId="1142890785" sldId="259"/>
            <ac:spMk id="3" creationId="{AE457FA9-9D8B-42C6-BBFE-B6C1A26E29EE}"/>
          </ac:spMkLst>
        </pc:spChg>
        <pc:spChg chg="mod">
          <ac:chgData name="Ta Duy Hai 20206197" userId="1c6f8595-d1fd-4f6e-871d-65b0e992a569" providerId="ADAL" clId="{3F359D52-C980-4561-9A3E-BBD454279006}" dt="2021-11-07T14:09:58.160" v="1016" actId="255"/>
          <ac:spMkLst>
            <pc:docMk/>
            <pc:sldMk cId="1142890785" sldId="259"/>
            <ac:spMk id="4" creationId="{8FFE528F-5CA8-4143-859B-1ACC9145866E}"/>
          </ac:spMkLst>
        </pc:spChg>
      </pc:sldChg>
      <pc:sldChg chg="addSp delSp modSp add mod ord">
        <pc:chgData name="Ta Duy Hai 20206197" userId="1c6f8595-d1fd-4f6e-871d-65b0e992a569" providerId="ADAL" clId="{3F359D52-C980-4561-9A3E-BBD454279006}" dt="2021-11-16T02:14:57.982" v="16876" actId="20577"/>
        <pc:sldMkLst>
          <pc:docMk/>
          <pc:sldMk cId="2480701818" sldId="260"/>
        </pc:sldMkLst>
        <pc:spChg chg="add mod">
          <ac:chgData name="Ta Duy Hai 20206197" userId="1c6f8595-d1fd-4f6e-871d-65b0e992a569" providerId="ADAL" clId="{3F359D52-C980-4561-9A3E-BBD454279006}" dt="2021-11-07T14:42:18.958" v="1703" actId="255"/>
          <ac:spMkLst>
            <pc:docMk/>
            <pc:sldMk cId="2480701818" sldId="260"/>
            <ac:spMk id="2" creationId="{1F8F8C98-6AB7-4FAF-85B9-B7D3C04B22B6}"/>
          </ac:spMkLst>
        </pc:spChg>
        <pc:spChg chg="add mod">
          <ac:chgData name="Ta Duy Hai 20206197" userId="1c6f8595-d1fd-4f6e-871d-65b0e992a569" providerId="ADAL" clId="{3F359D52-C980-4561-9A3E-BBD454279006}" dt="2021-11-07T14:29:57.555" v="1603" actId="255"/>
          <ac:spMkLst>
            <pc:docMk/>
            <pc:sldMk cId="2480701818" sldId="260"/>
            <ac:spMk id="3" creationId="{264C9521-2FA7-42B3-8F9B-1E66DEA41F95}"/>
          </ac:spMkLst>
        </pc:spChg>
        <pc:spChg chg="mod">
          <ac:chgData name="Ta Duy Hai 20206197" userId="1c6f8595-d1fd-4f6e-871d-65b0e992a569" providerId="ADAL" clId="{3F359D52-C980-4561-9A3E-BBD454279006}" dt="2021-11-16T02:14:57.982" v="16876" actId="20577"/>
          <ac:spMkLst>
            <pc:docMk/>
            <pc:sldMk cId="2480701818" sldId="260"/>
            <ac:spMk id="4" creationId="{8FFE528F-5CA8-4143-859B-1ACC9145866E}"/>
          </ac:spMkLst>
        </pc:spChg>
        <pc:spChg chg="add del mod">
          <ac:chgData name="Ta Duy Hai 20206197" userId="1c6f8595-d1fd-4f6e-871d-65b0e992a569" providerId="ADAL" clId="{3F359D52-C980-4561-9A3E-BBD454279006}" dt="2021-11-07T14:42:46.786" v="1818" actId="20577"/>
          <ac:spMkLst>
            <pc:docMk/>
            <pc:sldMk cId="2480701818" sldId="260"/>
            <ac:spMk id="5" creationId="{3F99F3DE-A596-4FA2-A438-11D3066C344F}"/>
          </ac:spMkLst>
        </pc:spChg>
        <pc:picChg chg="add del mod">
          <ac:chgData name="Ta Duy Hai 20206197" userId="1c6f8595-d1fd-4f6e-871d-65b0e992a569" providerId="ADAL" clId="{3F359D52-C980-4561-9A3E-BBD454279006}" dt="2021-11-07T14:36:22.845" v="1670" actId="22"/>
          <ac:picMkLst>
            <pc:docMk/>
            <pc:sldMk cId="2480701818" sldId="260"/>
            <ac:picMk id="7" creationId="{2C0A706E-DAF7-4D31-990D-665EC27131C7}"/>
          </ac:picMkLst>
        </pc:picChg>
      </pc:sldChg>
      <pc:sldChg chg="delSp modSp add mod">
        <pc:chgData name="Ta Duy Hai 20206197" userId="1c6f8595-d1fd-4f6e-871d-65b0e992a569" providerId="ADAL" clId="{3F359D52-C980-4561-9A3E-BBD454279006}" dt="2021-11-07T16:39:07.448" v="5525" actId="20577"/>
        <pc:sldMkLst>
          <pc:docMk/>
          <pc:sldMk cId="3751646998" sldId="261"/>
        </pc:sldMkLst>
        <pc:spChg chg="mod">
          <ac:chgData name="Ta Duy Hai 20206197" userId="1c6f8595-d1fd-4f6e-871d-65b0e992a569" providerId="ADAL" clId="{3F359D52-C980-4561-9A3E-BBD454279006}" dt="2021-11-07T16:39:07.448" v="5525" actId="20577"/>
          <ac:spMkLst>
            <pc:docMk/>
            <pc:sldMk cId="3751646998" sldId="261"/>
            <ac:spMk id="2" creationId="{1F8F8C98-6AB7-4FAF-85B9-B7D3C04B22B6}"/>
          </ac:spMkLst>
        </pc:spChg>
        <pc:spChg chg="mod">
          <ac:chgData name="Ta Duy Hai 20206197" userId="1c6f8595-d1fd-4f6e-871d-65b0e992a569" providerId="ADAL" clId="{3F359D52-C980-4561-9A3E-BBD454279006}" dt="2021-11-07T16:35:13.461" v="5137" actId="20577"/>
          <ac:spMkLst>
            <pc:docMk/>
            <pc:sldMk cId="3751646998" sldId="261"/>
            <ac:spMk id="3" creationId="{264C9521-2FA7-42B3-8F9B-1E66DEA41F95}"/>
          </ac:spMkLst>
        </pc:spChg>
        <pc:spChg chg="del">
          <ac:chgData name="Ta Duy Hai 20206197" userId="1c6f8595-d1fd-4f6e-871d-65b0e992a569" providerId="ADAL" clId="{3F359D52-C980-4561-9A3E-BBD454279006}" dt="2021-11-07T14:48:56.840" v="1868" actId="21"/>
          <ac:spMkLst>
            <pc:docMk/>
            <pc:sldMk cId="3751646998" sldId="261"/>
            <ac:spMk id="5" creationId="{3F99F3DE-A596-4FA2-A438-11D3066C344F}"/>
          </ac:spMkLst>
        </pc:spChg>
      </pc:sldChg>
      <pc:sldChg chg="addSp delSp modSp add mod">
        <pc:chgData name="Ta Duy Hai 20206197" userId="1c6f8595-d1fd-4f6e-871d-65b0e992a569" providerId="ADAL" clId="{3F359D52-C980-4561-9A3E-BBD454279006}" dt="2021-11-09T02:34:24.892" v="14476" actId="1076"/>
        <pc:sldMkLst>
          <pc:docMk/>
          <pc:sldMk cId="1161111921" sldId="262"/>
        </pc:sldMkLst>
        <pc:spChg chg="del mod">
          <ac:chgData name="Ta Duy Hai 20206197" userId="1c6f8595-d1fd-4f6e-871d-65b0e992a569" providerId="ADAL" clId="{3F359D52-C980-4561-9A3E-BBD454279006}" dt="2021-11-07T15:06:05.632" v="2872" actId="21"/>
          <ac:spMkLst>
            <pc:docMk/>
            <pc:sldMk cId="1161111921" sldId="262"/>
            <ac:spMk id="2" creationId="{1F8F8C98-6AB7-4FAF-85B9-B7D3C04B22B6}"/>
          </ac:spMkLst>
        </pc:spChg>
        <pc:spChg chg="mod">
          <ac:chgData name="Ta Duy Hai 20206197" userId="1c6f8595-d1fd-4f6e-871d-65b0e992a569" providerId="ADAL" clId="{3F359D52-C980-4561-9A3E-BBD454279006}" dt="2021-11-07T17:33:29.395" v="5574" actId="20577"/>
          <ac:spMkLst>
            <pc:docMk/>
            <pc:sldMk cId="1161111921" sldId="262"/>
            <ac:spMk id="3" creationId="{264C9521-2FA7-42B3-8F9B-1E66DEA41F95}"/>
          </ac:spMkLst>
        </pc:spChg>
        <pc:spChg chg="add mod">
          <ac:chgData name="Ta Duy Hai 20206197" userId="1c6f8595-d1fd-4f6e-871d-65b0e992a569" providerId="ADAL" clId="{3F359D52-C980-4561-9A3E-BBD454279006}" dt="2021-11-07T15:23:38.105" v="3021" actId="255"/>
          <ac:spMkLst>
            <pc:docMk/>
            <pc:sldMk cId="1161111921" sldId="262"/>
            <ac:spMk id="5" creationId="{3A972620-8C8D-4290-8E5B-EF7BD8581C7F}"/>
          </ac:spMkLst>
        </pc:spChg>
        <pc:spChg chg="add mod">
          <ac:chgData name="Ta Duy Hai 20206197" userId="1c6f8595-d1fd-4f6e-871d-65b0e992a569" providerId="ADAL" clId="{3F359D52-C980-4561-9A3E-BBD454279006}" dt="2021-11-07T16:25:04.980" v="4979" actId="1076"/>
          <ac:spMkLst>
            <pc:docMk/>
            <pc:sldMk cId="1161111921" sldId="262"/>
            <ac:spMk id="8" creationId="{3B9A7C3A-1D6A-4224-8EBB-BB2305F01F05}"/>
          </ac:spMkLst>
        </pc:spChg>
        <pc:spChg chg="add mod">
          <ac:chgData name="Ta Duy Hai 20206197" userId="1c6f8595-d1fd-4f6e-871d-65b0e992a569" providerId="ADAL" clId="{3F359D52-C980-4561-9A3E-BBD454279006}" dt="2021-11-07T15:23:55.440" v="3024" actId="255"/>
          <ac:spMkLst>
            <pc:docMk/>
            <pc:sldMk cId="1161111921" sldId="262"/>
            <ac:spMk id="11" creationId="{943E3359-74C1-4E3C-8D0C-A26DFD3B7E52}"/>
          </ac:spMkLst>
        </pc:spChg>
        <pc:spChg chg="add mod">
          <ac:chgData name="Ta Duy Hai 20206197" userId="1c6f8595-d1fd-4f6e-871d-65b0e992a569" providerId="ADAL" clId="{3F359D52-C980-4561-9A3E-BBD454279006}" dt="2021-11-07T15:24:00.993" v="3025" actId="255"/>
          <ac:spMkLst>
            <pc:docMk/>
            <pc:sldMk cId="1161111921" sldId="262"/>
            <ac:spMk id="14" creationId="{2E120D64-E6FA-46E8-A6FB-2135D03BD0EF}"/>
          </ac:spMkLst>
        </pc:spChg>
        <pc:spChg chg="add del mod">
          <ac:chgData name="Ta Duy Hai 20206197" userId="1c6f8595-d1fd-4f6e-871d-65b0e992a569" providerId="ADAL" clId="{3F359D52-C980-4561-9A3E-BBD454279006}" dt="2021-11-07T15:24:40.237" v="3039" actId="1076"/>
          <ac:spMkLst>
            <pc:docMk/>
            <pc:sldMk cId="1161111921" sldId="262"/>
            <ac:spMk id="21" creationId="{8BF8770B-EC67-4CCC-856E-AAEA66E01A90}"/>
          </ac:spMkLst>
        </pc:spChg>
        <pc:spChg chg="add del mod">
          <ac:chgData name="Ta Duy Hai 20206197" userId="1c6f8595-d1fd-4f6e-871d-65b0e992a569" providerId="ADAL" clId="{3F359D52-C980-4561-9A3E-BBD454279006}" dt="2021-11-07T15:20:07.669" v="2971"/>
          <ac:spMkLst>
            <pc:docMk/>
            <pc:sldMk cId="1161111921" sldId="262"/>
            <ac:spMk id="22" creationId="{17787582-7C99-46F6-8FAC-9E3CF7975751}"/>
          </ac:spMkLst>
        </pc:spChg>
        <pc:spChg chg="add mod">
          <ac:chgData name="Ta Duy Hai 20206197" userId="1c6f8595-d1fd-4f6e-871d-65b0e992a569" providerId="ADAL" clId="{3F359D52-C980-4561-9A3E-BBD454279006}" dt="2021-11-07T16:32:35.863" v="5105" actId="1076"/>
          <ac:spMkLst>
            <pc:docMk/>
            <pc:sldMk cId="1161111921" sldId="262"/>
            <ac:spMk id="23" creationId="{71F9DB70-3BE4-452E-8212-2D91F5E0EC5D}"/>
          </ac:spMkLst>
        </pc:spChg>
        <pc:spChg chg="add mod">
          <ac:chgData name="Ta Duy Hai 20206197" userId="1c6f8595-d1fd-4f6e-871d-65b0e992a569" providerId="ADAL" clId="{3F359D52-C980-4561-9A3E-BBD454279006}" dt="2021-11-07T15:20:45.305" v="2978" actId="1076"/>
          <ac:spMkLst>
            <pc:docMk/>
            <pc:sldMk cId="1161111921" sldId="262"/>
            <ac:spMk id="26" creationId="{4DF2AED8-9B81-479E-B970-6357F3E4A897}"/>
          </ac:spMkLst>
        </pc:spChg>
        <pc:spChg chg="add mod">
          <ac:chgData name="Ta Duy Hai 20206197" userId="1c6f8595-d1fd-4f6e-871d-65b0e992a569" providerId="ADAL" clId="{3F359D52-C980-4561-9A3E-BBD454279006}" dt="2021-11-07T16:25:55.601" v="4989" actId="20577"/>
          <ac:spMkLst>
            <pc:docMk/>
            <pc:sldMk cId="1161111921" sldId="262"/>
            <ac:spMk id="27" creationId="{39C5B81E-A3FD-4217-8A1E-F4914EC847BD}"/>
          </ac:spMkLst>
        </pc:spChg>
        <pc:spChg chg="add mod">
          <ac:chgData name="Ta Duy Hai 20206197" userId="1c6f8595-d1fd-4f6e-871d-65b0e992a569" providerId="ADAL" clId="{3F359D52-C980-4561-9A3E-BBD454279006}" dt="2021-11-07T15:33:42.085" v="3269" actId="1076"/>
          <ac:spMkLst>
            <pc:docMk/>
            <pc:sldMk cId="1161111921" sldId="262"/>
            <ac:spMk id="31" creationId="{77188A6F-63F4-4DCE-B5E7-857C1EC8DF97}"/>
          </ac:spMkLst>
        </pc:spChg>
        <pc:spChg chg="add mod">
          <ac:chgData name="Ta Duy Hai 20206197" userId="1c6f8595-d1fd-4f6e-871d-65b0e992a569" providerId="ADAL" clId="{3F359D52-C980-4561-9A3E-BBD454279006}" dt="2021-11-09T02:34:24.892" v="14476" actId="1076"/>
          <ac:spMkLst>
            <pc:docMk/>
            <pc:sldMk cId="1161111921" sldId="262"/>
            <ac:spMk id="34" creationId="{331D8C6D-1892-46BC-93F0-310688B9AB27}"/>
          </ac:spMkLst>
        </pc:spChg>
        <pc:spChg chg="add mod">
          <ac:chgData name="Ta Duy Hai 20206197" userId="1c6f8595-d1fd-4f6e-871d-65b0e992a569" providerId="ADAL" clId="{3F359D52-C980-4561-9A3E-BBD454279006}" dt="2021-11-07T15:35:52.389" v="3296" actId="1076"/>
          <ac:spMkLst>
            <pc:docMk/>
            <pc:sldMk cId="1161111921" sldId="262"/>
            <ac:spMk id="38" creationId="{9C5E4446-5DF0-4DAE-BED2-C987C0109D4B}"/>
          </ac:spMkLst>
        </pc:spChg>
        <pc:spChg chg="add mod">
          <ac:chgData name="Ta Duy Hai 20206197" userId="1c6f8595-d1fd-4f6e-871d-65b0e992a569" providerId="ADAL" clId="{3F359D52-C980-4561-9A3E-BBD454279006}" dt="2021-11-07T15:34:17.495" v="3273" actId="1076"/>
          <ac:spMkLst>
            <pc:docMk/>
            <pc:sldMk cId="1161111921" sldId="262"/>
            <ac:spMk id="45" creationId="{8F54BEE9-87C1-45EF-8289-79B0ACCD82BF}"/>
          </ac:spMkLst>
        </pc:spChg>
        <pc:spChg chg="add del mod">
          <ac:chgData name="Ta Duy Hai 20206197" userId="1c6f8595-d1fd-4f6e-871d-65b0e992a569" providerId="ADAL" clId="{3F359D52-C980-4561-9A3E-BBD454279006}" dt="2021-11-07T15:32:29.587" v="3260" actId="21"/>
          <ac:spMkLst>
            <pc:docMk/>
            <pc:sldMk cId="1161111921" sldId="262"/>
            <ac:spMk id="48" creationId="{5CC532EC-C90B-4734-B90B-ABE9BBE124F2}"/>
          </ac:spMkLst>
        </pc:spChg>
        <pc:spChg chg="add mod">
          <ac:chgData name="Ta Duy Hai 20206197" userId="1c6f8595-d1fd-4f6e-871d-65b0e992a569" providerId="ADAL" clId="{3F359D52-C980-4561-9A3E-BBD454279006}" dt="2021-11-07T15:36:59.079" v="3305" actId="14100"/>
          <ac:spMkLst>
            <pc:docMk/>
            <pc:sldMk cId="1161111921" sldId="262"/>
            <ac:spMk id="50" creationId="{0D147169-8F2E-4E39-BC49-BFA73D270A5F}"/>
          </ac:spMkLst>
        </pc:spChg>
        <pc:spChg chg="add mod">
          <ac:chgData name="Ta Duy Hai 20206197" userId="1c6f8595-d1fd-4f6e-871d-65b0e992a569" providerId="ADAL" clId="{3F359D52-C980-4561-9A3E-BBD454279006}" dt="2021-11-07T15:36:16.643" v="3301" actId="1076"/>
          <ac:spMkLst>
            <pc:docMk/>
            <pc:sldMk cId="1161111921" sldId="262"/>
            <ac:spMk id="51" creationId="{25663EC0-2F19-41D9-B9DC-8950722A4B7F}"/>
          </ac:spMkLst>
        </pc:spChg>
        <pc:spChg chg="add mod">
          <ac:chgData name="Ta Duy Hai 20206197" userId="1c6f8595-d1fd-4f6e-871d-65b0e992a569" providerId="ADAL" clId="{3F359D52-C980-4561-9A3E-BBD454279006}" dt="2021-11-07T15:37:22.053" v="3312"/>
          <ac:spMkLst>
            <pc:docMk/>
            <pc:sldMk cId="1161111921" sldId="262"/>
            <ac:spMk id="55" creationId="{AFCDC2C8-F14F-4184-A41C-FD5170500299}"/>
          </ac:spMkLst>
        </pc:spChg>
        <pc:spChg chg="add mod">
          <ac:chgData name="Ta Duy Hai 20206197" userId="1c6f8595-d1fd-4f6e-871d-65b0e992a569" providerId="ADAL" clId="{3F359D52-C980-4561-9A3E-BBD454279006}" dt="2021-11-07T15:38:14.413" v="3330" actId="255"/>
          <ac:spMkLst>
            <pc:docMk/>
            <pc:sldMk cId="1161111921" sldId="262"/>
            <ac:spMk id="56" creationId="{1CD8757E-92D3-4E6D-8BF0-A810B3495FF0}"/>
          </ac:spMkLst>
        </pc:spChg>
        <pc:spChg chg="add mod">
          <ac:chgData name="Ta Duy Hai 20206197" userId="1c6f8595-d1fd-4f6e-871d-65b0e992a569" providerId="ADAL" clId="{3F359D52-C980-4561-9A3E-BBD454279006}" dt="2021-11-07T15:39:19.082" v="3340"/>
          <ac:spMkLst>
            <pc:docMk/>
            <pc:sldMk cId="1161111921" sldId="262"/>
            <ac:spMk id="64" creationId="{BD23F022-0D4A-48AD-A7A3-AEEFEE07F975}"/>
          </ac:spMkLst>
        </pc:spChg>
        <pc:spChg chg="add mod">
          <ac:chgData name="Ta Duy Hai 20206197" userId="1c6f8595-d1fd-4f6e-871d-65b0e992a569" providerId="ADAL" clId="{3F359D52-C980-4561-9A3E-BBD454279006}" dt="2021-11-07T15:40:03.462" v="3358" actId="255"/>
          <ac:spMkLst>
            <pc:docMk/>
            <pc:sldMk cId="1161111921" sldId="262"/>
            <ac:spMk id="65" creationId="{20960376-7533-421A-B6AE-A0E7F42651C6}"/>
          </ac:spMkLst>
        </pc:spChg>
        <pc:spChg chg="add mod">
          <ac:chgData name="Ta Duy Hai 20206197" userId="1c6f8595-d1fd-4f6e-871d-65b0e992a569" providerId="ADAL" clId="{3F359D52-C980-4561-9A3E-BBD454279006}" dt="2021-11-07T16:29:53.092" v="5099" actId="14100"/>
          <ac:spMkLst>
            <pc:docMk/>
            <pc:sldMk cId="1161111921" sldId="262"/>
            <ac:spMk id="69" creationId="{8B8FFB2B-C05D-433A-A9FB-46DCF63B85EF}"/>
          </ac:spMkLst>
        </pc:spChg>
        <pc:spChg chg="add mod">
          <ac:chgData name="Ta Duy Hai 20206197" userId="1c6f8595-d1fd-4f6e-871d-65b0e992a569" providerId="ADAL" clId="{3F359D52-C980-4561-9A3E-BBD454279006}" dt="2021-11-07T16:33:21.185" v="5119" actId="1076"/>
          <ac:spMkLst>
            <pc:docMk/>
            <pc:sldMk cId="1161111921" sldId="262"/>
            <ac:spMk id="75" creationId="{982D6155-F9DD-4ACA-9219-455AFBE7E0FA}"/>
          </ac:spMkLst>
        </pc:spChg>
        <pc:cxnChg chg="add">
          <ac:chgData name="Ta Duy Hai 20206197" userId="1c6f8595-d1fd-4f6e-871d-65b0e992a569" providerId="ADAL" clId="{3F359D52-C980-4561-9A3E-BBD454279006}" dt="2021-11-07T15:14:51.840" v="2884" actId="11529"/>
          <ac:cxnSpMkLst>
            <pc:docMk/>
            <pc:sldMk cId="1161111921" sldId="262"/>
            <ac:cxnSpMk id="7" creationId="{2C815945-9B03-472B-9610-27AC11F85BC5}"/>
          </ac:cxnSpMkLst>
        </pc:cxnChg>
        <pc:cxnChg chg="add">
          <ac:chgData name="Ta Duy Hai 20206197" userId="1c6f8595-d1fd-4f6e-871d-65b0e992a569" providerId="ADAL" clId="{3F359D52-C980-4561-9A3E-BBD454279006}" dt="2021-11-07T15:15:41.242" v="2898" actId="11529"/>
          <ac:cxnSpMkLst>
            <pc:docMk/>
            <pc:sldMk cId="1161111921" sldId="262"/>
            <ac:cxnSpMk id="10" creationId="{904DE062-06CF-44A6-93E0-26A08D3B396C}"/>
          </ac:cxnSpMkLst>
        </pc:cxnChg>
        <pc:cxnChg chg="add mod">
          <ac:chgData name="Ta Duy Hai 20206197" userId="1c6f8595-d1fd-4f6e-871d-65b0e992a569" providerId="ADAL" clId="{3F359D52-C980-4561-9A3E-BBD454279006}" dt="2021-11-07T15:17:42.950" v="2945" actId="1076"/>
          <ac:cxnSpMkLst>
            <pc:docMk/>
            <pc:sldMk cId="1161111921" sldId="262"/>
            <ac:cxnSpMk id="13" creationId="{ACEF361D-4B29-48AF-A7D6-11D858FB2FC5}"/>
          </ac:cxnSpMkLst>
        </pc:cxnChg>
        <pc:cxnChg chg="add del mod">
          <ac:chgData name="Ta Duy Hai 20206197" userId="1c6f8595-d1fd-4f6e-871d-65b0e992a569" providerId="ADAL" clId="{3F359D52-C980-4561-9A3E-BBD454279006}" dt="2021-11-07T15:18:24.841" v="2952" actId="11529"/>
          <ac:cxnSpMkLst>
            <pc:docMk/>
            <pc:sldMk cId="1161111921" sldId="262"/>
            <ac:cxnSpMk id="16" creationId="{983F365E-CE1A-4299-AFC0-9A22FC7A3F7B}"/>
          </ac:cxnSpMkLst>
        </pc:cxnChg>
        <pc:cxnChg chg="add del">
          <ac:chgData name="Ta Duy Hai 20206197" userId="1c6f8595-d1fd-4f6e-871d-65b0e992a569" providerId="ADAL" clId="{3F359D52-C980-4561-9A3E-BBD454279006}" dt="2021-11-07T15:18:24.441" v="2951" actId="11529"/>
          <ac:cxnSpMkLst>
            <pc:docMk/>
            <pc:sldMk cId="1161111921" sldId="262"/>
            <ac:cxnSpMk id="18" creationId="{63F9DF4E-3DCA-4AB8-8B81-EDBE2B915D5D}"/>
          </ac:cxnSpMkLst>
        </pc:cxnChg>
        <pc:cxnChg chg="add mod">
          <ac:chgData name="Ta Duy Hai 20206197" userId="1c6f8595-d1fd-4f6e-871d-65b0e992a569" providerId="ADAL" clId="{3F359D52-C980-4561-9A3E-BBD454279006}" dt="2021-11-07T16:32:30.772" v="5104" actId="14100"/>
          <ac:cxnSpMkLst>
            <pc:docMk/>
            <pc:sldMk cId="1161111921" sldId="262"/>
            <ac:cxnSpMk id="20" creationId="{99672422-8841-41D7-8504-A699A4079B3F}"/>
          </ac:cxnSpMkLst>
        </pc:cxnChg>
        <pc:cxnChg chg="add mod">
          <ac:chgData name="Ta Duy Hai 20206197" userId="1c6f8595-d1fd-4f6e-871d-65b0e992a569" providerId="ADAL" clId="{3F359D52-C980-4561-9A3E-BBD454279006}" dt="2021-11-07T15:33:26.480" v="3267" actId="1076"/>
          <ac:cxnSpMkLst>
            <pc:docMk/>
            <pc:sldMk cId="1161111921" sldId="262"/>
            <ac:cxnSpMk id="25" creationId="{70136B0B-5318-496F-B990-F16DB8A149D2}"/>
          </ac:cxnSpMkLst>
        </pc:cxnChg>
        <pc:cxnChg chg="add mod">
          <ac:chgData name="Ta Duy Hai 20206197" userId="1c6f8595-d1fd-4f6e-871d-65b0e992a569" providerId="ADAL" clId="{3F359D52-C980-4561-9A3E-BBD454279006}" dt="2021-11-07T15:33:34.820" v="3268" actId="1076"/>
          <ac:cxnSpMkLst>
            <pc:docMk/>
            <pc:sldMk cId="1161111921" sldId="262"/>
            <ac:cxnSpMk id="29" creationId="{DCAA1FCE-E348-4DDD-863D-DE744A895E8E}"/>
          </ac:cxnSpMkLst>
        </pc:cxnChg>
        <pc:cxnChg chg="add mod">
          <ac:chgData name="Ta Duy Hai 20206197" userId="1c6f8595-d1fd-4f6e-871d-65b0e992a569" providerId="ADAL" clId="{3F359D52-C980-4561-9A3E-BBD454279006}" dt="2021-11-07T15:33:42.085" v="3269" actId="1076"/>
          <ac:cxnSpMkLst>
            <pc:docMk/>
            <pc:sldMk cId="1161111921" sldId="262"/>
            <ac:cxnSpMk id="33" creationId="{A7B43511-03CB-4017-A3BE-35C2D32CC783}"/>
          </ac:cxnSpMkLst>
        </pc:cxnChg>
        <pc:cxnChg chg="add mod">
          <ac:chgData name="Ta Duy Hai 20206197" userId="1c6f8595-d1fd-4f6e-871d-65b0e992a569" providerId="ADAL" clId="{3F359D52-C980-4561-9A3E-BBD454279006}" dt="2021-11-07T15:35:47.871" v="3295" actId="1076"/>
          <ac:cxnSpMkLst>
            <pc:docMk/>
            <pc:sldMk cId="1161111921" sldId="262"/>
            <ac:cxnSpMk id="37" creationId="{F6BD6976-9A69-4E4C-85C0-123B650C6F54}"/>
          </ac:cxnSpMkLst>
        </pc:cxnChg>
        <pc:cxnChg chg="add mod">
          <ac:chgData name="Ta Duy Hai 20206197" userId="1c6f8595-d1fd-4f6e-871d-65b0e992a569" providerId="ADAL" clId="{3F359D52-C980-4561-9A3E-BBD454279006}" dt="2021-11-07T15:36:06.097" v="3298" actId="14100"/>
          <ac:cxnSpMkLst>
            <pc:docMk/>
            <pc:sldMk cId="1161111921" sldId="262"/>
            <ac:cxnSpMk id="40" creationId="{568551E3-AECC-4267-A65E-8DFBB6037F1F}"/>
          </ac:cxnSpMkLst>
        </pc:cxnChg>
        <pc:cxnChg chg="add">
          <ac:chgData name="Ta Duy Hai 20206197" userId="1c6f8595-d1fd-4f6e-871d-65b0e992a569" providerId="ADAL" clId="{3F359D52-C980-4561-9A3E-BBD454279006}" dt="2021-11-07T15:29:36.434" v="3247" actId="11529"/>
          <ac:cxnSpMkLst>
            <pc:docMk/>
            <pc:sldMk cId="1161111921" sldId="262"/>
            <ac:cxnSpMk id="42" creationId="{09F6972D-3BF6-4F3F-A3BC-A89A4B3B6AB5}"/>
          </ac:cxnSpMkLst>
        </pc:cxnChg>
        <pc:cxnChg chg="add mod">
          <ac:chgData name="Ta Duy Hai 20206197" userId="1c6f8595-d1fd-4f6e-871d-65b0e992a569" providerId="ADAL" clId="{3F359D52-C980-4561-9A3E-BBD454279006}" dt="2021-11-07T16:28:28.566" v="5071" actId="14100"/>
          <ac:cxnSpMkLst>
            <pc:docMk/>
            <pc:sldMk cId="1161111921" sldId="262"/>
            <ac:cxnSpMk id="44" creationId="{FA76304F-2142-459A-8714-2788260C304B}"/>
          </ac:cxnSpMkLst>
        </pc:cxnChg>
        <pc:cxnChg chg="add mod">
          <ac:chgData name="Ta Duy Hai 20206197" userId="1c6f8595-d1fd-4f6e-871d-65b0e992a569" providerId="ADAL" clId="{3F359D52-C980-4561-9A3E-BBD454279006}" dt="2021-11-07T15:35:52.389" v="3296" actId="1076"/>
          <ac:cxnSpMkLst>
            <pc:docMk/>
            <pc:sldMk cId="1161111921" sldId="262"/>
            <ac:cxnSpMk id="47" creationId="{40BEA3E8-CD5B-4AE5-B5E0-74AB7C24D99F}"/>
          </ac:cxnSpMkLst>
        </pc:cxnChg>
        <pc:cxnChg chg="add">
          <ac:chgData name="Ta Duy Hai 20206197" userId="1c6f8595-d1fd-4f6e-871d-65b0e992a569" providerId="ADAL" clId="{3F359D52-C980-4561-9A3E-BBD454279006}" dt="2021-11-07T15:37:10.465" v="3306" actId="11529"/>
          <ac:cxnSpMkLst>
            <pc:docMk/>
            <pc:sldMk cId="1161111921" sldId="262"/>
            <ac:cxnSpMk id="54" creationId="{47E5C28D-37D7-4485-95A4-515F28856C39}"/>
          </ac:cxnSpMkLst>
        </pc:cxnChg>
        <pc:cxnChg chg="add del mod">
          <ac:chgData name="Ta Duy Hai 20206197" userId="1c6f8595-d1fd-4f6e-871d-65b0e992a569" providerId="ADAL" clId="{3F359D52-C980-4561-9A3E-BBD454279006}" dt="2021-11-07T15:38:37.081" v="3333" actId="21"/>
          <ac:cxnSpMkLst>
            <pc:docMk/>
            <pc:sldMk cId="1161111921" sldId="262"/>
            <ac:cxnSpMk id="58" creationId="{913B212B-7FEF-4107-837A-1A1E003AC5C2}"/>
          </ac:cxnSpMkLst>
        </pc:cxnChg>
        <pc:cxnChg chg="add">
          <ac:chgData name="Ta Duy Hai 20206197" userId="1c6f8595-d1fd-4f6e-871d-65b0e992a569" providerId="ADAL" clId="{3F359D52-C980-4561-9A3E-BBD454279006}" dt="2021-11-07T15:38:49.642" v="3334" actId="11529"/>
          <ac:cxnSpMkLst>
            <pc:docMk/>
            <pc:sldMk cId="1161111921" sldId="262"/>
            <ac:cxnSpMk id="61" creationId="{DB2FEA1F-F7C7-4CB6-84FB-EF64CD01340E}"/>
          </ac:cxnSpMkLst>
        </pc:cxnChg>
        <pc:cxnChg chg="add">
          <ac:chgData name="Ta Duy Hai 20206197" userId="1c6f8595-d1fd-4f6e-871d-65b0e992a569" providerId="ADAL" clId="{3F359D52-C980-4561-9A3E-BBD454279006}" dt="2021-11-07T15:39:09.652" v="3335" actId="11529"/>
          <ac:cxnSpMkLst>
            <pc:docMk/>
            <pc:sldMk cId="1161111921" sldId="262"/>
            <ac:cxnSpMk id="63" creationId="{122D0188-FB57-4FFE-8C7A-1F64B623A11B}"/>
          </ac:cxnSpMkLst>
        </pc:cxnChg>
        <pc:cxnChg chg="add mod">
          <ac:chgData name="Ta Duy Hai 20206197" userId="1c6f8595-d1fd-4f6e-871d-65b0e992a569" providerId="ADAL" clId="{3F359D52-C980-4561-9A3E-BBD454279006}" dt="2021-11-07T16:29:13.051" v="5074" actId="14100"/>
          <ac:cxnSpMkLst>
            <pc:docMk/>
            <pc:sldMk cId="1161111921" sldId="262"/>
            <ac:cxnSpMk id="67" creationId="{D7BEF56D-2E88-4472-ABC6-FE8541EC782A}"/>
          </ac:cxnSpMkLst>
        </pc:cxnChg>
        <pc:cxnChg chg="add">
          <ac:chgData name="Ta Duy Hai 20206197" userId="1c6f8595-d1fd-4f6e-871d-65b0e992a569" providerId="ADAL" clId="{3F359D52-C980-4561-9A3E-BBD454279006}" dt="2021-11-07T16:30:05.243" v="5100" actId="11529"/>
          <ac:cxnSpMkLst>
            <pc:docMk/>
            <pc:sldMk cId="1161111921" sldId="262"/>
            <ac:cxnSpMk id="72" creationId="{58724214-A67A-462F-8E3E-99C19CAB1DC1}"/>
          </ac:cxnSpMkLst>
        </pc:cxnChg>
        <pc:cxnChg chg="add">
          <ac:chgData name="Ta Duy Hai 20206197" userId="1c6f8595-d1fd-4f6e-871d-65b0e992a569" providerId="ADAL" clId="{3F359D52-C980-4561-9A3E-BBD454279006}" dt="2021-11-07T16:33:52.406" v="5120" actId="11529"/>
          <ac:cxnSpMkLst>
            <pc:docMk/>
            <pc:sldMk cId="1161111921" sldId="262"/>
            <ac:cxnSpMk id="77" creationId="{EFBC10B8-C1DC-4016-9411-665BB8ECB5E1}"/>
          </ac:cxnSpMkLst>
        </pc:cxnChg>
      </pc:sldChg>
      <pc:sldChg chg="addSp delSp modSp add mod ord">
        <pc:chgData name="Ta Duy Hai 20206197" userId="1c6f8595-d1fd-4f6e-871d-65b0e992a569" providerId="ADAL" clId="{3F359D52-C980-4561-9A3E-BBD454279006}" dt="2021-11-07T16:15:37.926" v="4892" actId="57"/>
        <pc:sldMkLst>
          <pc:docMk/>
          <pc:sldMk cId="1815474288" sldId="263"/>
        </pc:sldMkLst>
        <pc:spChg chg="add del">
          <ac:chgData name="Ta Duy Hai 20206197" userId="1c6f8595-d1fd-4f6e-871d-65b0e992a569" providerId="ADAL" clId="{3F359D52-C980-4561-9A3E-BBD454279006}" dt="2021-11-07T15:43:07.511" v="3387" actId="21"/>
          <ac:spMkLst>
            <pc:docMk/>
            <pc:sldMk cId="1815474288" sldId="263"/>
            <ac:spMk id="2" creationId="{1F8F8C98-6AB7-4FAF-85B9-B7D3C04B22B6}"/>
          </ac:spMkLst>
        </pc:spChg>
        <pc:spChg chg="add del mod">
          <ac:chgData name="Ta Duy Hai 20206197" userId="1c6f8595-d1fd-4f6e-871d-65b0e992a569" providerId="ADAL" clId="{3F359D52-C980-4561-9A3E-BBD454279006}" dt="2021-11-07T15:43:18.784" v="3426" actId="20577"/>
          <ac:spMkLst>
            <pc:docMk/>
            <pc:sldMk cId="1815474288" sldId="263"/>
            <ac:spMk id="3" creationId="{264C9521-2FA7-42B3-8F9B-1E66DEA41F95}"/>
          </ac:spMkLst>
        </pc:spChg>
        <pc:spChg chg="add del mod">
          <ac:chgData name="Ta Duy Hai 20206197" userId="1c6f8595-d1fd-4f6e-871d-65b0e992a569" providerId="ADAL" clId="{3F359D52-C980-4561-9A3E-BBD454279006}" dt="2021-11-07T15:43:29.696" v="3442" actId="20577"/>
          <ac:spMkLst>
            <pc:docMk/>
            <pc:sldMk cId="1815474288" sldId="263"/>
            <ac:spMk id="4" creationId="{8FFE528F-5CA8-4143-859B-1ACC9145866E}"/>
          </ac:spMkLst>
        </pc:spChg>
        <pc:spChg chg="add del mod">
          <ac:chgData name="Ta Duy Hai 20206197" userId="1c6f8595-d1fd-4f6e-871d-65b0e992a569" providerId="ADAL" clId="{3F359D52-C980-4561-9A3E-BBD454279006}" dt="2021-11-07T16:02:33.655" v="3449"/>
          <ac:spMkLst>
            <pc:docMk/>
            <pc:sldMk cId="1815474288" sldId="263"/>
            <ac:spMk id="5" creationId="{24C6F498-85AB-406D-B1F1-E7D21318AEB1}"/>
          </ac:spMkLst>
        </pc:spChg>
        <pc:spChg chg="add mod">
          <ac:chgData name="Ta Duy Hai 20206197" userId="1c6f8595-d1fd-4f6e-871d-65b0e992a569" providerId="ADAL" clId="{3F359D52-C980-4561-9A3E-BBD454279006}" dt="2021-11-07T16:15:37.926" v="4892" actId="57"/>
          <ac:spMkLst>
            <pc:docMk/>
            <pc:sldMk cId="1815474288" sldId="263"/>
            <ac:spMk id="6" creationId="{96AE9DED-51BF-4736-A76A-705D716C79A8}"/>
          </ac:spMkLst>
        </pc:spChg>
      </pc:sldChg>
      <pc:sldChg chg="delSp modSp add mod">
        <pc:chgData name="Ta Duy Hai 20206197" userId="1c6f8595-d1fd-4f6e-871d-65b0e992a569" providerId="ADAL" clId="{3F359D52-C980-4561-9A3E-BBD454279006}" dt="2021-11-08T09:01:50.128" v="6510" actId="20577"/>
        <pc:sldMkLst>
          <pc:docMk/>
          <pc:sldMk cId="4293933637" sldId="264"/>
        </pc:sldMkLst>
        <pc:spChg chg="mod">
          <ac:chgData name="Ta Duy Hai 20206197" userId="1c6f8595-d1fd-4f6e-871d-65b0e992a569" providerId="ADAL" clId="{3F359D52-C980-4561-9A3E-BBD454279006}" dt="2021-11-08T09:01:50.128" v="6510" actId="20577"/>
          <ac:spMkLst>
            <pc:docMk/>
            <pc:sldMk cId="4293933637" sldId="264"/>
            <ac:spMk id="3" creationId="{264C9521-2FA7-42B3-8F9B-1E66DEA41F95}"/>
          </ac:spMkLst>
        </pc:spChg>
        <pc:spChg chg="del mod">
          <ac:chgData name="Ta Duy Hai 20206197" userId="1c6f8595-d1fd-4f6e-871d-65b0e992a569" providerId="ADAL" clId="{3F359D52-C980-4561-9A3E-BBD454279006}" dt="2021-11-07T17:14:45.799" v="5560"/>
          <ac:spMkLst>
            <pc:docMk/>
            <pc:sldMk cId="4293933637" sldId="264"/>
            <ac:spMk id="6" creationId="{96AE9DED-51BF-4736-A76A-705D716C79A8}"/>
          </ac:spMkLst>
        </pc:spChg>
      </pc:sldChg>
      <pc:sldChg chg="addSp delSp modSp add mod">
        <pc:chgData name="Ta Duy Hai 20206197" userId="1c6f8595-d1fd-4f6e-871d-65b0e992a569" providerId="ADAL" clId="{3F359D52-C980-4561-9A3E-BBD454279006}" dt="2021-11-14T14:36:17.051" v="14669" actId="20577"/>
        <pc:sldMkLst>
          <pc:docMk/>
          <pc:sldMk cId="2056799709" sldId="265"/>
        </pc:sldMkLst>
        <pc:spChg chg="del">
          <ac:chgData name="Ta Duy Hai 20206197" userId="1c6f8595-d1fd-4f6e-871d-65b0e992a569" providerId="ADAL" clId="{3F359D52-C980-4561-9A3E-BBD454279006}" dt="2021-11-08T07:26:38.155" v="5589" actId="21"/>
          <ac:spMkLst>
            <pc:docMk/>
            <pc:sldMk cId="2056799709" sldId="265"/>
            <ac:spMk id="2" creationId="{1F8F8C98-6AB7-4FAF-85B9-B7D3C04B22B6}"/>
          </ac:spMkLst>
        </pc:spChg>
        <pc:spChg chg="del">
          <ac:chgData name="Ta Duy Hai 20206197" userId="1c6f8595-d1fd-4f6e-871d-65b0e992a569" providerId="ADAL" clId="{3F359D52-C980-4561-9A3E-BBD454279006}" dt="2021-11-08T07:26:43.456" v="5590" actId="21"/>
          <ac:spMkLst>
            <pc:docMk/>
            <pc:sldMk cId="2056799709" sldId="265"/>
            <ac:spMk id="3" creationId="{264C9521-2FA7-42B3-8F9B-1E66DEA41F95}"/>
          </ac:spMkLst>
        </pc:spChg>
        <pc:spChg chg="del mod">
          <ac:chgData name="Ta Duy Hai 20206197" userId="1c6f8595-d1fd-4f6e-871d-65b0e992a569" providerId="ADAL" clId="{3F359D52-C980-4561-9A3E-BBD454279006}" dt="2021-11-08T07:26:35.540" v="5588" actId="21"/>
          <ac:spMkLst>
            <pc:docMk/>
            <pc:sldMk cId="2056799709" sldId="265"/>
            <ac:spMk id="4" creationId="{8FFE528F-5CA8-4143-859B-1ACC9145866E}"/>
          </ac:spMkLst>
        </pc:spChg>
        <pc:spChg chg="add mod">
          <ac:chgData name="Ta Duy Hai 20206197" userId="1c6f8595-d1fd-4f6e-871d-65b0e992a569" providerId="ADAL" clId="{3F359D52-C980-4561-9A3E-BBD454279006}" dt="2021-11-14T14:31:15.112" v="14617" actId="1076"/>
          <ac:spMkLst>
            <pc:docMk/>
            <pc:sldMk cId="2056799709" sldId="265"/>
            <ac:spMk id="4" creationId="{CBB0F8D6-017F-4B4E-AFCC-35D87DE381BA}"/>
          </ac:spMkLst>
        </pc:spChg>
        <pc:spChg chg="add mod">
          <ac:chgData name="Ta Duy Hai 20206197" userId="1c6f8595-d1fd-4f6e-871d-65b0e992a569" providerId="ADAL" clId="{3F359D52-C980-4561-9A3E-BBD454279006}" dt="2021-11-09T02:29:20.913" v="14475" actId="1076"/>
          <ac:spMkLst>
            <pc:docMk/>
            <pc:sldMk cId="2056799709" sldId="265"/>
            <ac:spMk id="5" creationId="{04A67A64-75D7-4C62-9D1F-C6D7E29D427C}"/>
          </ac:spMkLst>
        </pc:spChg>
        <pc:spChg chg="add mod">
          <ac:chgData name="Ta Duy Hai 20206197" userId="1c6f8595-d1fd-4f6e-871d-65b0e992a569" providerId="ADAL" clId="{3F359D52-C980-4561-9A3E-BBD454279006}" dt="2021-11-14T14:32:36.873" v="14628" actId="1076"/>
          <ac:spMkLst>
            <pc:docMk/>
            <pc:sldMk cId="2056799709" sldId="265"/>
            <ac:spMk id="6" creationId="{E7F3D151-F6BE-439E-BB85-822E279FDE98}"/>
          </ac:spMkLst>
        </pc:spChg>
        <pc:spChg chg="add mod">
          <ac:chgData name="Ta Duy Hai 20206197" userId="1c6f8595-d1fd-4f6e-871d-65b0e992a569" providerId="ADAL" clId="{3F359D52-C980-4561-9A3E-BBD454279006}" dt="2021-11-14T14:26:14.935" v="14591"/>
          <ac:spMkLst>
            <pc:docMk/>
            <pc:sldMk cId="2056799709" sldId="265"/>
            <ac:spMk id="8" creationId="{89477F82-26E3-4F85-AF43-919949DBDEB0}"/>
          </ac:spMkLst>
        </pc:spChg>
        <pc:spChg chg="add mod">
          <ac:chgData name="Ta Duy Hai 20206197" userId="1c6f8595-d1fd-4f6e-871d-65b0e992a569" providerId="ADAL" clId="{3F359D52-C980-4561-9A3E-BBD454279006}" dt="2021-11-14T14:20:20.401" v="14491"/>
          <ac:spMkLst>
            <pc:docMk/>
            <pc:sldMk cId="2056799709" sldId="265"/>
            <ac:spMk id="11" creationId="{DC723012-3F85-49E3-ABD2-5B4681911357}"/>
          </ac:spMkLst>
        </pc:spChg>
        <pc:spChg chg="add mod">
          <ac:chgData name="Ta Duy Hai 20206197" userId="1c6f8595-d1fd-4f6e-871d-65b0e992a569" providerId="ADAL" clId="{3F359D52-C980-4561-9A3E-BBD454279006}" dt="2021-11-14T14:21:01.806" v="14509" actId="20577"/>
          <ac:spMkLst>
            <pc:docMk/>
            <pc:sldMk cId="2056799709" sldId="265"/>
            <ac:spMk id="14" creationId="{6A6451F7-43AB-4064-8FA5-46E1C4B0B0A8}"/>
          </ac:spMkLst>
        </pc:spChg>
        <pc:spChg chg="add mod">
          <ac:chgData name="Ta Duy Hai 20206197" userId="1c6f8595-d1fd-4f6e-871d-65b0e992a569" providerId="ADAL" clId="{3F359D52-C980-4561-9A3E-BBD454279006}" dt="2021-11-14T14:34:04.113" v="14637" actId="1076"/>
          <ac:spMkLst>
            <pc:docMk/>
            <pc:sldMk cId="2056799709" sldId="265"/>
            <ac:spMk id="15" creationId="{BD85C22F-AE37-497B-9A1E-3A8AE32CDAB2}"/>
          </ac:spMkLst>
        </pc:spChg>
        <pc:spChg chg="add mod">
          <ac:chgData name="Ta Duy Hai 20206197" userId="1c6f8595-d1fd-4f6e-871d-65b0e992a569" providerId="ADAL" clId="{3F359D52-C980-4561-9A3E-BBD454279006}" dt="2021-11-14T14:21:40.043" v="14535" actId="20577"/>
          <ac:spMkLst>
            <pc:docMk/>
            <pc:sldMk cId="2056799709" sldId="265"/>
            <ac:spMk id="17" creationId="{BB7653C1-185D-47C8-BF1C-BA8861308E36}"/>
          </ac:spMkLst>
        </pc:spChg>
        <pc:spChg chg="add del">
          <ac:chgData name="Ta Duy Hai 20206197" userId="1c6f8595-d1fd-4f6e-871d-65b0e992a569" providerId="ADAL" clId="{3F359D52-C980-4561-9A3E-BBD454279006}" dt="2021-11-08T08:19:27.987" v="5723" actId="21"/>
          <ac:spMkLst>
            <pc:docMk/>
            <pc:sldMk cId="2056799709" sldId="265"/>
            <ac:spMk id="21" creationId="{8E191EF8-6C47-42F5-B74C-848ED3904BD5}"/>
          </ac:spMkLst>
        </pc:spChg>
        <pc:spChg chg="add mod">
          <ac:chgData name="Ta Duy Hai 20206197" userId="1c6f8595-d1fd-4f6e-871d-65b0e992a569" providerId="ADAL" clId="{3F359D52-C980-4561-9A3E-BBD454279006}" dt="2021-11-14T14:34:41.851" v="14645" actId="1076"/>
          <ac:spMkLst>
            <pc:docMk/>
            <pc:sldMk cId="2056799709" sldId="265"/>
            <ac:spMk id="21" creationId="{D308EC87-1C03-4AC6-BD20-B4F4EAC67A24}"/>
          </ac:spMkLst>
        </pc:spChg>
        <pc:spChg chg="add mod">
          <ac:chgData name="Ta Duy Hai 20206197" userId="1c6f8595-d1fd-4f6e-871d-65b0e992a569" providerId="ADAL" clId="{3F359D52-C980-4561-9A3E-BBD454279006}" dt="2021-11-14T14:34:59.934" v="14656" actId="255"/>
          <ac:spMkLst>
            <pc:docMk/>
            <pc:sldMk cId="2056799709" sldId="265"/>
            <ac:spMk id="22" creationId="{DFA1FE91-E38D-4354-98BA-ABA363CE4536}"/>
          </ac:spMkLst>
        </pc:spChg>
        <pc:spChg chg="add del">
          <ac:chgData name="Ta Duy Hai 20206197" userId="1c6f8595-d1fd-4f6e-871d-65b0e992a569" providerId="ADAL" clId="{3F359D52-C980-4561-9A3E-BBD454279006}" dt="2021-11-08T08:20:31.486" v="5746" actId="21"/>
          <ac:spMkLst>
            <pc:docMk/>
            <pc:sldMk cId="2056799709" sldId="265"/>
            <ac:spMk id="24" creationId="{D50B84C3-18A8-4E07-8084-EF3052609029}"/>
          </ac:spMkLst>
        </pc:spChg>
        <pc:spChg chg="add del mod">
          <ac:chgData name="Ta Duy Hai 20206197" userId="1c6f8595-d1fd-4f6e-871d-65b0e992a569" providerId="ADAL" clId="{3F359D52-C980-4561-9A3E-BBD454279006}" dt="2021-11-14T14:22:28.218" v="14550" actId="20577"/>
          <ac:spMkLst>
            <pc:docMk/>
            <pc:sldMk cId="2056799709" sldId="265"/>
            <ac:spMk id="29" creationId="{0968F63F-9A0F-41A7-99C8-4E9273E9BE03}"/>
          </ac:spMkLst>
        </pc:spChg>
        <pc:spChg chg="add mod">
          <ac:chgData name="Ta Duy Hai 20206197" userId="1c6f8595-d1fd-4f6e-871d-65b0e992a569" providerId="ADAL" clId="{3F359D52-C980-4561-9A3E-BBD454279006}" dt="2021-11-09T03:34:34.719" v="14480" actId="1076"/>
          <ac:spMkLst>
            <pc:docMk/>
            <pc:sldMk cId="2056799709" sldId="265"/>
            <ac:spMk id="43" creationId="{C9FCB11F-3217-4957-8EEC-1CAAAB59FB29}"/>
          </ac:spMkLst>
        </pc:spChg>
        <pc:spChg chg="add mod">
          <ac:chgData name="Ta Duy Hai 20206197" userId="1c6f8595-d1fd-4f6e-871d-65b0e992a569" providerId="ADAL" clId="{3F359D52-C980-4561-9A3E-BBD454279006}" dt="2021-11-08T08:29:23.071" v="5872" actId="1076"/>
          <ac:spMkLst>
            <pc:docMk/>
            <pc:sldMk cId="2056799709" sldId="265"/>
            <ac:spMk id="46" creationId="{8574F0C1-F78C-49B6-B070-4D567AF586DA}"/>
          </ac:spMkLst>
        </pc:spChg>
        <pc:spChg chg="add mod">
          <ac:chgData name="Ta Duy Hai 20206197" userId="1c6f8595-d1fd-4f6e-871d-65b0e992a569" providerId="ADAL" clId="{3F359D52-C980-4561-9A3E-BBD454279006}" dt="2021-11-08T08:33:14.882" v="5909" actId="1076"/>
          <ac:spMkLst>
            <pc:docMk/>
            <pc:sldMk cId="2056799709" sldId="265"/>
            <ac:spMk id="51" creationId="{2BBD4FC5-B4CC-412F-971B-C5BAA81C4987}"/>
          </ac:spMkLst>
        </pc:spChg>
        <pc:spChg chg="add mod">
          <ac:chgData name="Ta Duy Hai 20206197" userId="1c6f8595-d1fd-4f6e-871d-65b0e992a569" providerId="ADAL" clId="{3F359D52-C980-4561-9A3E-BBD454279006}" dt="2021-11-08T08:47:01.820" v="6106" actId="1076"/>
          <ac:spMkLst>
            <pc:docMk/>
            <pc:sldMk cId="2056799709" sldId="265"/>
            <ac:spMk id="52" creationId="{87378E0E-DC73-4244-8D13-A317F132B90E}"/>
          </ac:spMkLst>
        </pc:spChg>
        <pc:spChg chg="add del mod">
          <ac:chgData name="Ta Duy Hai 20206197" userId="1c6f8595-d1fd-4f6e-871d-65b0e992a569" providerId="ADAL" clId="{3F359D52-C980-4561-9A3E-BBD454279006}" dt="2021-11-08T08:35:36.058" v="5944"/>
          <ac:spMkLst>
            <pc:docMk/>
            <pc:sldMk cId="2056799709" sldId="265"/>
            <ac:spMk id="59" creationId="{A7AAC98C-F452-4AC2-9A44-6DABC1A0E0E0}"/>
          </ac:spMkLst>
        </pc:spChg>
        <pc:spChg chg="add mod">
          <ac:chgData name="Ta Duy Hai 20206197" userId="1c6f8595-d1fd-4f6e-871d-65b0e992a569" providerId="ADAL" clId="{3F359D52-C980-4561-9A3E-BBD454279006}" dt="2021-11-08T08:33:50.780" v="5924" actId="20577"/>
          <ac:spMkLst>
            <pc:docMk/>
            <pc:sldMk cId="2056799709" sldId="265"/>
            <ac:spMk id="62" creationId="{EBC45992-68F4-4AEA-A924-99D82E03ADD4}"/>
          </ac:spMkLst>
        </pc:spChg>
        <pc:spChg chg="add mod">
          <ac:chgData name="Ta Duy Hai 20206197" userId="1c6f8595-d1fd-4f6e-871d-65b0e992a569" providerId="ADAL" clId="{3F359D52-C980-4561-9A3E-BBD454279006}" dt="2021-11-08T08:34:09.376" v="5933" actId="1076"/>
          <ac:spMkLst>
            <pc:docMk/>
            <pc:sldMk cId="2056799709" sldId="265"/>
            <ac:spMk id="63" creationId="{1CAD1671-A566-4AAE-8194-3CEBC4312B2E}"/>
          </ac:spMkLst>
        </pc:spChg>
        <pc:spChg chg="add mod">
          <ac:chgData name="Ta Duy Hai 20206197" userId="1c6f8595-d1fd-4f6e-871d-65b0e992a569" providerId="ADAL" clId="{3F359D52-C980-4561-9A3E-BBD454279006}" dt="2021-11-08T08:35:25.624" v="5941" actId="1076"/>
          <ac:spMkLst>
            <pc:docMk/>
            <pc:sldMk cId="2056799709" sldId="265"/>
            <ac:spMk id="66" creationId="{19336820-ADAC-4400-9A0D-4D7E2A92C0F2}"/>
          </ac:spMkLst>
        </pc:spChg>
        <pc:spChg chg="add mod">
          <ac:chgData name="Ta Duy Hai 20206197" userId="1c6f8595-d1fd-4f6e-871d-65b0e992a569" providerId="ADAL" clId="{3F359D52-C980-4561-9A3E-BBD454279006}" dt="2021-11-08T08:38:23.173" v="5988" actId="1076"/>
          <ac:spMkLst>
            <pc:docMk/>
            <pc:sldMk cId="2056799709" sldId="265"/>
            <ac:spMk id="69" creationId="{60B394A4-F863-4D5B-8E8E-326253F0A8C7}"/>
          </ac:spMkLst>
        </pc:spChg>
        <pc:spChg chg="add mod">
          <ac:chgData name="Ta Duy Hai 20206197" userId="1c6f8595-d1fd-4f6e-871d-65b0e992a569" providerId="ADAL" clId="{3F359D52-C980-4561-9A3E-BBD454279006}" dt="2021-11-14T14:23:14.023" v="14559"/>
          <ac:spMkLst>
            <pc:docMk/>
            <pc:sldMk cId="2056799709" sldId="265"/>
            <ac:spMk id="70" creationId="{B00B64C9-F1CC-4598-B9B8-97441A1D191D}"/>
          </ac:spMkLst>
        </pc:spChg>
        <pc:spChg chg="add mod">
          <ac:chgData name="Ta Duy Hai 20206197" userId="1c6f8595-d1fd-4f6e-871d-65b0e992a569" providerId="ADAL" clId="{3F359D52-C980-4561-9A3E-BBD454279006}" dt="2021-11-08T08:39:26.445" v="5997" actId="1076"/>
          <ac:spMkLst>
            <pc:docMk/>
            <pc:sldMk cId="2056799709" sldId="265"/>
            <ac:spMk id="74" creationId="{94729D56-ED32-4B63-98C2-DF6013A34BBE}"/>
          </ac:spMkLst>
        </pc:spChg>
        <pc:spChg chg="add mod">
          <ac:chgData name="Ta Duy Hai 20206197" userId="1c6f8595-d1fd-4f6e-871d-65b0e992a569" providerId="ADAL" clId="{3F359D52-C980-4561-9A3E-BBD454279006}" dt="2021-11-14T14:25:47.791" v="14568"/>
          <ac:spMkLst>
            <pc:docMk/>
            <pc:sldMk cId="2056799709" sldId="265"/>
            <ac:spMk id="75" creationId="{2B573583-5AB9-4179-A23E-AB62B8A14178}"/>
          </ac:spMkLst>
        </pc:spChg>
        <pc:spChg chg="add mod">
          <ac:chgData name="Ta Duy Hai 20206197" userId="1c6f8595-d1fd-4f6e-871d-65b0e992a569" providerId="ADAL" clId="{3F359D52-C980-4561-9A3E-BBD454279006}" dt="2021-11-14T14:27:23.792" v="14605" actId="20577"/>
          <ac:spMkLst>
            <pc:docMk/>
            <pc:sldMk cId="2056799709" sldId="265"/>
            <ac:spMk id="78" creationId="{24FA91F5-41BA-4DB3-B30C-645E0515EFEF}"/>
          </ac:spMkLst>
        </pc:spChg>
        <pc:spChg chg="add del mod">
          <ac:chgData name="Ta Duy Hai 20206197" userId="1c6f8595-d1fd-4f6e-871d-65b0e992a569" providerId="ADAL" clId="{3F359D52-C980-4561-9A3E-BBD454279006}" dt="2021-11-14T14:30:23.097" v="14608" actId="21"/>
          <ac:spMkLst>
            <pc:docMk/>
            <pc:sldMk cId="2056799709" sldId="265"/>
            <ac:spMk id="83" creationId="{C1D56844-16FA-4F4E-B87C-AA6FE0349A3E}"/>
          </ac:spMkLst>
        </pc:spChg>
        <pc:spChg chg="add del mod">
          <ac:chgData name="Ta Duy Hai 20206197" userId="1c6f8595-d1fd-4f6e-871d-65b0e992a569" providerId="ADAL" clId="{3F359D52-C980-4561-9A3E-BBD454279006}" dt="2021-11-14T14:30:09.196" v="14606" actId="21"/>
          <ac:spMkLst>
            <pc:docMk/>
            <pc:sldMk cId="2056799709" sldId="265"/>
            <ac:spMk id="84" creationId="{26A43740-F4A1-4757-9C2C-C2B7C1B8ECC6}"/>
          </ac:spMkLst>
        </pc:spChg>
        <pc:spChg chg="add mod">
          <ac:chgData name="Ta Duy Hai 20206197" userId="1c6f8595-d1fd-4f6e-871d-65b0e992a569" providerId="ADAL" clId="{3F359D52-C980-4561-9A3E-BBD454279006}" dt="2021-11-08T08:47:34.401" v="6117" actId="14100"/>
          <ac:spMkLst>
            <pc:docMk/>
            <pc:sldMk cId="2056799709" sldId="265"/>
            <ac:spMk id="90" creationId="{9AEDEAFD-B403-438A-A9C0-3193E792506D}"/>
          </ac:spMkLst>
        </pc:spChg>
        <pc:spChg chg="add mod">
          <ac:chgData name="Ta Duy Hai 20206197" userId="1c6f8595-d1fd-4f6e-871d-65b0e992a569" providerId="ADAL" clId="{3F359D52-C980-4561-9A3E-BBD454279006}" dt="2021-11-08T08:48:04.972" v="6127" actId="1076"/>
          <ac:spMkLst>
            <pc:docMk/>
            <pc:sldMk cId="2056799709" sldId="265"/>
            <ac:spMk id="93" creationId="{04C94BF1-CCD2-4292-802B-1BE66FBB3F00}"/>
          </ac:spMkLst>
        </pc:spChg>
        <pc:spChg chg="add mod">
          <ac:chgData name="Ta Duy Hai 20206197" userId="1c6f8595-d1fd-4f6e-871d-65b0e992a569" providerId="ADAL" clId="{3F359D52-C980-4561-9A3E-BBD454279006}" dt="2021-11-08T08:50:10.273" v="6167" actId="1076"/>
          <ac:spMkLst>
            <pc:docMk/>
            <pc:sldMk cId="2056799709" sldId="265"/>
            <ac:spMk id="98" creationId="{AB58AFF5-2A07-47EC-8E87-62F56B5D2378}"/>
          </ac:spMkLst>
        </pc:spChg>
        <pc:spChg chg="add mod">
          <ac:chgData name="Ta Duy Hai 20206197" userId="1c6f8595-d1fd-4f6e-871d-65b0e992a569" providerId="ADAL" clId="{3F359D52-C980-4561-9A3E-BBD454279006}" dt="2021-11-14T14:36:17.051" v="14669" actId="20577"/>
          <ac:spMkLst>
            <pc:docMk/>
            <pc:sldMk cId="2056799709" sldId="265"/>
            <ac:spMk id="99" creationId="{4F6322F5-F5C0-4221-AC62-97916DFB36B5}"/>
          </ac:spMkLst>
        </pc:spChg>
        <pc:cxnChg chg="add">
          <ac:chgData name="Ta Duy Hai 20206197" userId="1c6f8595-d1fd-4f6e-871d-65b0e992a569" providerId="ADAL" clId="{3F359D52-C980-4561-9A3E-BBD454279006}" dt="2021-11-14T14:30:58.491" v="14610" actId="11529"/>
          <ac:cxnSpMkLst>
            <pc:docMk/>
            <pc:sldMk cId="2056799709" sldId="265"/>
            <ac:cxnSpMk id="3" creationId="{68760857-5FD2-4CC5-BFD5-AD1BFA1A9A7A}"/>
          </ac:cxnSpMkLst>
        </pc:cxnChg>
        <pc:cxnChg chg="add mod">
          <ac:chgData name="Ta Duy Hai 20206197" userId="1c6f8595-d1fd-4f6e-871d-65b0e992a569" providerId="ADAL" clId="{3F359D52-C980-4561-9A3E-BBD454279006}" dt="2021-11-08T08:23:53.951" v="5794" actId="1076"/>
          <ac:cxnSpMkLst>
            <pc:docMk/>
            <pc:sldMk cId="2056799709" sldId="265"/>
            <ac:cxnSpMk id="7" creationId="{05D8E194-D014-4AF5-A01C-530AB2209C6F}"/>
          </ac:cxnSpMkLst>
        </pc:cxnChg>
        <pc:cxnChg chg="add mod">
          <ac:chgData name="Ta Duy Hai 20206197" userId="1c6f8595-d1fd-4f6e-871d-65b0e992a569" providerId="ADAL" clId="{3F359D52-C980-4561-9A3E-BBD454279006}" dt="2021-11-08T08:25:00.068" v="5809" actId="1076"/>
          <ac:cxnSpMkLst>
            <pc:docMk/>
            <pc:sldMk cId="2056799709" sldId="265"/>
            <ac:cxnSpMk id="10" creationId="{8696D44D-53BC-4B76-A4B3-A944BB0EA0DC}"/>
          </ac:cxnSpMkLst>
        </pc:cxnChg>
        <pc:cxnChg chg="add">
          <ac:chgData name="Ta Duy Hai 20206197" userId="1c6f8595-d1fd-4f6e-871d-65b0e992a569" providerId="ADAL" clId="{3F359D52-C980-4561-9A3E-BBD454279006}" dt="2021-11-14T14:33:46.749" v="14629" actId="11529"/>
          <ac:cxnSpMkLst>
            <pc:docMk/>
            <pc:sldMk cId="2056799709" sldId="265"/>
            <ac:cxnSpMk id="12" creationId="{49DAD36F-8BB3-44D3-AEE2-493A657E00CB}"/>
          </ac:cxnSpMkLst>
        </pc:cxnChg>
        <pc:cxnChg chg="add mod">
          <ac:chgData name="Ta Duy Hai 20206197" userId="1c6f8595-d1fd-4f6e-871d-65b0e992a569" providerId="ADAL" clId="{3F359D52-C980-4561-9A3E-BBD454279006}" dt="2021-11-08T08:25:30.400" v="5816" actId="1076"/>
          <ac:cxnSpMkLst>
            <pc:docMk/>
            <pc:sldMk cId="2056799709" sldId="265"/>
            <ac:cxnSpMk id="13" creationId="{7AB28943-5164-460A-84C3-EE080CBB818F}"/>
          </ac:cxnSpMkLst>
        </pc:cxnChg>
        <pc:cxnChg chg="add mod">
          <ac:chgData name="Ta Duy Hai 20206197" userId="1c6f8595-d1fd-4f6e-871d-65b0e992a569" providerId="ADAL" clId="{3F359D52-C980-4561-9A3E-BBD454279006}" dt="2021-11-08T08:25:39.022" v="5818" actId="14100"/>
          <ac:cxnSpMkLst>
            <pc:docMk/>
            <pc:sldMk cId="2056799709" sldId="265"/>
            <ac:cxnSpMk id="16" creationId="{EF9FB3DA-712C-4473-991B-13FD1B87F0A7}"/>
          </ac:cxnSpMkLst>
        </pc:cxnChg>
        <pc:cxnChg chg="add">
          <ac:chgData name="Ta Duy Hai 20206197" userId="1c6f8595-d1fd-4f6e-871d-65b0e992a569" providerId="ADAL" clId="{3F359D52-C980-4561-9A3E-BBD454279006}" dt="2021-11-14T14:34:17.367" v="14638" actId="11529"/>
          <ac:cxnSpMkLst>
            <pc:docMk/>
            <pc:sldMk cId="2056799709" sldId="265"/>
            <ac:cxnSpMk id="19" creationId="{CE8A3A43-2806-42D5-BDED-E57F314AF33B}"/>
          </ac:cxnSpMkLst>
        </pc:cxnChg>
        <pc:cxnChg chg="add mod">
          <ac:chgData name="Ta Duy Hai 20206197" userId="1c6f8595-d1fd-4f6e-871d-65b0e992a569" providerId="ADAL" clId="{3F359D52-C980-4561-9A3E-BBD454279006}" dt="2021-11-14T14:21:51.468" v="14537" actId="478"/>
          <ac:cxnSpMkLst>
            <pc:docMk/>
            <pc:sldMk cId="2056799709" sldId="265"/>
            <ac:cxnSpMk id="20" creationId="{5117FB4C-71B7-40E9-8810-8FF7C14D11D3}"/>
          </ac:cxnSpMkLst>
        </pc:cxnChg>
        <pc:cxnChg chg="add del mod">
          <ac:chgData name="Ta Duy Hai 20206197" userId="1c6f8595-d1fd-4f6e-871d-65b0e992a569" providerId="ADAL" clId="{3F359D52-C980-4561-9A3E-BBD454279006}" dt="2021-11-14T14:35:28.943" v="14658" actId="21"/>
          <ac:cxnSpMkLst>
            <pc:docMk/>
            <pc:sldMk cId="2056799709" sldId="265"/>
            <ac:cxnSpMk id="24" creationId="{B71533B1-3D19-47F3-B25F-1FD3166F8FD7}"/>
          </ac:cxnSpMkLst>
        </pc:cxnChg>
        <pc:cxnChg chg="add">
          <ac:chgData name="Ta Duy Hai 20206197" userId="1c6f8595-d1fd-4f6e-871d-65b0e992a569" providerId="ADAL" clId="{3F359D52-C980-4561-9A3E-BBD454279006}" dt="2021-11-14T14:35:34.874" v="14659" actId="11529"/>
          <ac:cxnSpMkLst>
            <pc:docMk/>
            <pc:sldMk cId="2056799709" sldId="265"/>
            <ac:cxnSpMk id="26" creationId="{645CF16A-8251-4C1B-AEE8-4A9C4CFF7917}"/>
          </ac:cxnSpMkLst>
        </pc:cxnChg>
        <pc:cxnChg chg="add">
          <ac:chgData name="Ta Duy Hai 20206197" userId="1c6f8595-d1fd-4f6e-871d-65b0e992a569" providerId="ADAL" clId="{3F359D52-C980-4561-9A3E-BBD454279006}" dt="2021-11-14T14:35:44.271" v="14660" actId="11529"/>
          <ac:cxnSpMkLst>
            <pc:docMk/>
            <pc:sldMk cId="2056799709" sldId="265"/>
            <ac:cxnSpMk id="28" creationId="{302A9927-4809-4D80-A8D2-7206A4CDDAA2}"/>
          </ac:cxnSpMkLst>
        </pc:cxnChg>
        <pc:cxnChg chg="add mod">
          <ac:chgData name="Ta Duy Hai 20206197" userId="1c6f8595-d1fd-4f6e-871d-65b0e992a569" providerId="ADAL" clId="{3F359D52-C980-4561-9A3E-BBD454279006}" dt="2021-11-14T14:21:51.468" v="14537" actId="478"/>
          <ac:cxnSpMkLst>
            <pc:docMk/>
            <pc:sldMk cId="2056799709" sldId="265"/>
            <ac:cxnSpMk id="42" creationId="{6ECD4BCF-CF32-40BC-8150-5F8053C31091}"/>
          </ac:cxnSpMkLst>
        </pc:cxnChg>
        <pc:cxnChg chg="add mod">
          <ac:chgData name="Ta Duy Hai 20206197" userId="1c6f8595-d1fd-4f6e-871d-65b0e992a569" providerId="ADAL" clId="{3F359D52-C980-4561-9A3E-BBD454279006}" dt="2021-11-09T03:34:34.719" v="14480" actId="1076"/>
          <ac:cxnSpMkLst>
            <pc:docMk/>
            <pc:sldMk cId="2056799709" sldId="265"/>
            <ac:cxnSpMk id="45" creationId="{AEF261E4-71A4-4F91-BF7A-9C65D7365901}"/>
          </ac:cxnSpMkLst>
        </pc:cxnChg>
        <pc:cxnChg chg="add del mod">
          <ac:chgData name="Ta Duy Hai 20206197" userId="1c6f8595-d1fd-4f6e-871d-65b0e992a569" providerId="ADAL" clId="{3F359D52-C980-4561-9A3E-BBD454279006}" dt="2021-11-08T08:30:10.496" v="5874" actId="11529"/>
          <ac:cxnSpMkLst>
            <pc:docMk/>
            <pc:sldMk cId="2056799709" sldId="265"/>
            <ac:cxnSpMk id="48" creationId="{C19E74CA-221E-4FD2-B179-795EB3CD3914}"/>
          </ac:cxnSpMkLst>
        </pc:cxnChg>
        <pc:cxnChg chg="add">
          <ac:chgData name="Ta Duy Hai 20206197" userId="1c6f8595-d1fd-4f6e-871d-65b0e992a569" providerId="ADAL" clId="{3F359D52-C980-4561-9A3E-BBD454279006}" dt="2021-11-08T08:30:19.456" v="5875" actId="11529"/>
          <ac:cxnSpMkLst>
            <pc:docMk/>
            <pc:sldMk cId="2056799709" sldId="265"/>
            <ac:cxnSpMk id="50" creationId="{612FE30B-30E9-40E1-A32A-AF1652BAFA81}"/>
          </ac:cxnSpMkLst>
        </pc:cxnChg>
        <pc:cxnChg chg="add del mod">
          <ac:chgData name="Ta Duy Hai 20206197" userId="1c6f8595-d1fd-4f6e-871d-65b0e992a569" providerId="ADAL" clId="{3F359D52-C980-4561-9A3E-BBD454279006}" dt="2021-11-08T08:32:21.597" v="5897" actId="11529"/>
          <ac:cxnSpMkLst>
            <pc:docMk/>
            <pc:sldMk cId="2056799709" sldId="265"/>
            <ac:cxnSpMk id="54" creationId="{48C96DF4-EA4D-43DC-AED6-82DBDA34AF1C}"/>
          </ac:cxnSpMkLst>
        </pc:cxnChg>
        <pc:cxnChg chg="add mod">
          <ac:chgData name="Ta Duy Hai 20206197" userId="1c6f8595-d1fd-4f6e-871d-65b0e992a569" providerId="ADAL" clId="{3F359D52-C980-4561-9A3E-BBD454279006}" dt="2021-11-08T08:47:01.820" v="6106" actId="1076"/>
          <ac:cxnSpMkLst>
            <pc:docMk/>
            <pc:sldMk cId="2056799709" sldId="265"/>
            <ac:cxnSpMk id="56" creationId="{C7C19365-001E-4F8D-A355-CD578668E02F}"/>
          </ac:cxnSpMkLst>
        </pc:cxnChg>
        <pc:cxnChg chg="add mod">
          <ac:chgData name="Ta Duy Hai 20206197" userId="1c6f8595-d1fd-4f6e-871d-65b0e992a569" providerId="ADAL" clId="{3F359D52-C980-4561-9A3E-BBD454279006}" dt="2021-11-08T08:47:06.680" v="6107" actId="14100"/>
          <ac:cxnSpMkLst>
            <pc:docMk/>
            <pc:sldMk cId="2056799709" sldId="265"/>
            <ac:cxnSpMk id="58" creationId="{FF3183B6-71DF-4155-8B03-C9298EC0980B}"/>
          </ac:cxnSpMkLst>
        </pc:cxnChg>
        <pc:cxnChg chg="add">
          <ac:chgData name="Ta Duy Hai 20206197" userId="1c6f8595-d1fd-4f6e-871d-65b0e992a569" providerId="ADAL" clId="{3F359D52-C980-4561-9A3E-BBD454279006}" dt="2021-11-08T08:33:27.530" v="5910" actId="11529"/>
          <ac:cxnSpMkLst>
            <pc:docMk/>
            <pc:sldMk cId="2056799709" sldId="265"/>
            <ac:cxnSpMk id="61" creationId="{51D87B22-9AE4-46CA-BFD6-59F0FA1A6053}"/>
          </ac:cxnSpMkLst>
        </pc:cxnChg>
        <pc:cxnChg chg="add mod">
          <ac:chgData name="Ta Duy Hai 20206197" userId="1c6f8595-d1fd-4f6e-871d-65b0e992a569" providerId="ADAL" clId="{3F359D52-C980-4561-9A3E-BBD454279006}" dt="2021-11-14T14:21:51.468" v="14537" actId="478"/>
          <ac:cxnSpMkLst>
            <pc:docMk/>
            <pc:sldMk cId="2056799709" sldId="265"/>
            <ac:cxnSpMk id="65" creationId="{81446C8D-1DD3-4A1F-A2ED-9D306C0D1824}"/>
          </ac:cxnSpMkLst>
        </pc:cxnChg>
        <pc:cxnChg chg="add mod">
          <ac:chgData name="Ta Duy Hai 20206197" userId="1c6f8595-d1fd-4f6e-871d-65b0e992a569" providerId="ADAL" clId="{3F359D52-C980-4561-9A3E-BBD454279006}" dt="2021-11-08T08:38:14.337" v="5986" actId="14100"/>
          <ac:cxnSpMkLst>
            <pc:docMk/>
            <pc:sldMk cId="2056799709" sldId="265"/>
            <ac:cxnSpMk id="68" creationId="{D7564139-6D88-4B91-8004-4F3B190927C9}"/>
          </ac:cxnSpMkLst>
        </pc:cxnChg>
        <pc:cxnChg chg="add">
          <ac:chgData name="Ta Duy Hai 20206197" userId="1c6f8595-d1fd-4f6e-871d-65b0e992a569" providerId="ADAL" clId="{3F359D52-C980-4561-9A3E-BBD454279006}" dt="2021-11-08T08:38:56.762" v="5989" actId="11529"/>
          <ac:cxnSpMkLst>
            <pc:docMk/>
            <pc:sldMk cId="2056799709" sldId="265"/>
            <ac:cxnSpMk id="73" creationId="{760A9014-239A-4A4D-AB28-3883F2E087C1}"/>
          </ac:cxnSpMkLst>
        </pc:cxnChg>
        <pc:cxnChg chg="add">
          <ac:chgData name="Ta Duy Hai 20206197" userId="1c6f8595-d1fd-4f6e-871d-65b0e992a569" providerId="ADAL" clId="{3F359D52-C980-4561-9A3E-BBD454279006}" dt="2021-11-08T08:41:17.412" v="6045" actId="11529"/>
          <ac:cxnSpMkLst>
            <pc:docMk/>
            <pc:sldMk cId="2056799709" sldId="265"/>
            <ac:cxnSpMk id="77" creationId="{FED4227F-9A32-4D24-9BD2-3DA6D23BAAE6}"/>
          </ac:cxnSpMkLst>
        </pc:cxnChg>
        <pc:cxnChg chg="add mod">
          <ac:chgData name="Ta Duy Hai 20206197" userId="1c6f8595-d1fd-4f6e-871d-65b0e992a569" providerId="ADAL" clId="{3F359D52-C980-4561-9A3E-BBD454279006}" dt="2021-11-08T08:49:03.548" v="6157" actId="14100"/>
          <ac:cxnSpMkLst>
            <pc:docMk/>
            <pc:sldMk cId="2056799709" sldId="265"/>
            <ac:cxnSpMk id="80" creationId="{55DB59AB-CDF2-4202-9DDF-858B30387F46}"/>
          </ac:cxnSpMkLst>
        </pc:cxnChg>
        <pc:cxnChg chg="add del mod">
          <ac:chgData name="Ta Duy Hai 20206197" userId="1c6f8595-d1fd-4f6e-871d-65b0e992a569" providerId="ADAL" clId="{3F359D52-C980-4561-9A3E-BBD454279006}" dt="2021-11-14T14:30:26.740" v="14609" actId="21"/>
          <ac:cxnSpMkLst>
            <pc:docMk/>
            <pc:sldMk cId="2056799709" sldId="265"/>
            <ac:cxnSpMk id="82" creationId="{D6E675A0-752E-4B74-8608-ECBCE0132302}"/>
          </ac:cxnSpMkLst>
        </pc:cxnChg>
        <pc:cxnChg chg="add del mod">
          <ac:chgData name="Ta Duy Hai 20206197" userId="1c6f8595-d1fd-4f6e-871d-65b0e992a569" providerId="ADAL" clId="{3F359D52-C980-4561-9A3E-BBD454279006}" dt="2021-11-14T14:30:11.569" v="14607" actId="21"/>
          <ac:cxnSpMkLst>
            <pc:docMk/>
            <pc:sldMk cId="2056799709" sldId="265"/>
            <ac:cxnSpMk id="86" creationId="{02CD5263-3FD6-4DD6-BABB-94311DB5913B}"/>
          </ac:cxnSpMkLst>
        </pc:cxnChg>
        <pc:cxnChg chg="add">
          <ac:chgData name="Ta Duy Hai 20206197" userId="1c6f8595-d1fd-4f6e-871d-65b0e992a569" providerId="ADAL" clId="{3F359D52-C980-4561-9A3E-BBD454279006}" dt="2021-11-08T08:47:43.316" v="6118" actId="11529"/>
          <ac:cxnSpMkLst>
            <pc:docMk/>
            <pc:sldMk cId="2056799709" sldId="265"/>
            <ac:cxnSpMk id="92" creationId="{B15CD32A-BA04-49FD-B659-97AEFE58151A}"/>
          </ac:cxnSpMkLst>
        </pc:cxnChg>
        <pc:cxnChg chg="add mod">
          <ac:chgData name="Ta Duy Hai 20206197" userId="1c6f8595-d1fd-4f6e-871d-65b0e992a569" providerId="ADAL" clId="{3F359D52-C980-4561-9A3E-BBD454279006}" dt="2021-11-08T08:49:48.875" v="6159" actId="14100"/>
          <ac:cxnSpMkLst>
            <pc:docMk/>
            <pc:sldMk cId="2056799709" sldId="265"/>
            <ac:cxnSpMk id="96" creationId="{3915AF9B-C98C-4BB8-AC59-1EEDE16EF0D3}"/>
          </ac:cxnSpMkLst>
        </pc:cxnChg>
      </pc:sldChg>
      <pc:sldChg chg="addSp delSp modSp add mod">
        <pc:chgData name="Ta Duy Hai 20206197" userId="1c6f8595-d1fd-4f6e-871d-65b0e992a569" providerId="ADAL" clId="{3F359D52-C980-4561-9A3E-BBD454279006}" dt="2021-11-19T01:47:42.478" v="16894" actId="1076"/>
        <pc:sldMkLst>
          <pc:docMk/>
          <pc:sldMk cId="337802611" sldId="266"/>
        </pc:sldMkLst>
        <pc:spChg chg="add mod">
          <ac:chgData name="Ta Duy Hai 20206197" userId="1c6f8595-d1fd-4f6e-871d-65b0e992a569" providerId="ADAL" clId="{3F359D52-C980-4561-9A3E-BBD454279006}" dt="2021-11-08T14:20:30.883" v="6698" actId="14100"/>
          <ac:spMkLst>
            <pc:docMk/>
            <pc:sldMk cId="337802611" sldId="266"/>
            <ac:spMk id="2" creationId="{B9157706-98AB-4C73-AC0F-D0513D434E8A}"/>
          </ac:spMkLst>
        </pc:spChg>
        <pc:spChg chg="mod">
          <ac:chgData name="Ta Duy Hai 20206197" userId="1c6f8595-d1fd-4f6e-871d-65b0e992a569" providerId="ADAL" clId="{3F359D52-C980-4561-9A3E-BBD454279006}" dt="2021-11-08T14:24:44.236" v="6752" actId="1076"/>
          <ac:spMkLst>
            <pc:docMk/>
            <pc:sldMk cId="337802611" sldId="266"/>
            <ac:spMk id="3" creationId="{264C9521-2FA7-42B3-8F9B-1E66DEA41F95}"/>
          </ac:spMkLst>
        </pc:spChg>
        <pc:spChg chg="add del">
          <ac:chgData name="Ta Duy Hai 20206197" userId="1c6f8595-d1fd-4f6e-871d-65b0e992a569" providerId="ADAL" clId="{3F359D52-C980-4561-9A3E-BBD454279006}" dt="2021-11-08T14:21:01.332" v="6701" actId="21"/>
          <ac:spMkLst>
            <pc:docMk/>
            <pc:sldMk cId="337802611" sldId="266"/>
            <ac:spMk id="7" creationId="{FD747544-66B8-40D7-A592-7486321762C2}"/>
          </ac:spMkLst>
        </pc:spChg>
        <pc:spChg chg="add mod">
          <ac:chgData name="Ta Duy Hai 20206197" userId="1c6f8595-d1fd-4f6e-871d-65b0e992a569" providerId="ADAL" clId="{3F359D52-C980-4561-9A3E-BBD454279006}" dt="2021-11-08T14:23:15.678" v="6738" actId="255"/>
          <ac:spMkLst>
            <pc:docMk/>
            <pc:sldMk cId="337802611" sldId="266"/>
            <ac:spMk id="8" creationId="{EC71A637-CC6A-47A8-AF5F-85DFC835AB62}"/>
          </ac:spMkLst>
        </pc:spChg>
        <pc:spChg chg="add mod">
          <ac:chgData name="Ta Duy Hai 20206197" userId="1c6f8595-d1fd-4f6e-871d-65b0e992a569" providerId="ADAL" clId="{3F359D52-C980-4561-9A3E-BBD454279006}" dt="2021-11-16T02:25:47.855" v="16893"/>
          <ac:spMkLst>
            <pc:docMk/>
            <pc:sldMk cId="337802611" sldId="266"/>
            <ac:spMk id="12" creationId="{3E1D06C2-CA57-46F3-B07D-1A74F9D52EFF}"/>
          </ac:spMkLst>
        </pc:spChg>
        <pc:spChg chg="add mod">
          <ac:chgData name="Ta Duy Hai 20206197" userId="1c6f8595-d1fd-4f6e-871d-65b0e992a569" providerId="ADAL" clId="{3F359D52-C980-4561-9A3E-BBD454279006}" dt="2021-11-16T02:23:55.289" v="16888" actId="20577"/>
          <ac:spMkLst>
            <pc:docMk/>
            <pc:sldMk cId="337802611" sldId="266"/>
            <ac:spMk id="15" creationId="{0AB9A787-F350-4D64-AF1B-C6BC8A3CA363}"/>
          </ac:spMkLst>
        </pc:spChg>
        <pc:spChg chg="add mod">
          <ac:chgData name="Ta Duy Hai 20206197" userId="1c6f8595-d1fd-4f6e-871d-65b0e992a569" providerId="ADAL" clId="{3F359D52-C980-4561-9A3E-BBD454279006}" dt="2021-11-08T14:25:05.252" v="6769" actId="255"/>
          <ac:spMkLst>
            <pc:docMk/>
            <pc:sldMk cId="337802611" sldId="266"/>
            <ac:spMk id="18" creationId="{2BAE3454-07B2-4097-8B0F-B4F556A2D2FF}"/>
          </ac:spMkLst>
        </pc:spChg>
        <pc:spChg chg="add mod">
          <ac:chgData name="Ta Duy Hai 20206197" userId="1c6f8595-d1fd-4f6e-871d-65b0e992a569" providerId="ADAL" clId="{3F359D52-C980-4561-9A3E-BBD454279006}" dt="2021-11-14T14:49:45.127" v="14693" actId="20577"/>
          <ac:spMkLst>
            <pc:docMk/>
            <pc:sldMk cId="337802611" sldId="266"/>
            <ac:spMk id="21" creationId="{F50B7D8B-850E-485B-92A9-A46AA5935CA8}"/>
          </ac:spMkLst>
        </pc:spChg>
        <pc:spChg chg="add mod">
          <ac:chgData name="Ta Duy Hai 20206197" userId="1c6f8595-d1fd-4f6e-871d-65b0e992a569" providerId="ADAL" clId="{3F359D52-C980-4561-9A3E-BBD454279006}" dt="2021-11-08T14:26:44.801" v="6822" actId="1076"/>
          <ac:spMkLst>
            <pc:docMk/>
            <pc:sldMk cId="337802611" sldId="266"/>
            <ac:spMk id="22" creationId="{8AB3B972-0154-40F7-9BC4-DEF9420A285C}"/>
          </ac:spMkLst>
        </pc:spChg>
        <pc:spChg chg="add mod">
          <ac:chgData name="Ta Duy Hai 20206197" userId="1c6f8595-d1fd-4f6e-871d-65b0e992a569" providerId="ADAL" clId="{3F359D52-C980-4561-9A3E-BBD454279006}" dt="2021-11-19T01:47:42.478" v="16894" actId="1076"/>
          <ac:spMkLst>
            <pc:docMk/>
            <pc:sldMk cId="337802611" sldId="266"/>
            <ac:spMk id="25" creationId="{D5410126-B784-4EF5-BE1D-29D31721EDCE}"/>
          </ac:spMkLst>
        </pc:spChg>
        <pc:spChg chg="add mod">
          <ac:chgData name="Ta Duy Hai 20206197" userId="1c6f8595-d1fd-4f6e-871d-65b0e992a569" providerId="ADAL" clId="{3F359D52-C980-4561-9A3E-BBD454279006}" dt="2021-11-08T14:30:14.320" v="6895" actId="255"/>
          <ac:spMkLst>
            <pc:docMk/>
            <pc:sldMk cId="337802611" sldId="266"/>
            <ac:spMk id="29" creationId="{8BE20928-9AAA-4B00-8D56-181E45D9C679}"/>
          </ac:spMkLst>
        </pc:spChg>
        <pc:spChg chg="add mod">
          <ac:chgData name="Ta Duy Hai 20206197" userId="1c6f8595-d1fd-4f6e-871d-65b0e992a569" providerId="ADAL" clId="{3F359D52-C980-4561-9A3E-BBD454279006}" dt="2021-11-08T14:30:41.690" v="6908" actId="1076"/>
          <ac:spMkLst>
            <pc:docMk/>
            <pc:sldMk cId="337802611" sldId="266"/>
            <ac:spMk id="30" creationId="{0DE36921-E88A-48CB-8CA2-68DE06766ECA}"/>
          </ac:spMkLst>
        </pc:spChg>
        <pc:spChg chg="add mod">
          <ac:chgData name="Ta Duy Hai 20206197" userId="1c6f8595-d1fd-4f6e-871d-65b0e992a569" providerId="ADAL" clId="{3F359D52-C980-4561-9A3E-BBD454279006}" dt="2021-11-08T14:31:41.080" v="6971" actId="20577"/>
          <ac:spMkLst>
            <pc:docMk/>
            <pc:sldMk cId="337802611" sldId="266"/>
            <ac:spMk id="33" creationId="{36662234-A2B4-4790-8C44-2F0E01C7F46A}"/>
          </ac:spMkLst>
        </pc:spChg>
        <pc:spChg chg="add mod">
          <ac:chgData name="Ta Duy Hai 20206197" userId="1c6f8595-d1fd-4f6e-871d-65b0e992a569" providerId="ADAL" clId="{3F359D52-C980-4561-9A3E-BBD454279006}" dt="2021-11-08T14:32:22.445" v="6983" actId="255"/>
          <ac:spMkLst>
            <pc:docMk/>
            <pc:sldMk cId="337802611" sldId="266"/>
            <ac:spMk id="36" creationId="{CB026D76-6807-4BBF-AF4B-9A8E2ABE9DD8}"/>
          </ac:spMkLst>
        </pc:spChg>
        <pc:spChg chg="add mod">
          <ac:chgData name="Ta Duy Hai 20206197" userId="1c6f8595-d1fd-4f6e-871d-65b0e992a569" providerId="ADAL" clId="{3F359D52-C980-4561-9A3E-BBD454279006}" dt="2021-11-08T15:02:35.088" v="8269" actId="1076"/>
          <ac:spMkLst>
            <pc:docMk/>
            <pc:sldMk cId="337802611" sldId="266"/>
            <ac:spMk id="45" creationId="{0797C8AF-283C-4597-A446-AF58730A5147}"/>
          </ac:spMkLst>
        </pc:spChg>
        <pc:spChg chg="add mod">
          <ac:chgData name="Ta Duy Hai 20206197" userId="1c6f8595-d1fd-4f6e-871d-65b0e992a569" providerId="ADAL" clId="{3F359D52-C980-4561-9A3E-BBD454279006}" dt="2021-11-08T14:35:12.681" v="7011" actId="255"/>
          <ac:spMkLst>
            <pc:docMk/>
            <pc:sldMk cId="337802611" sldId="266"/>
            <ac:spMk id="48" creationId="{0FBC137D-1B9A-49EA-A432-1792C5DB50BC}"/>
          </ac:spMkLst>
        </pc:spChg>
        <pc:spChg chg="add mod">
          <ac:chgData name="Ta Duy Hai 20206197" userId="1c6f8595-d1fd-4f6e-871d-65b0e992a569" providerId="ADAL" clId="{3F359D52-C980-4561-9A3E-BBD454279006}" dt="2021-11-08T14:35:47.189" v="7041" actId="1076"/>
          <ac:spMkLst>
            <pc:docMk/>
            <pc:sldMk cId="337802611" sldId="266"/>
            <ac:spMk id="49" creationId="{C888E970-FFF7-4C2D-9A16-C5EF1AD4DF54}"/>
          </ac:spMkLst>
        </pc:spChg>
        <pc:spChg chg="add mod">
          <ac:chgData name="Ta Duy Hai 20206197" userId="1c6f8595-d1fd-4f6e-871d-65b0e992a569" providerId="ADAL" clId="{3F359D52-C980-4561-9A3E-BBD454279006}" dt="2021-11-08T14:36:07.261" v="7048"/>
          <ac:spMkLst>
            <pc:docMk/>
            <pc:sldMk cId="337802611" sldId="266"/>
            <ac:spMk id="50" creationId="{91BCB4EB-BB25-4200-BF4B-554D0B537C80}"/>
          </ac:spMkLst>
        </pc:spChg>
        <pc:spChg chg="add del mod">
          <ac:chgData name="Ta Duy Hai 20206197" userId="1c6f8595-d1fd-4f6e-871d-65b0e992a569" providerId="ADAL" clId="{3F359D52-C980-4561-9A3E-BBD454279006}" dt="2021-11-08T15:02:44.997" v="8271" actId="767"/>
          <ac:spMkLst>
            <pc:docMk/>
            <pc:sldMk cId="337802611" sldId="266"/>
            <ac:spMk id="57" creationId="{BEB56E1C-47A2-4D18-AE6B-3AE151F586CA}"/>
          </ac:spMkLst>
        </pc:spChg>
        <pc:spChg chg="add mod">
          <ac:chgData name="Ta Duy Hai 20206197" userId="1c6f8595-d1fd-4f6e-871d-65b0e992a569" providerId="ADAL" clId="{3F359D52-C980-4561-9A3E-BBD454279006}" dt="2021-11-08T15:04:09.898" v="8381" actId="20577"/>
          <ac:spMkLst>
            <pc:docMk/>
            <pc:sldMk cId="337802611" sldId="266"/>
            <ac:spMk id="58" creationId="{F1D9F17F-80BC-4F60-BCD7-1A657043F753}"/>
          </ac:spMkLst>
        </pc:spChg>
        <pc:cxnChg chg="add">
          <ac:chgData name="Ta Duy Hai 20206197" userId="1c6f8595-d1fd-4f6e-871d-65b0e992a569" providerId="ADAL" clId="{3F359D52-C980-4561-9A3E-BBD454279006}" dt="2021-11-08T14:20:51.447" v="6699" actId="11529"/>
          <ac:cxnSpMkLst>
            <pc:docMk/>
            <pc:sldMk cId="337802611" sldId="266"/>
            <ac:cxnSpMk id="6" creationId="{48A14FEB-8880-41F9-8DD1-F373C73FDD36}"/>
          </ac:cxnSpMkLst>
        </pc:cxnChg>
        <pc:cxnChg chg="add mod">
          <ac:chgData name="Ta Duy Hai 20206197" userId="1c6f8595-d1fd-4f6e-871d-65b0e992a569" providerId="ADAL" clId="{3F359D52-C980-4561-9A3E-BBD454279006}" dt="2021-11-08T14:23:07.219" v="6737" actId="1076"/>
          <ac:cxnSpMkLst>
            <pc:docMk/>
            <pc:sldMk cId="337802611" sldId="266"/>
            <ac:cxnSpMk id="10" creationId="{C5A28216-BFEC-4096-A754-105629AF60DE}"/>
          </ac:cxnSpMkLst>
        </pc:cxnChg>
        <pc:cxnChg chg="add">
          <ac:chgData name="Ta Duy Hai 20206197" userId="1c6f8595-d1fd-4f6e-871d-65b0e992a569" providerId="ADAL" clId="{3F359D52-C980-4561-9A3E-BBD454279006}" dt="2021-11-08T14:23:40.877" v="6739" actId="11529"/>
          <ac:cxnSpMkLst>
            <pc:docMk/>
            <pc:sldMk cId="337802611" sldId="266"/>
            <ac:cxnSpMk id="14" creationId="{CA2D5358-3E24-4668-9420-54BA22B8173B}"/>
          </ac:cxnSpMkLst>
        </pc:cxnChg>
        <pc:cxnChg chg="add mod">
          <ac:chgData name="Ta Duy Hai 20206197" userId="1c6f8595-d1fd-4f6e-871d-65b0e992a569" providerId="ADAL" clId="{3F359D52-C980-4561-9A3E-BBD454279006}" dt="2021-11-08T15:02:29.240" v="8268" actId="14100"/>
          <ac:cxnSpMkLst>
            <pc:docMk/>
            <pc:sldMk cId="337802611" sldId="266"/>
            <ac:cxnSpMk id="17" creationId="{63679C72-CC8D-4E48-BB71-F676CCF112EA}"/>
          </ac:cxnSpMkLst>
        </pc:cxnChg>
        <pc:cxnChg chg="add">
          <ac:chgData name="Ta Duy Hai 20206197" userId="1c6f8595-d1fd-4f6e-871d-65b0e992a569" providerId="ADAL" clId="{3F359D52-C980-4561-9A3E-BBD454279006}" dt="2021-11-08T14:25:16.543" v="6770" actId="11529"/>
          <ac:cxnSpMkLst>
            <pc:docMk/>
            <pc:sldMk cId="337802611" sldId="266"/>
            <ac:cxnSpMk id="20" creationId="{A80575EF-0EE9-41E5-B917-4DA74269FAA4}"/>
          </ac:cxnSpMkLst>
        </pc:cxnChg>
        <pc:cxnChg chg="add">
          <ac:chgData name="Ta Duy Hai 20206197" userId="1c6f8595-d1fd-4f6e-871d-65b0e992a569" providerId="ADAL" clId="{3F359D52-C980-4561-9A3E-BBD454279006}" dt="2021-11-08T14:27:10.102" v="6823" actId="11529"/>
          <ac:cxnSpMkLst>
            <pc:docMk/>
            <pc:sldMk cId="337802611" sldId="266"/>
            <ac:cxnSpMk id="24" creationId="{6D7AC084-98FA-4C9B-A553-55A5B5206B11}"/>
          </ac:cxnSpMkLst>
        </pc:cxnChg>
        <pc:cxnChg chg="add mod">
          <ac:chgData name="Ta Duy Hai 20206197" userId="1c6f8595-d1fd-4f6e-871d-65b0e992a569" providerId="ADAL" clId="{3F359D52-C980-4561-9A3E-BBD454279006}" dt="2021-11-19T01:47:42.478" v="16894" actId="1076"/>
          <ac:cxnSpMkLst>
            <pc:docMk/>
            <pc:sldMk cId="337802611" sldId="266"/>
            <ac:cxnSpMk id="28" creationId="{9867C284-D54E-448F-9EAF-B771F69B1C8A}"/>
          </ac:cxnSpMkLst>
        </pc:cxnChg>
        <pc:cxnChg chg="add">
          <ac:chgData name="Ta Duy Hai 20206197" userId="1c6f8595-d1fd-4f6e-871d-65b0e992a569" providerId="ADAL" clId="{3F359D52-C980-4561-9A3E-BBD454279006}" dt="2021-11-08T14:30:57.583" v="6909" actId="11529"/>
          <ac:cxnSpMkLst>
            <pc:docMk/>
            <pc:sldMk cId="337802611" sldId="266"/>
            <ac:cxnSpMk id="32" creationId="{7DB4B890-F668-4461-AD07-F4A3B34D1A85}"/>
          </ac:cxnSpMkLst>
        </pc:cxnChg>
        <pc:cxnChg chg="add">
          <ac:chgData name="Ta Duy Hai 20206197" userId="1c6f8595-d1fd-4f6e-871d-65b0e992a569" providerId="ADAL" clId="{3F359D52-C980-4561-9A3E-BBD454279006}" dt="2021-11-08T14:32:01.873" v="6972" actId="11529"/>
          <ac:cxnSpMkLst>
            <pc:docMk/>
            <pc:sldMk cId="337802611" sldId="266"/>
            <ac:cxnSpMk id="35" creationId="{CA560619-45E2-41E7-AF3D-B83DA0E014B3}"/>
          </ac:cxnSpMkLst>
        </pc:cxnChg>
        <pc:cxnChg chg="add del mod">
          <ac:chgData name="Ta Duy Hai 20206197" userId="1c6f8595-d1fd-4f6e-871d-65b0e992a569" providerId="ADAL" clId="{3F359D52-C980-4561-9A3E-BBD454279006}" dt="2021-11-08T14:32:42.612" v="6985" actId="11529"/>
          <ac:cxnSpMkLst>
            <pc:docMk/>
            <pc:sldMk cId="337802611" sldId="266"/>
            <ac:cxnSpMk id="38" creationId="{D81F9936-B2E3-4890-9BF8-EDA16BD5A262}"/>
          </ac:cxnSpMkLst>
        </pc:cxnChg>
        <pc:cxnChg chg="add">
          <ac:chgData name="Ta Duy Hai 20206197" userId="1c6f8595-d1fd-4f6e-871d-65b0e992a569" providerId="ADAL" clId="{3F359D52-C980-4561-9A3E-BBD454279006}" dt="2021-11-08T14:32:48.261" v="6986" actId="11529"/>
          <ac:cxnSpMkLst>
            <pc:docMk/>
            <pc:sldMk cId="337802611" sldId="266"/>
            <ac:cxnSpMk id="40" creationId="{DC739A6C-A4C8-46D7-9E17-B885DA45501E}"/>
          </ac:cxnSpMkLst>
        </pc:cxnChg>
        <pc:cxnChg chg="add">
          <ac:chgData name="Ta Duy Hai 20206197" userId="1c6f8595-d1fd-4f6e-871d-65b0e992a569" providerId="ADAL" clId="{3F359D52-C980-4561-9A3E-BBD454279006}" dt="2021-11-08T14:32:57.931" v="6987" actId="11529"/>
          <ac:cxnSpMkLst>
            <pc:docMk/>
            <pc:sldMk cId="337802611" sldId="266"/>
            <ac:cxnSpMk id="42" creationId="{566A9222-9841-4FFA-921D-408480EE94FB}"/>
          </ac:cxnSpMkLst>
        </pc:cxnChg>
        <pc:cxnChg chg="add">
          <ac:chgData name="Ta Duy Hai 20206197" userId="1c6f8595-d1fd-4f6e-871d-65b0e992a569" providerId="ADAL" clId="{3F359D52-C980-4561-9A3E-BBD454279006}" dt="2021-11-08T14:33:08.293" v="6988" actId="11529"/>
          <ac:cxnSpMkLst>
            <pc:docMk/>
            <pc:sldMk cId="337802611" sldId="266"/>
            <ac:cxnSpMk id="44" creationId="{D846772C-B02F-480F-BB24-C15D11BF0109}"/>
          </ac:cxnSpMkLst>
        </pc:cxnChg>
        <pc:cxnChg chg="add mod">
          <ac:chgData name="Ta Duy Hai 20206197" userId="1c6f8595-d1fd-4f6e-871d-65b0e992a569" providerId="ADAL" clId="{3F359D52-C980-4561-9A3E-BBD454279006}" dt="2021-11-19T01:47:42.478" v="16894" actId="1076"/>
          <ac:cxnSpMkLst>
            <pc:docMk/>
            <pc:sldMk cId="337802611" sldId="266"/>
            <ac:cxnSpMk id="47" creationId="{416B0770-78DC-46B2-AD70-5A94E17F1F63}"/>
          </ac:cxnSpMkLst>
        </pc:cxnChg>
        <pc:cxnChg chg="add">
          <ac:chgData name="Ta Duy Hai 20206197" userId="1c6f8595-d1fd-4f6e-871d-65b0e992a569" providerId="ADAL" clId="{3F359D52-C980-4561-9A3E-BBD454279006}" dt="2021-11-08T14:36:10.348" v="7049" actId="11529"/>
          <ac:cxnSpMkLst>
            <pc:docMk/>
            <pc:sldMk cId="337802611" sldId="266"/>
            <ac:cxnSpMk id="52" creationId="{E78F25F8-A84D-49C2-A99E-CA2C48F82577}"/>
          </ac:cxnSpMkLst>
        </pc:cxnChg>
        <pc:cxnChg chg="add mod">
          <ac:chgData name="Ta Duy Hai 20206197" userId="1c6f8595-d1fd-4f6e-871d-65b0e992a569" providerId="ADAL" clId="{3F359D52-C980-4561-9A3E-BBD454279006}" dt="2021-11-08T15:02:35.088" v="8269" actId="1076"/>
          <ac:cxnSpMkLst>
            <pc:docMk/>
            <pc:sldMk cId="337802611" sldId="266"/>
            <ac:cxnSpMk id="54" creationId="{B231A7A2-B9C7-4BA3-9C66-6436D26ED90B}"/>
          </ac:cxnSpMkLst>
        </pc:cxnChg>
        <pc:cxnChg chg="add">
          <ac:chgData name="Ta Duy Hai 20206197" userId="1c6f8595-d1fd-4f6e-871d-65b0e992a569" providerId="ADAL" clId="{3F359D52-C980-4561-9A3E-BBD454279006}" dt="2021-11-08T15:04:12.993" v="8382" actId="11529"/>
          <ac:cxnSpMkLst>
            <pc:docMk/>
            <pc:sldMk cId="337802611" sldId="266"/>
            <ac:cxnSpMk id="60" creationId="{D47E7894-503F-4D6F-B037-CFC791387D2D}"/>
          </ac:cxnSpMkLst>
        </pc:cxnChg>
      </pc:sldChg>
      <pc:sldChg chg="addSp modSp add mod ord">
        <pc:chgData name="Ta Duy Hai 20206197" userId="1c6f8595-d1fd-4f6e-871d-65b0e992a569" providerId="ADAL" clId="{3F359D52-C980-4561-9A3E-BBD454279006}" dt="2021-11-08T14:59:35.198" v="7632" actId="1076"/>
        <pc:sldMkLst>
          <pc:docMk/>
          <pc:sldMk cId="547806636" sldId="267"/>
        </pc:sldMkLst>
        <pc:spChg chg="add mod">
          <ac:chgData name="Ta Duy Hai 20206197" userId="1c6f8595-d1fd-4f6e-871d-65b0e992a569" providerId="ADAL" clId="{3F359D52-C980-4561-9A3E-BBD454279006}" dt="2021-11-08T14:38:09.072" v="7250" actId="255"/>
          <ac:spMkLst>
            <pc:docMk/>
            <pc:sldMk cId="547806636" sldId="267"/>
            <ac:spMk id="2" creationId="{A962694F-C55C-45B2-9037-BE168DAFB40D}"/>
          </ac:spMkLst>
        </pc:spChg>
        <pc:spChg chg="mod">
          <ac:chgData name="Ta Duy Hai 20206197" userId="1c6f8595-d1fd-4f6e-871d-65b0e992a569" providerId="ADAL" clId="{3F359D52-C980-4561-9A3E-BBD454279006}" dt="2021-11-08T14:37:43.030" v="7239" actId="20577"/>
          <ac:spMkLst>
            <pc:docMk/>
            <pc:sldMk cId="547806636" sldId="267"/>
            <ac:spMk id="3" creationId="{264C9521-2FA7-42B3-8F9B-1E66DEA41F95}"/>
          </ac:spMkLst>
        </pc:spChg>
        <pc:spChg chg="add mod">
          <ac:chgData name="Ta Duy Hai 20206197" userId="1c6f8595-d1fd-4f6e-871d-65b0e992a569" providerId="ADAL" clId="{3F359D52-C980-4561-9A3E-BBD454279006}" dt="2021-11-08T14:43:55.486" v="7355" actId="20577"/>
          <ac:spMkLst>
            <pc:docMk/>
            <pc:sldMk cId="547806636" sldId="267"/>
            <ac:spMk id="7" creationId="{E70F7C7F-B03B-4D9F-BDCE-5C9C48A83FC6}"/>
          </ac:spMkLst>
        </pc:spChg>
        <pc:spChg chg="add mod">
          <ac:chgData name="Ta Duy Hai 20206197" userId="1c6f8595-d1fd-4f6e-871d-65b0e992a569" providerId="ADAL" clId="{3F359D52-C980-4561-9A3E-BBD454279006}" dt="2021-11-08T14:44:48.540" v="7362" actId="20577"/>
          <ac:spMkLst>
            <pc:docMk/>
            <pc:sldMk cId="547806636" sldId="267"/>
            <ac:spMk id="10" creationId="{3F6BBD91-8616-4910-A2E5-2A04C9AB1D39}"/>
          </ac:spMkLst>
        </pc:spChg>
        <pc:spChg chg="add mod">
          <ac:chgData name="Ta Duy Hai 20206197" userId="1c6f8595-d1fd-4f6e-871d-65b0e992a569" providerId="ADAL" clId="{3F359D52-C980-4561-9A3E-BBD454279006}" dt="2021-11-08T14:45:04.518" v="7369" actId="255"/>
          <ac:spMkLst>
            <pc:docMk/>
            <pc:sldMk cId="547806636" sldId="267"/>
            <ac:spMk id="13" creationId="{C52934D5-C96A-41A2-96F5-598B666405EC}"/>
          </ac:spMkLst>
        </pc:spChg>
        <pc:spChg chg="add mod">
          <ac:chgData name="Ta Duy Hai 20206197" userId="1c6f8595-d1fd-4f6e-871d-65b0e992a569" providerId="ADAL" clId="{3F359D52-C980-4561-9A3E-BBD454279006}" dt="2021-11-08T14:45:31.682" v="7380" actId="1076"/>
          <ac:spMkLst>
            <pc:docMk/>
            <pc:sldMk cId="547806636" sldId="267"/>
            <ac:spMk id="18" creationId="{CA162409-5E38-476A-B268-71AA5D89EC74}"/>
          </ac:spMkLst>
        </pc:spChg>
        <pc:spChg chg="add mod">
          <ac:chgData name="Ta Duy Hai 20206197" userId="1c6f8595-d1fd-4f6e-871d-65b0e992a569" providerId="ADAL" clId="{3F359D52-C980-4561-9A3E-BBD454279006}" dt="2021-11-08T14:56:49.042" v="7598" actId="255"/>
          <ac:spMkLst>
            <pc:docMk/>
            <pc:sldMk cId="547806636" sldId="267"/>
            <ac:spMk id="19" creationId="{BD8E8C1B-EC4D-4662-9125-93A66DEAD095}"/>
          </ac:spMkLst>
        </pc:spChg>
        <pc:spChg chg="add mod">
          <ac:chgData name="Ta Duy Hai 20206197" userId="1c6f8595-d1fd-4f6e-871d-65b0e992a569" providerId="ADAL" clId="{3F359D52-C980-4561-9A3E-BBD454279006}" dt="2021-11-08T14:56:35.712" v="7596" actId="255"/>
          <ac:spMkLst>
            <pc:docMk/>
            <pc:sldMk cId="547806636" sldId="267"/>
            <ac:spMk id="22" creationId="{7A0FE2A3-1FC7-4245-99E6-7C916FFDA50A}"/>
          </ac:spMkLst>
        </pc:spChg>
        <pc:spChg chg="add mod">
          <ac:chgData name="Ta Duy Hai 20206197" userId="1c6f8595-d1fd-4f6e-871d-65b0e992a569" providerId="ADAL" clId="{3F359D52-C980-4561-9A3E-BBD454279006}" dt="2021-11-08T14:57:38.800" v="7615" actId="255"/>
          <ac:spMkLst>
            <pc:docMk/>
            <pc:sldMk cId="547806636" sldId="267"/>
            <ac:spMk id="25" creationId="{E0BDE6FB-599B-49C0-BE2E-7B24AFD56A67}"/>
          </ac:spMkLst>
        </pc:spChg>
        <pc:spChg chg="add mod">
          <ac:chgData name="Ta Duy Hai 20206197" userId="1c6f8595-d1fd-4f6e-871d-65b0e992a569" providerId="ADAL" clId="{3F359D52-C980-4561-9A3E-BBD454279006}" dt="2021-11-08T14:58:24.479" v="7625" actId="255"/>
          <ac:spMkLst>
            <pc:docMk/>
            <pc:sldMk cId="547806636" sldId="267"/>
            <ac:spMk id="28" creationId="{7BDD7B0A-540A-4EB5-A5A5-84FC2163CD13}"/>
          </ac:spMkLst>
        </pc:spChg>
        <pc:spChg chg="add mod">
          <ac:chgData name="Ta Duy Hai 20206197" userId="1c6f8595-d1fd-4f6e-871d-65b0e992a569" providerId="ADAL" clId="{3F359D52-C980-4561-9A3E-BBD454279006}" dt="2021-11-08T14:59:35.198" v="7632" actId="1076"/>
          <ac:spMkLst>
            <pc:docMk/>
            <pc:sldMk cId="547806636" sldId="267"/>
            <ac:spMk id="29" creationId="{3EA67F72-D4CE-4AB1-BE77-9CC70232A099}"/>
          </ac:spMkLst>
        </pc:spChg>
        <pc:cxnChg chg="add">
          <ac:chgData name="Ta Duy Hai 20206197" userId="1c6f8595-d1fd-4f6e-871d-65b0e992a569" providerId="ADAL" clId="{3F359D52-C980-4561-9A3E-BBD454279006}" dt="2021-11-08T14:38:18.840" v="7251" actId="11529"/>
          <ac:cxnSpMkLst>
            <pc:docMk/>
            <pc:sldMk cId="547806636" sldId="267"/>
            <ac:cxnSpMk id="6" creationId="{42396661-64E7-4EB4-85E5-B4FAB352BBC8}"/>
          </ac:cxnSpMkLst>
        </pc:cxnChg>
        <pc:cxnChg chg="add">
          <ac:chgData name="Ta Duy Hai 20206197" userId="1c6f8595-d1fd-4f6e-871d-65b0e992a569" providerId="ADAL" clId="{3F359D52-C980-4561-9A3E-BBD454279006}" dt="2021-11-08T14:39:51.667" v="7295" actId="11529"/>
          <ac:cxnSpMkLst>
            <pc:docMk/>
            <pc:sldMk cId="547806636" sldId="267"/>
            <ac:cxnSpMk id="9" creationId="{52C33388-CE0D-47C2-9277-25E1956B0DC5}"/>
          </ac:cxnSpMkLst>
        </pc:cxnChg>
        <pc:cxnChg chg="add">
          <ac:chgData name="Ta Duy Hai 20206197" userId="1c6f8595-d1fd-4f6e-871d-65b0e992a569" providerId="ADAL" clId="{3F359D52-C980-4561-9A3E-BBD454279006}" dt="2021-11-08T14:42:19.277" v="7314" actId="11529"/>
          <ac:cxnSpMkLst>
            <pc:docMk/>
            <pc:sldMk cId="547806636" sldId="267"/>
            <ac:cxnSpMk id="12" creationId="{E88F3DC4-738A-4F37-A460-24463BD397BC}"/>
          </ac:cxnSpMkLst>
        </pc:cxnChg>
        <pc:cxnChg chg="add">
          <ac:chgData name="Ta Duy Hai 20206197" userId="1c6f8595-d1fd-4f6e-871d-65b0e992a569" providerId="ADAL" clId="{3F359D52-C980-4561-9A3E-BBD454279006}" dt="2021-11-08T14:45:10.307" v="7370" actId="11529"/>
          <ac:cxnSpMkLst>
            <pc:docMk/>
            <pc:sldMk cId="547806636" sldId="267"/>
            <ac:cxnSpMk id="15" creationId="{620FC5DD-BC0F-4D2D-B7A7-D1BC9AC4A2C6}"/>
          </ac:cxnSpMkLst>
        </pc:cxnChg>
        <pc:cxnChg chg="add">
          <ac:chgData name="Ta Duy Hai 20206197" userId="1c6f8595-d1fd-4f6e-871d-65b0e992a569" providerId="ADAL" clId="{3F359D52-C980-4561-9A3E-BBD454279006}" dt="2021-11-08T14:45:16.371" v="7371" actId="11529"/>
          <ac:cxnSpMkLst>
            <pc:docMk/>
            <pc:sldMk cId="547806636" sldId="267"/>
            <ac:cxnSpMk id="17" creationId="{C4746896-572B-4224-815C-EDB1658B0644}"/>
          </ac:cxnSpMkLst>
        </pc:cxnChg>
        <pc:cxnChg chg="add mod">
          <ac:chgData name="Ta Duy Hai 20206197" userId="1c6f8595-d1fd-4f6e-871d-65b0e992a569" providerId="ADAL" clId="{3F359D52-C980-4561-9A3E-BBD454279006}" dt="2021-11-08T14:56:44.422" v="7597" actId="1076"/>
          <ac:cxnSpMkLst>
            <pc:docMk/>
            <pc:sldMk cId="547806636" sldId="267"/>
            <ac:cxnSpMk id="21" creationId="{6F80947E-CE1A-4B3E-AC6B-5E1449A959ED}"/>
          </ac:cxnSpMkLst>
        </pc:cxnChg>
        <pc:cxnChg chg="add">
          <ac:chgData name="Ta Duy Hai 20206197" userId="1c6f8595-d1fd-4f6e-871d-65b0e992a569" providerId="ADAL" clId="{3F359D52-C980-4561-9A3E-BBD454279006}" dt="2021-11-08T14:57:16.787" v="7599" actId="11529"/>
          <ac:cxnSpMkLst>
            <pc:docMk/>
            <pc:sldMk cId="547806636" sldId="267"/>
            <ac:cxnSpMk id="24" creationId="{12CCB42A-82FA-42C2-B817-9050115E7972}"/>
          </ac:cxnSpMkLst>
        </pc:cxnChg>
        <pc:cxnChg chg="add">
          <ac:chgData name="Ta Duy Hai 20206197" userId="1c6f8595-d1fd-4f6e-871d-65b0e992a569" providerId="ADAL" clId="{3F359D52-C980-4561-9A3E-BBD454279006}" dt="2021-11-08T14:57:52.595" v="7616" actId="11529"/>
          <ac:cxnSpMkLst>
            <pc:docMk/>
            <pc:sldMk cId="547806636" sldId="267"/>
            <ac:cxnSpMk id="27" creationId="{C38C75F4-F8E7-498C-A9E1-99FE1F9A57EC}"/>
          </ac:cxnSpMkLst>
        </pc:cxnChg>
      </pc:sldChg>
      <pc:sldChg chg="add del">
        <pc:chgData name="Ta Duy Hai 20206197" userId="1c6f8595-d1fd-4f6e-871d-65b0e992a569" providerId="ADAL" clId="{3F359D52-C980-4561-9A3E-BBD454279006}" dt="2021-11-08T14:37:05.307" v="7052" actId="2696"/>
        <pc:sldMkLst>
          <pc:docMk/>
          <pc:sldMk cId="2052709211" sldId="267"/>
        </pc:sldMkLst>
      </pc:sldChg>
      <pc:sldChg chg="addSp delSp modSp add mod ord">
        <pc:chgData name="Ta Duy Hai 20206197" userId="1c6f8595-d1fd-4f6e-871d-65b0e992a569" providerId="ADAL" clId="{3F359D52-C980-4561-9A3E-BBD454279006}" dt="2021-11-08T15:19:06.620" v="9096" actId="20577"/>
        <pc:sldMkLst>
          <pc:docMk/>
          <pc:sldMk cId="3586055239" sldId="268"/>
        </pc:sldMkLst>
        <pc:spChg chg="add mod">
          <ac:chgData name="Ta Duy Hai 20206197" userId="1c6f8595-d1fd-4f6e-871d-65b0e992a569" providerId="ADAL" clId="{3F359D52-C980-4561-9A3E-BBD454279006}" dt="2021-11-08T15:19:06.620" v="9096" actId="20577"/>
          <ac:spMkLst>
            <pc:docMk/>
            <pc:sldMk cId="3586055239" sldId="268"/>
            <ac:spMk id="2" creationId="{CBC1B081-97CB-436A-8A41-68F0D0C643AF}"/>
          </ac:spMkLst>
        </pc:spChg>
        <pc:spChg chg="mod">
          <ac:chgData name="Ta Duy Hai 20206197" userId="1c6f8595-d1fd-4f6e-871d-65b0e992a569" providerId="ADAL" clId="{3F359D52-C980-4561-9A3E-BBD454279006}" dt="2021-11-08T15:09:37.615" v="8391" actId="1076"/>
          <ac:spMkLst>
            <pc:docMk/>
            <pc:sldMk cId="3586055239" sldId="268"/>
            <ac:spMk id="3" creationId="{264C9521-2FA7-42B3-8F9B-1E66DEA41F95}"/>
          </ac:spMkLst>
        </pc:spChg>
        <pc:spChg chg="mod">
          <ac:chgData name="Ta Duy Hai 20206197" userId="1c6f8595-d1fd-4f6e-871d-65b0e992a569" providerId="ADAL" clId="{3F359D52-C980-4561-9A3E-BBD454279006}" dt="2021-11-08T15:08:36.086" v="8389"/>
          <ac:spMkLst>
            <pc:docMk/>
            <pc:sldMk cId="3586055239" sldId="268"/>
            <ac:spMk id="4" creationId="{8FFE528F-5CA8-4143-859B-1ACC9145866E}"/>
          </ac:spMkLst>
        </pc:spChg>
        <pc:spChg chg="del mod">
          <ac:chgData name="Ta Duy Hai 20206197" userId="1c6f8595-d1fd-4f6e-871d-65b0e992a569" providerId="ADAL" clId="{3F359D52-C980-4561-9A3E-BBD454279006}" dt="2021-11-08T15:01:34.436" v="8267"/>
          <ac:spMkLst>
            <pc:docMk/>
            <pc:sldMk cId="3586055239" sldId="268"/>
            <ac:spMk id="6" creationId="{96AE9DED-51BF-4736-A76A-705D716C79A8}"/>
          </ac:spMkLst>
        </pc:spChg>
      </pc:sldChg>
      <pc:sldChg chg="add del">
        <pc:chgData name="Ta Duy Hai 20206197" userId="1c6f8595-d1fd-4f6e-871d-65b0e992a569" providerId="ADAL" clId="{3F359D52-C980-4561-9A3E-BBD454279006}" dt="2021-11-08T14:53:28.148" v="7518"/>
        <pc:sldMkLst>
          <pc:docMk/>
          <pc:sldMk cId="4189677692" sldId="268"/>
        </pc:sldMkLst>
      </pc:sldChg>
      <pc:sldChg chg="addSp modSp add mod">
        <pc:chgData name="Ta Duy Hai 20206197" userId="1c6f8595-d1fd-4f6e-871d-65b0e992a569" providerId="ADAL" clId="{3F359D52-C980-4561-9A3E-BBD454279006}" dt="2021-11-08T15:40:18" v="10002" actId="1076"/>
        <pc:sldMkLst>
          <pc:docMk/>
          <pc:sldMk cId="1751284578" sldId="269"/>
        </pc:sldMkLst>
        <pc:spChg chg="mod">
          <ac:chgData name="Ta Duy Hai 20206197" userId="1c6f8595-d1fd-4f6e-871d-65b0e992a569" providerId="ADAL" clId="{3F359D52-C980-4561-9A3E-BBD454279006}" dt="2021-11-08T15:21:14.216" v="9460" actId="20577"/>
          <ac:spMkLst>
            <pc:docMk/>
            <pc:sldMk cId="1751284578" sldId="269"/>
            <ac:spMk id="2" creationId="{CBC1B081-97CB-436A-8A41-68F0D0C643AF}"/>
          </ac:spMkLst>
        </pc:spChg>
        <pc:spChg chg="mod">
          <ac:chgData name="Ta Duy Hai 20206197" userId="1c6f8595-d1fd-4f6e-871d-65b0e992a569" providerId="ADAL" clId="{3F359D52-C980-4561-9A3E-BBD454279006}" dt="2021-11-08T15:19:40.729" v="9137" actId="20577"/>
          <ac:spMkLst>
            <pc:docMk/>
            <pc:sldMk cId="1751284578" sldId="269"/>
            <ac:spMk id="3" creationId="{264C9521-2FA7-42B3-8F9B-1E66DEA41F95}"/>
          </ac:spMkLst>
        </pc:spChg>
        <pc:spChg chg="add mod">
          <ac:chgData name="Ta Duy Hai 20206197" userId="1c6f8595-d1fd-4f6e-871d-65b0e992a569" providerId="ADAL" clId="{3F359D52-C980-4561-9A3E-BBD454279006}" dt="2021-11-08T15:23:02.748" v="9534" actId="1076"/>
          <ac:spMkLst>
            <pc:docMk/>
            <pc:sldMk cId="1751284578" sldId="269"/>
            <ac:spMk id="5" creationId="{B326E822-05ED-48CB-9DB7-6CE3A761886A}"/>
          </ac:spMkLst>
        </pc:spChg>
        <pc:spChg chg="add mod">
          <ac:chgData name="Ta Duy Hai 20206197" userId="1c6f8595-d1fd-4f6e-871d-65b0e992a569" providerId="ADAL" clId="{3F359D52-C980-4561-9A3E-BBD454279006}" dt="2021-11-08T15:38:59.052" v="9961" actId="58"/>
          <ac:spMkLst>
            <pc:docMk/>
            <pc:sldMk cId="1751284578" sldId="269"/>
            <ac:spMk id="6" creationId="{43542D33-EA21-4799-A7AA-B6396FE8B6AD}"/>
          </ac:spMkLst>
        </pc:spChg>
        <pc:spChg chg="add mod">
          <ac:chgData name="Ta Duy Hai 20206197" userId="1c6f8595-d1fd-4f6e-871d-65b0e992a569" providerId="ADAL" clId="{3F359D52-C980-4561-9A3E-BBD454279006}" dt="2021-11-08T15:40:18" v="10002" actId="1076"/>
          <ac:spMkLst>
            <pc:docMk/>
            <pc:sldMk cId="1751284578" sldId="269"/>
            <ac:spMk id="7" creationId="{4C25ED63-6D38-4D33-A010-668FF9D9BC92}"/>
          </ac:spMkLst>
        </pc:spChg>
      </pc:sldChg>
      <pc:sldChg chg="addSp delSp modSp add mod">
        <pc:chgData name="Ta Duy Hai 20206197" userId="1c6f8595-d1fd-4f6e-871d-65b0e992a569" providerId="ADAL" clId="{3F359D52-C980-4561-9A3E-BBD454279006}" dt="2021-11-08T15:42:15.984" v="10171" actId="20577"/>
        <pc:sldMkLst>
          <pc:docMk/>
          <pc:sldMk cId="2856551728" sldId="270"/>
        </pc:sldMkLst>
        <pc:spChg chg="del">
          <ac:chgData name="Ta Duy Hai 20206197" userId="1c6f8595-d1fd-4f6e-871d-65b0e992a569" providerId="ADAL" clId="{3F359D52-C980-4561-9A3E-BBD454279006}" dt="2021-11-08T15:40:43.661" v="10006" actId="21"/>
          <ac:spMkLst>
            <pc:docMk/>
            <pc:sldMk cId="2856551728" sldId="270"/>
            <ac:spMk id="2" creationId="{CBC1B081-97CB-436A-8A41-68F0D0C643AF}"/>
          </ac:spMkLst>
        </pc:spChg>
        <pc:spChg chg="del">
          <ac:chgData name="Ta Duy Hai 20206197" userId="1c6f8595-d1fd-4f6e-871d-65b0e992a569" providerId="ADAL" clId="{3F359D52-C980-4561-9A3E-BBD454279006}" dt="2021-11-08T15:40:45.996" v="10007" actId="21"/>
          <ac:spMkLst>
            <pc:docMk/>
            <pc:sldMk cId="2856551728" sldId="270"/>
            <ac:spMk id="5" creationId="{B326E822-05ED-48CB-9DB7-6CE3A761886A}"/>
          </ac:spMkLst>
        </pc:spChg>
        <pc:spChg chg="del">
          <ac:chgData name="Ta Duy Hai 20206197" userId="1c6f8595-d1fd-4f6e-871d-65b0e992a569" providerId="ADAL" clId="{3F359D52-C980-4561-9A3E-BBD454279006}" dt="2021-11-08T15:40:39.033" v="10005" actId="21"/>
          <ac:spMkLst>
            <pc:docMk/>
            <pc:sldMk cId="2856551728" sldId="270"/>
            <ac:spMk id="6" creationId="{43542D33-EA21-4799-A7AA-B6396FE8B6AD}"/>
          </ac:spMkLst>
        </pc:spChg>
        <pc:spChg chg="del">
          <ac:chgData name="Ta Duy Hai 20206197" userId="1c6f8595-d1fd-4f6e-871d-65b0e992a569" providerId="ADAL" clId="{3F359D52-C980-4561-9A3E-BBD454279006}" dt="2021-11-08T15:40:34.113" v="10004" actId="21"/>
          <ac:spMkLst>
            <pc:docMk/>
            <pc:sldMk cId="2856551728" sldId="270"/>
            <ac:spMk id="7" creationId="{4C25ED63-6D38-4D33-A010-668FF9D9BC92}"/>
          </ac:spMkLst>
        </pc:spChg>
        <pc:spChg chg="add mod">
          <ac:chgData name="Ta Duy Hai 20206197" userId="1c6f8595-d1fd-4f6e-871d-65b0e992a569" providerId="ADAL" clId="{3F359D52-C980-4561-9A3E-BBD454279006}" dt="2021-11-08T15:42:15.984" v="10171" actId="20577"/>
          <ac:spMkLst>
            <pc:docMk/>
            <pc:sldMk cId="2856551728" sldId="270"/>
            <ac:spMk id="8" creationId="{60560870-9A07-4CF2-AC85-EB5D373C2060}"/>
          </ac:spMkLst>
        </pc:spChg>
      </pc:sldChg>
      <pc:sldChg chg="addSp delSp modSp add mod">
        <pc:chgData name="Ta Duy Hai 20206197" userId="1c6f8595-d1fd-4f6e-871d-65b0e992a569" providerId="ADAL" clId="{3F359D52-C980-4561-9A3E-BBD454279006}" dt="2021-11-19T01:58:29.848" v="16897" actId="14100"/>
        <pc:sldMkLst>
          <pc:docMk/>
          <pc:sldMk cId="518212380" sldId="271"/>
        </pc:sldMkLst>
        <pc:spChg chg="add mod">
          <ac:chgData name="Ta Duy Hai 20206197" userId="1c6f8595-d1fd-4f6e-871d-65b0e992a569" providerId="ADAL" clId="{3F359D52-C980-4561-9A3E-BBD454279006}" dt="2021-11-08T15:46:10.803" v="10329" actId="1076"/>
          <ac:spMkLst>
            <pc:docMk/>
            <pc:sldMk cId="518212380" sldId="271"/>
            <ac:spMk id="2" creationId="{60444C7A-B753-492B-8B4D-5E9748F5A990}"/>
          </ac:spMkLst>
        </pc:spChg>
        <pc:spChg chg="mod">
          <ac:chgData name="Ta Duy Hai 20206197" userId="1c6f8595-d1fd-4f6e-871d-65b0e992a569" providerId="ADAL" clId="{3F359D52-C980-4561-9A3E-BBD454279006}" dt="2021-11-08T15:42:49.324" v="10222" actId="20577"/>
          <ac:spMkLst>
            <pc:docMk/>
            <pc:sldMk cId="518212380" sldId="271"/>
            <ac:spMk id="3" creationId="{264C9521-2FA7-42B3-8F9B-1E66DEA41F95}"/>
          </ac:spMkLst>
        </pc:spChg>
        <pc:spChg chg="add mod">
          <ac:chgData name="Ta Duy Hai 20206197" userId="1c6f8595-d1fd-4f6e-871d-65b0e992a569" providerId="ADAL" clId="{3F359D52-C980-4561-9A3E-BBD454279006}" dt="2021-11-14T14:57:28.727" v="14728" actId="1076"/>
          <ac:spMkLst>
            <pc:docMk/>
            <pc:sldMk cId="518212380" sldId="271"/>
            <ac:spMk id="5" creationId="{C0E3CB34-5899-4DDD-91E2-F608F6FC1434}"/>
          </ac:spMkLst>
        </pc:spChg>
        <pc:spChg chg="add mod">
          <ac:chgData name="Ta Duy Hai 20206197" userId="1c6f8595-d1fd-4f6e-871d-65b0e992a569" providerId="ADAL" clId="{3F359D52-C980-4561-9A3E-BBD454279006}" dt="2021-11-08T15:49:36.201" v="10441" actId="20577"/>
          <ac:spMkLst>
            <pc:docMk/>
            <pc:sldMk cId="518212380" sldId="271"/>
            <ac:spMk id="7" creationId="{F412FCAB-5426-4BBD-8491-8321FB2C70AF}"/>
          </ac:spMkLst>
        </pc:spChg>
        <pc:spChg chg="del mod">
          <ac:chgData name="Ta Duy Hai 20206197" userId="1c6f8595-d1fd-4f6e-871d-65b0e992a569" providerId="ADAL" clId="{3F359D52-C980-4561-9A3E-BBD454279006}" dt="2021-11-08T15:42:55.284" v="10317"/>
          <ac:spMkLst>
            <pc:docMk/>
            <pc:sldMk cId="518212380" sldId="271"/>
            <ac:spMk id="8" creationId="{60560870-9A07-4CF2-AC85-EB5D373C2060}"/>
          </ac:spMkLst>
        </pc:spChg>
        <pc:spChg chg="add mod">
          <ac:chgData name="Ta Duy Hai 20206197" userId="1c6f8595-d1fd-4f6e-871d-65b0e992a569" providerId="ADAL" clId="{3F359D52-C980-4561-9A3E-BBD454279006}" dt="2021-11-14T14:57:59.206" v="14735" actId="1076"/>
          <ac:spMkLst>
            <pc:docMk/>
            <pc:sldMk cId="518212380" sldId="271"/>
            <ac:spMk id="9" creationId="{75A36903-B144-4633-BF06-D267763C1B71}"/>
          </ac:spMkLst>
        </pc:spChg>
        <pc:spChg chg="add mod">
          <ac:chgData name="Ta Duy Hai 20206197" userId="1c6f8595-d1fd-4f6e-871d-65b0e992a569" providerId="ADAL" clId="{3F359D52-C980-4561-9A3E-BBD454279006}" dt="2021-11-08T15:47:56.761" v="10399" actId="1076"/>
          <ac:spMkLst>
            <pc:docMk/>
            <pc:sldMk cId="518212380" sldId="271"/>
            <ac:spMk id="11" creationId="{F6F9542C-2047-4682-855F-779365BF5F6E}"/>
          </ac:spMkLst>
        </pc:spChg>
        <pc:spChg chg="add mod">
          <ac:chgData name="Ta Duy Hai 20206197" userId="1c6f8595-d1fd-4f6e-871d-65b0e992a569" providerId="ADAL" clId="{3F359D52-C980-4561-9A3E-BBD454279006}" dt="2021-11-08T15:48:45.664" v="10413"/>
          <ac:spMkLst>
            <pc:docMk/>
            <pc:sldMk cId="518212380" sldId="271"/>
            <ac:spMk id="14" creationId="{F13118E3-FCF3-4707-BC39-89F935AAD68B}"/>
          </ac:spMkLst>
        </pc:spChg>
        <pc:spChg chg="add mod">
          <ac:chgData name="Ta Duy Hai 20206197" userId="1c6f8595-d1fd-4f6e-871d-65b0e992a569" providerId="ADAL" clId="{3F359D52-C980-4561-9A3E-BBD454279006}" dt="2021-11-08T15:49:22.702" v="10432" actId="57"/>
          <ac:spMkLst>
            <pc:docMk/>
            <pc:sldMk cId="518212380" sldId="271"/>
            <ac:spMk id="15" creationId="{C3AEBF82-AC4A-4115-86A7-0156C261792A}"/>
          </ac:spMkLst>
        </pc:spChg>
        <pc:spChg chg="add mod">
          <ac:chgData name="Ta Duy Hai 20206197" userId="1c6f8595-d1fd-4f6e-871d-65b0e992a569" providerId="ADAL" clId="{3F359D52-C980-4561-9A3E-BBD454279006}" dt="2021-11-08T15:50:30.086" v="10459" actId="255"/>
          <ac:spMkLst>
            <pc:docMk/>
            <pc:sldMk cId="518212380" sldId="271"/>
            <ac:spMk id="20" creationId="{1FA1739C-199A-46CA-A555-5F700B791739}"/>
          </ac:spMkLst>
        </pc:spChg>
        <pc:spChg chg="add mod">
          <ac:chgData name="Ta Duy Hai 20206197" userId="1c6f8595-d1fd-4f6e-871d-65b0e992a569" providerId="ADAL" clId="{3F359D52-C980-4561-9A3E-BBD454279006}" dt="2021-11-08T15:52:50.463" v="10506" actId="1076"/>
          <ac:spMkLst>
            <pc:docMk/>
            <pc:sldMk cId="518212380" sldId="271"/>
            <ac:spMk id="23" creationId="{604AE66B-D996-4318-95AB-872BF23498FF}"/>
          </ac:spMkLst>
        </pc:spChg>
        <pc:spChg chg="add mod">
          <ac:chgData name="Ta Duy Hai 20206197" userId="1c6f8595-d1fd-4f6e-871d-65b0e992a569" providerId="ADAL" clId="{3F359D52-C980-4561-9A3E-BBD454279006}" dt="2021-11-08T15:53:18.071" v="10517" actId="1076"/>
          <ac:spMkLst>
            <pc:docMk/>
            <pc:sldMk cId="518212380" sldId="271"/>
            <ac:spMk id="28" creationId="{39255D19-C006-403A-9141-BFA0B908765C}"/>
          </ac:spMkLst>
        </pc:spChg>
        <pc:spChg chg="add mod">
          <ac:chgData name="Ta Duy Hai 20206197" userId="1c6f8595-d1fd-4f6e-871d-65b0e992a569" providerId="ADAL" clId="{3F359D52-C980-4561-9A3E-BBD454279006}" dt="2021-11-08T15:53:50.155" v="10527" actId="1076"/>
          <ac:spMkLst>
            <pc:docMk/>
            <pc:sldMk cId="518212380" sldId="271"/>
            <ac:spMk id="31" creationId="{4200C257-F3CC-4452-9D21-EFF6D2B049B1}"/>
          </ac:spMkLst>
        </pc:spChg>
        <pc:spChg chg="add mod">
          <ac:chgData name="Ta Duy Hai 20206197" userId="1c6f8595-d1fd-4f6e-871d-65b0e992a569" providerId="ADAL" clId="{3F359D52-C980-4561-9A3E-BBD454279006}" dt="2021-11-08T15:54:45.607" v="10548" actId="57"/>
          <ac:spMkLst>
            <pc:docMk/>
            <pc:sldMk cId="518212380" sldId="271"/>
            <ac:spMk id="32" creationId="{004D879E-445B-4BBD-A00E-186C437C6141}"/>
          </ac:spMkLst>
        </pc:spChg>
        <pc:spChg chg="add mod">
          <ac:chgData name="Ta Duy Hai 20206197" userId="1c6f8595-d1fd-4f6e-871d-65b0e992a569" providerId="ADAL" clId="{3F359D52-C980-4561-9A3E-BBD454279006}" dt="2021-11-08T15:55:54.485" v="10571" actId="20577"/>
          <ac:spMkLst>
            <pc:docMk/>
            <pc:sldMk cId="518212380" sldId="271"/>
            <ac:spMk id="35" creationId="{AE16AD90-AC0C-4F1A-80F4-D8867C6C0598}"/>
          </ac:spMkLst>
        </pc:spChg>
        <pc:spChg chg="add mod">
          <ac:chgData name="Ta Duy Hai 20206197" userId="1c6f8595-d1fd-4f6e-871d-65b0e992a569" providerId="ADAL" clId="{3F359D52-C980-4561-9A3E-BBD454279006}" dt="2021-11-14T15:00:39.699" v="14786" actId="57"/>
          <ac:spMkLst>
            <pc:docMk/>
            <pc:sldMk cId="518212380" sldId="271"/>
            <ac:spMk id="38" creationId="{FF36324C-E9FA-4254-9AFA-2FE5A8DD9564}"/>
          </ac:spMkLst>
        </pc:spChg>
        <pc:spChg chg="add mod">
          <ac:chgData name="Ta Duy Hai 20206197" userId="1c6f8595-d1fd-4f6e-871d-65b0e992a569" providerId="ADAL" clId="{3F359D52-C980-4561-9A3E-BBD454279006}" dt="2021-11-08T15:57:40.954" v="10615" actId="1076"/>
          <ac:spMkLst>
            <pc:docMk/>
            <pc:sldMk cId="518212380" sldId="271"/>
            <ac:spMk id="39" creationId="{0A40D89B-1259-49F1-A286-375EAF74A055}"/>
          </ac:spMkLst>
        </pc:spChg>
        <pc:spChg chg="add mod">
          <ac:chgData name="Ta Duy Hai 20206197" userId="1c6f8595-d1fd-4f6e-871d-65b0e992a569" providerId="ADAL" clId="{3F359D52-C980-4561-9A3E-BBD454279006}" dt="2021-11-08T15:57:58.762" v="10622" actId="255"/>
          <ac:spMkLst>
            <pc:docMk/>
            <pc:sldMk cId="518212380" sldId="271"/>
            <ac:spMk id="42" creationId="{2D4B0F56-E8B1-4A1A-BFE3-061C117AEFA8}"/>
          </ac:spMkLst>
        </pc:spChg>
        <pc:spChg chg="add mod">
          <ac:chgData name="Ta Duy Hai 20206197" userId="1c6f8595-d1fd-4f6e-871d-65b0e992a569" providerId="ADAL" clId="{3F359D52-C980-4561-9A3E-BBD454279006}" dt="2021-11-08T15:59:03.093" v="10659" actId="255"/>
          <ac:spMkLst>
            <pc:docMk/>
            <pc:sldMk cId="518212380" sldId="271"/>
            <ac:spMk id="43" creationId="{B44D0998-7402-43C3-902D-748DDD478955}"/>
          </ac:spMkLst>
        </pc:spChg>
        <pc:spChg chg="add mod">
          <ac:chgData name="Ta Duy Hai 20206197" userId="1c6f8595-d1fd-4f6e-871d-65b0e992a569" providerId="ADAL" clId="{3F359D52-C980-4561-9A3E-BBD454279006}" dt="2021-11-08T16:00:23.848" v="10699" actId="255"/>
          <ac:spMkLst>
            <pc:docMk/>
            <pc:sldMk cId="518212380" sldId="271"/>
            <ac:spMk id="44" creationId="{3BD8120B-3E27-4DFB-8DB3-9BD74D097EE1}"/>
          </ac:spMkLst>
        </pc:spChg>
        <pc:spChg chg="add mod">
          <ac:chgData name="Ta Duy Hai 20206197" userId="1c6f8595-d1fd-4f6e-871d-65b0e992a569" providerId="ADAL" clId="{3F359D52-C980-4561-9A3E-BBD454279006}" dt="2021-11-19T01:57:33.785" v="16896" actId="1076"/>
          <ac:spMkLst>
            <pc:docMk/>
            <pc:sldMk cId="518212380" sldId="271"/>
            <ac:spMk id="51" creationId="{18A9107E-27A3-4E9C-951B-4693BD72AD79}"/>
          </ac:spMkLst>
        </pc:spChg>
        <pc:cxnChg chg="add">
          <ac:chgData name="Ta Duy Hai 20206197" userId="1c6f8595-d1fd-4f6e-871d-65b0e992a569" providerId="ADAL" clId="{3F359D52-C980-4561-9A3E-BBD454279006}" dt="2021-11-08T15:46:29.474" v="10330" actId="11529"/>
          <ac:cxnSpMkLst>
            <pc:docMk/>
            <pc:sldMk cId="518212380" sldId="271"/>
            <ac:cxnSpMk id="6" creationId="{823D84C0-EEE4-4CAA-BC91-23480398EA74}"/>
          </ac:cxnSpMkLst>
        </pc:cxnChg>
        <pc:cxnChg chg="add">
          <ac:chgData name="Ta Duy Hai 20206197" userId="1c6f8595-d1fd-4f6e-871d-65b0e992a569" providerId="ADAL" clId="{3F359D52-C980-4561-9A3E-BBD454279006}" dt="2021-11-09T00:44:58.771" v="14141" actId="11529"/>
          <ac:cxnSpMkLst>
            <pc:docMk/>
            <pc:sldMk cId="518212380" sldId="271"/>
            <ac:cxnSpMk id="8" creationId="{41F01CAF-7BE4-484F-B81E-1AFD04DAA92C}"/>
          </ac:cxnSpMkLst>
        </pc:cxnChg>
        <pc:cxnChg chg="add mod">
          <ac:chgData name="Ta Duy Hai 20206197" userId="1c6f8595-d1fd-4f6e-871d-65b0e992a569" providerId="ADAL" clId="{3F359D52-C980-4561-9A3E-BBD454279006}" dt="2021-11-19T01:58:29.848" v="16897" actId="14100"/>
          <ac:cxnSpMkLst>
            <pc:docMk/>
            <pc:sldMk cId="518212380" sldId="271"/>
            <ac:cxnSpMk id="10" creationId="{4F69F03F-54D9-4579-AAAC-715244560B64}"/>
          </ac:cxnSpMkLst>
        </pc:cxnChg>
        <pc:cxnChg chg="add">
          <ac:chgData name="Ta Duy Hai 20206197" userId="1c6f8595-d1fd-4f6e-871d-65b0e992a569" providerId="ADAL" clId="{3F359D52-C980-4561-9A3E-BBD454279006}" dt="2021-11-08T15:48:16.578" v="10400" actId="11529"/>
          <ac:cxnSpMkLst>
            <pc:docMk/>
            <pc:sldMk cId="518212380" sldId="271"/>
            <ac:cxnSpMk id="13" creationId="{BA5377E2-C41C-4A1E-9836-FE131DF34652}"/>
          </ac:cxnSpMkLst>
        </pc:cxnChg>
        <pc:cxnChg chg="add del mod">
          <ac:chgData name="Ta Duy Hai 20206197" userId="1c6f8595-d1fd-4f6e-871d-65b0e992a569" providerId="ADAL" clId="{3F359D52-C980-4561-9A3E-BBD454279006}" dt="2021-11-08T15:50:00.692" v="10443" actId="11529"/>
          <ac:cxnSpMkLst>
            <pc:docMk/>
            <pc:sldMk cId="518212380" sldId="271"/>
            <ac:cxnSpMk id="17" creationId="{C0A17B9E-9C2B-4743-A2F5-F03EE69BE632}"/>
          </ac:cxnSpMkLst>
        </pc:cxnChg>
        <pc:cxnChg chg="add">
          <ac:chgData name="Ta Duy Hai 20206197" userId="1c6f8595-d1fd-4f6e-871d-65b0e992a569" providerId="ADAL" clId="{3F359D52-C980-4561-9A3E-BBD454279006}" dt="2021-11-08T15:50:10.617" v="10444" actId="11529"/>
          <ac:cxnSpMkLst>
            <pc:docMk/>
            <pc:sldMk cId="518212380" sldId="271"/>
            <ac:cxnSpMk id="19" creationId="{6B50B2C3-C42E-480A-8DDD-F2D4A70D5668}"/>
          </ac:cxnSpMkLst>
        </pc:cxnChg>
        <pc:cxnChg chg="add">
          <ac:chgData name="Ta Duy Hai 20206197" userId="1c6f8595-d1fd-4f6e-871d-65b0e992a569" providerId="ADAL" clId="{3F359D52-C980-4561-9A3E-BBD454279006}" dt="2021-11-08T15:50:38.909" v="10460" actId="11529"/>
          <ac:cxnSpMkLst>
            <pc:docMk/>
            <pc:sldMk cId="518212380" sldId="271"/>
            <ac:cxnSpMk id="22" creationId="{CD74E234-6E26-4181-B5D7-A8D5501FA329}"/>
          </ac:cxnSpMkLst>
        </pc:cxnChg>
        <pc:cxnChg chg="add del mod">
          <ac:chgData name="Ta Duy Hai 20206197" userId="1c6f8595-d1fd-4f6e-871d-65b0e992a569" providerId="ADAL" clId="{3F359D52-C980-4561-9A3E-BBD454279006}" dt="2021-11-08T15:51:33.503" v="10476" actId="11529"/>
          <ac:cxnSpMkLst>
            <pc:docMk/>
            <pc:sldMk cId="518212380" sldId="271"/>
            <ac:cxnSpMk id="25" creationId="{9F5BEC73-63A5-4171-84EF-79B9E7607C18}"/>
          </ac:cxnSpMkLst>
        </pc:cxnChg>
        <pc:cxnChg chg="add mod">
          <ac:chgData name="Ta Duy Hai 20206197" userId="1c6f8595-d1fd-4f6e-871d-65b0e992a569" providerId="ADAL" clId="{3F359D52-C980-4561-9A3E-BBD454279006}" dt="2021-11-08T15:52:50.463" v="10506" actId="1076"/>
          <ac:cxnSpMkLst>
            <pc:docMk/>
            <pc:sldMk cId="518212380" sldId="271"/>
            <ac:cxnSpMk id="27" creationId="{56884625-F2AC-42C9-AB83-0E40AE3CD217}"/>
          </ac:cxnSpMkLst>
        </pc:cxnChg>
        <pc:cxnChg chg="add">
          <ac:chgData name="Ta Duy Hai 20206197" userId="1c6f8595-d1fd-4f6e-871d-65b0e992a569" providerId="ADAL" clId="{3F359D52-C980-4561-9A3E-BBD454279006}" dt="2021-11-08T15:53:28.642" v="10518" actId="11529"/>
          <ac:cxnSpMkLst>
            <pc:docMk/>
            <pc:sldMk cId="518212380" sldId="271"/>
            <ac:cxnSpMk id="30" creationId="{1AC29F22-FA1C-4340-AA00-1ECC115DCCD7}"/>
          </ac:cxnSpMkLst>
        </pc:cxnChg>
        <pc:cxnChg chg="add">
          <ac:chgData name="Ta Duy Hai 20206197" userId="1c6f8595-d1fd-4f6e-871d-65b0e992a569" providerId="ADAL" clId="{3F359D52-C980-4561-9A3E-BBD454279006}" dt="2021-11-08T15:55:22.945" v="10549" actId="11529"/>
          <ac:cxnSpMkLst>
            <pc:docMk/>
            <pc:sldMk cId="518212380" sldId="271"/>
            <ac:cxnSpMk id="34" creationId="{3E00E87B-E479-464E-8E41-2C195EF320CB}"/>
          </ac:cxnSpMkLst>
        </pc:cxnChg>
        <pc:cxnChg chg="add">
          <ac:chgData name="Ta Duy Hai 20206197" userId="1c6f8595-d1fd-4f6e-871d-65b0e992a569" providerId="ADAL" clId="{3F359D52-C980-4561-9A3E-BBD454279006}" dt="2021-11-08T15:56:08.668" v="10572" actId="11529"/>
          <ac:cxnSpMkLst>
            <pc:docMk/>
            <pc:sldMk cId="518212380" sldId="271"/>
            <ac:cxnSpMk id="37" creationId="{4F760D5A-6696-4A8A-B328-7BA58691B390}"/>
          </ac:cxnSpMkLst>
        </pc:cxnChg>
        <pc:cxnChg chg="add">
          <ac:chgData name="Ta Duy Hai 20206197" userId="1c6f8595-d1fd-4f6e-871d-65b0e992a569" providerId="ADAL" clId="{3F359D52-C980-4561-9A3E-BBD454279006}" dt="2021-11-08T15:57:47.375" v="10616" actId="11529"/>
          <ac:cxnSpMkLst>
            <pc:docMk/>
            <pc:sldMk cId="518212380" sldId="271"/>
            <ac:cxnSpMk id="41" creationId="{A2E54B39-FCF1-4D6D-8D48-F297844F10D3}"/>
          </ac:cxnSpMkLst>
        </pc:cxnChg>
        <pc:cxnChg chg="add del mod">
          <ac:chgData name="Ta Duy Hai 20206197" userId="1c6f8595-d1fd-4f6e-871d-65b0e992a569" providerId="ADAL" clId="{3F359D52-C980-4561-9A3E-BBD454279006}" dt="2021-11-08T15:59:53.656" v="10662" actId="11529"/>
          <ac:cxnSpMkLst>
            <pc:docMk/>
            <pc:sldMk cId="518212380" sldId="271"/>
            <ac:cxnSpMk id="46" creationId="{9E4A153C-9CD7-4BF7-896D-301E5B548326}"/>
          </ac:cxnSpMkLst>
        </pc:cxnChg>
        <pc:cxnChg chg="add">
          <ac:chgData name="Ta Duy Hai 20206197" userId="1c6f8595-d1fd-4f6e-871d-65b0e992a569" providerId="ADAL" clId="{3F359D52-C980-4561-9A3E-BBD454279006}" dt="2021-11-08T15:59:58.320" v="10663" actId="11529"/>
          <ac:cxnSpMkLst>
            <pc:docMk/>
            <pc:sldMk cId="518212380" sldId="271"/>
            <ac:cxnSpMk id="48" creationId="{97F9F297-0941-4E87-9A0F-EB88B95D80F0}"/>
          </ac:cxnSpMkLst>
        </pc:cxnChg>
        <pc:cxnChg chg="add">
          <ac:chgData name="Ta Duy Hai 20206197" userId="1c6f8595-d1fd-4f6e-871d-65b0e992a569" providerId="ADAL" clId="{3F359D52-C980-4561-9A3E-BBD454279006}" dt="2021-11-08T16:00:05.498" v="10664" actId="11529"/>
          <ac:cxnSpMkLst>
            <pc:docMk/>
            <pc:sldMk cId="518212380" sldId="271"/>
            <ac:cxnSpMk id="50" creationId="{B106A051-2264-465C-9617-DD06A9B1D42B}"/>
          </ac:cxnSpMkLst>
        </pc:cxnChg>
        <pc:cxnChg chg="add mod">
          <ac:chgData name="Ta Duy Hai 20206197" userId="1c6f8595-d1fd-4f6e-871d-65b0e992a569" providerId="ADAL" clId="{3F359D52-C980-4561-9A3E-BBD454279006}" dt="2021-11-19T01:57:33.785" v="16896" actId="1076"/>
          <ac:cxnSpMkLst>
            <pc:docMk/>
            <pc:sldMk cId="518212380" sldId="271"/>
            <ac:cxnSpMk id="53" creationId="{5ABAAAE7-575D-41F0-8043-F72DCF48BFFD}"/>
          </ac:cxnSpMkLst>
        </pc:cxnChg>
        <pc:cxnChg chg="add mod">
          <ac:chgData name="Ta Duy Hai 20206197" userId="1c6f8595-d1fd-4f6e-871d-65b0e992a569" providerId="ADAL" clId="{3F359D52-C980-4561-9A3E-BBD454279006}" dt="2021-11-19T01:57:33.785" v="16896" actId="1076"/>
          <ac:cxnSpMkLst>
            <pc:docMk/>
            <pc:sldMk cId="518212380" sldId="271"/>
            <ac:cxnSpMk id="55" creationId="{0A5368B0-FBB8-4858-95D0-5C72B1162BA7}"/>
          </ac:cxnSpMkLst>
        </pc:cxnChg>
        <pc:cxnChg chg="add mod">
          <ac:chgData name="Ta Duy Hai 20206197" userId="1c6f8595-d1fd-4f6e-871d-65b0e992a569" providerId="ADAL" clId="{3F359D52-C980-4561-9A3E-BBD454279006}" dt="2021-11-19T01:57:33.785" v="16896" actId="1076"/>
          <ac:cxnSpMkLst>
            <pc:docMk/>
            <pc:sldMk cId="518212380" sldId="271"/>
            <ac:cxnSpMk id="57" creationId="{B910AE77-EAA1-4A78-8F33-E6926A3030DF}"/>
          </ac:cxnSpMkLst>
        </pc:cxnChg>
      </pc:sldChg>
      <pc:sldChg chg="modSp add mod ord">
        <pc:chgData name="Ta Duy Hai 20206197" userId="1c6f8595-d1fd-4f6e-871d-65b0e992a569" providerId="ADAL" clId="{3F359D52-C980-4561-9A3E-BBD454279006}" dt="2021-11-08T16:27:58.429" v="11438" actId="58"/>
        <pc:sldMkLst>
          <pc:docMk/>
          <pc:sldMk cId="178085814" sldId="272"/>
        </pc:sldMkLst>
        <pc:spChg chg="mod">
          <ac:chgData name="Ta Duy Hai 20206197" userId="1c6f8595-d1fd-4f6e-871d-65b0e992a569" providerId="ADAL" clId="{3F359D52-C980-4561-9A3E-BBD454279006}" dt="2021-11-08T16:27:58.429" v="11438" actId="58"/>
          <ac:spMkLst>
            <pc:docMk/>
            <pc:sldMk cId="178085814" sldId="272"/>
            <ac:spMk id="3" creationId="{264C9521-2FA7-42B3-8F9B-1E66DEA41F95}"/>
          </ac:spMkLst>
        </pc:spChg>
        <pc:spChg chg="mod">
          <ac:chgData name="Ta Duy Hai 20206197" userId="1c6f8595-d1fd-4f6e-871d-65b0e992a569" providerId="ADAL" clId="{3F359D52-C980-4561-9A3E-BBD454279006}" dt="2021-11-08T16:02:47.617" v="10753" actId="20577"/>
          <ac:spMkLst>
            <pc:docMk/>
            <pc:sldMk cId="178085814" sldId="272"/>
            <ac:spMk id="4" creationId="{8FFE528F-5CA8-4143-859B-1ACC9145866E}"/>
          </ac:spMkLst>
        </pc:spChg>
      </pc:sldChg>
      <pc:sldChg chg="modSp add mod">
        <pc:chgData name="Ta Duy Hai 20206197" userId="1c6f8595-d1fd-4f6e-871d-65b0e992a569" providerId="ADAL" clId="{3F359D52-C980-4561-9A3E-BBD454279006}" dt="2021-11-08T16:51:36.612" v="12149"/>
        <pc:sldMkLst>
          <pc:docMk/>
          <pc:sldMk cId="2992222943" sldId="273"/>
        </pc:sldMkLst>
        <pc:spChg chg="mod">
          <ac:chgData name="Ta Duy Hai 20206197" userId="1c6f8595-d1fd-4f6e-871d-65b0e992a569" providerId="ADAL" clId="{3F359D52-C980-4561-9A3E-BBD454279006}" dt="2021-11-08T16:51:36.612" v="12149"/>
          <ac:spMkLst>
            <pc:docMk/>
            <pc:sldMk cId="2992222943" sldId="273"/>
            <ac:spMk id="3" creationId="{264C9521-2FA7-42B3-8F9B-1E66DEA41F95}"/>
          </ac:spMkLst>
        </pc:spChg>
      </pc:sldChg>
      <pc:sldChg chg="modSp add mod">
        <pc:chgData name="Ta Duy Hai 20206197" userId="1c6f8595-d1fd-4f6e-871d-65b0e992a569" providerId="ADAL" clId="{3F359D52-C980-4561-9A3E-BBD454279006}" dt="2021-11-08T17:04:04.542" v="12650" actId="57"/>
        <pc:sldMkLst>
          <pc:docMk/>
          <pc:sldMk cId="2624155934" sldId="274"/>
        </pc:sldMkLst>
        <pc:spChg chg="mod">
          <ac:chgData name="Ta Duy Hai 20206197" userId="1c6f8595-d1fd-4f6e-871d-65b0e992a569" providerId="ADAL" clId="{3F359D52-C980-4561-9A3E-BBD454279006}" dt="2021-11-08T17:04:04.542" v="12650" actId="57"/>
          <ac:spMkLst>
            <pc:docMk/>
            <pc:sldMk cId="2624155934" sldId="274"/>
            <ac:spMk id="3" creationId="{264C9521-2FA7-42B3-8F9B-1E66DEA41F95}"/>
          </ac:spMkLst>
        </pc:spChg>
      </pc:sldChg>
      <pc:sldChg chg="modSp add mod">
        <pc:chgData name="Ta Duy Hai 20206197" userId="1c6f8595-d1fd-4f6e-871d-65b0e992a569" providerId="ADAL" clId="{3F359D52-C980-4561-9A3E-BBD454279006}" dt="2021-11-08T17:21:19.431" v="13235" actId="20577"/>
        <pc:sldMkLst>
          <pc:docMk/>
          <pc:sldMk cId="446470479" sldId="275"/>
        </pc:sldMkLst>
        <pc:spChg chg="mod">
          <ac:chgData name="Ta Duy Hai 20206197" userId="1c6f8595-d1fd-4f6e-871d-65b0e992a569" providerId="ADAL" clId="{3F359D52-C980-4561-9A3E-BBD454279006}" dt="2021-11-08T17:21:19.431" v="13235" actId="20577"/>
          <ac:spMkLst>
            <pc:docMk/>
            <pc:sldMk cId="446470479" sldId="275"/>
            <ac:spMk id="3" creationId="{264C9521-2FA7-42B3-8F9B-1E66DEA41F95}"/>
          </ac:spMkLst>
        </pc:spChg>
      </pc:sldChg>
      <pc:sldChg chg="modSp add mod">
        <pc:chgData name="Ta Duy Hai 20206197" userId="1c6f8595-d1fd-4f6e-871d-65b0e992a569" providerId="ADAL" clId="{3F359D52-C980-4561-9A3E-BBD454279006}" dt="2021-11-08T17:50:38.296" v="13911" actId="20577"/>
        <pc:sldMkLst>
          <pc:docMk/>
          <pc:sldMk cId="2583777777" sldId="276"/>
        </pc:sldMkLst>
        <pc:spChg chg="mod">
          <ac:chgData name="Ta Duy Hai 20206197" userId="1c6f8595-d1fd-4f6e-871d-65b0e992a569" providerId="ADAL" clId="{3F359D52-C980-4561-9A3E-BBD454279006}" dt="2021-11-08T17:50:38.296" v="13911" actId="20577"/>
          <ac:spMkLst>
            <pc:docMk/>
            <pc:sldMk cId="2583777777" sldId="276"/>
            <ac:spMk id="3" creationId="{264C9521-2FA7-42B3-8F9B-1E66DEA41F95}"/>
          </ac:spMkLst>
        </pc:spChg>
      </pc:sldChg>
      <pc:sldChg chg="modSp add mod">
        <pc:chgData name="Ta Duy Hai 20206197" userId="1c6f8595-d1fd-4f6e-871d-65b0e992a569" providerId="ADAL" clId="{3F359D52-C980-4561-9A3E-BBD454279006}" dt="2021-11-09T03:17:52.474" v="14479" actId="1076"/>
        <pc:sldMkLst>
          <pc:docMk/>
          <pc:sldMk cId="2575432907" sldId="277"/>
        </pc:sldMkLst>
        <pc:spChg chg="mod">
          <ac:chgData name="Ta Duy Hai 20206197" userId="1c6f8595-d1fd-4f6e-871d-65b0e992a569" providerId="ADAL" clId="{3F359D52-C980-4561-9A3E-BBD454279006}" dt="2021-11-09T03:17:52.474" v="14479" actId="1076"/>
          <ac:spMkLst>
            <pc:docMk/>
            <pc:sldMk cId="2575432907" sldId="277"/>
            <ac:spMk id="3" creationId="{264C9521-2FA7-42B3-8F9B-1E66DEA41F95}"/>
          </ac:spMkLst>
        </pc:spChg>
      </pc:sldChg>
      <pc:sldChg chg="addSp delSp modSp add mod">
        <pc:chgData name="Ta Duy Hai 20206197" userId="1c6f8595-d1fd-4f6e-871d-65b0e992a569" providerId="ADAL" clId="{3F359D52-C980-4561-9A3E-BBD454279006}" dt="2021-11-14T15:36:06.772" v="14805" actId="11529"/>
        <pc:sldMkLst>
          <pc:docMk/>
          <pc:sldMk cId="1633850320" sldId="278"/>
        </pc:sldMkLst>
        <pc:spChg chg="add mod">
          <ac:chgData name="Ta Duy Hai 20206197" userId="1c6f8595-d1fd-4f6e-871d-65b0e992a569" providerId="ADAL" clId="{3F359D52-C980-4561-9A3E-BBD454279006}" dt="2021-11-09T00:39:18.116" v="14061" actId="1076"/>
          <ac:spMkLst>
            <pc:docMk/>
            <pc:sldMk cId="1633850320" sldId="278"/>
            <ac:spMk id="2" creationId="{4B0DACC9-90F3-4A9B-9AF7-FB7E3D182689}"/>
          </ac:spMkLst>
        </pc:spChg>
        <pc:spChg chg="mod">
          <ac:chgData name="Ta Duy Hai 20206197" userId="1c6f8595-d1fd-4f6e-871d-65b0e992a569" providerId="ADAL" clId="{3F359D52-C980-4561-9A3E-BBD454279006}" dt="2021-11-08T18:04:06.988" v="14049" actId="20577"/>
          <ac:spMkLst>
            <pc:docMk/>
            <pc:sldMk cId="1633850320" sldId="278"/>
            <ac:spMk id="3" creationId="{264C9521-2FA7-42B3-8F9B-1E66DEA41F95}"/>
          </ac:spMkLst>
        </pc:spChg>
        <pc:spChg chg="add mod">
          <ac:chgData name="Ta Duy Hai 20206197" userId="1c6f8595-d1fd-4f6e-871d-65b0e992a569" providerId="ADAL" clId="{3F359D52-C980-4561-9A3E-BBD454279006}" dt="2021-11-09T00:40:18.112" v="14079" actId="14100"/>
          <ac:spMkLst>
            <pc:docMk/>
            <pc:sldMk cId="1633850320" sldId="278"/>
            <ac:spMk id="7" creationId="{91CF40EF-B6B9-44E3-A761-25D2E57203F8}"/>
          </ac:spMkLst>
        </pc:spChg>
        <pc:spChg chg="add mod">
          <ac:chgData name="Ta Duy Hai 20206197" userId="1c6f8595-d1fd-4f6e-871d-65b0e992a569" providerId="ADAL" clId="{3F359D52-C980-4561-9A3E-BBD454279006}" dt="2021-11-09T00:41:02.003" v="14099" actId="20577"/>
          <ac:spMkLst>
            <pc:docMk/>
            <pc:sldMk cId="1633850320" sldId="278"/>
            <ac:spMk id="10" creationId="{C8B0EBFD-AB89-44AA-B736-42E83D747288}"/>
          </ac:spMkLst>
        </pc:spChg>
        <pc:spChg chg="add mod">
          <ac:chgData name="Ta Duy Hai 20206197" userId="1c6f8595-d1fd-4f6e-871d-65b0e992a569" providerId="ADAL" clId="{3F359D52-C980-4561-9A3E-BBD454279006}" dt="2021-11-14T15:35:35.923" v="14803" actId="1076"/>
          <ac:spMkLst>
            <pc:docMk/>
            <pc:sldMk cId="1633850320" sldId="278"/>
            <ac:spMk id="11" creationId="{2F27D5B6-CA17-4100-9554-E34AD2558922}"/>
          </ac:spMkLst>
        </pc:spChg>
        <pc:spChg chg="add mod">
          <ac:chgData name="Ta Duy Hai 20206197" userId="1c6f8595-d1fd-4f6e-871d-65b0e992a569" providerId="ADAL" clId="{3F359D52-C980-4561-9A3E-BBD454279006}" dt="2021-11-09T00:42:32.694" v="14123" actId="1076"/>
          <ac:spMkLst>
            <pc:docMk/>
            <pc:sldMk cId="1633850320" sldId="278"/>
            <ac:spMk id="13" creationId="{208D5FE0-3D1A-4842-BEA2-7B6C951D5F75}"/>
          </ac:spMkLst>
        </pc:spChg>
        <pc:spChg chg="add mod">
          <ac:chgData name="Ta Duy Hai 20206197" userId="1c6f8595-d1fd-4f6e-871d-65b0e992a569" providerId="ADAL" clId="{3F359D52-C980-4561-9A3E-BBD454279006}" dt="2021-11-09T00:43:46.633" v="14128" actId="1076"/>
          <ac:spMkLst>
            <pc:docMk/>
            <pc:sldMk cId="1633850320" sldId="278"/>
            <ac:spMk id="16" creationId="{411739CD-F314-484E-9272-397939F76499}"/>
          </ac:spMkLst>
        </pc:spChg>
        <pc:spChg chg="add mod">
          <ac:chgData name="Ta Duy Hai 20206197" userId="1c6f8595-d1fd-4f6e-871d-65b0e992a569" providerId="ADAL" clId="{3F359D52-C980-4561-9A3E-BBD454279006}" dt="2021-11-09T00:44:13.813" v="14140" actId="1076"/>
          <ac:spMkLst>
            <pc:docMk/>
            <pc:sldMk cId="1633850320" sldId="278"/>
            <ac:spMk id="17" creationId="{7B4E3457-506A-4624-97EA-27FB610982FF}"/>
          </ac:spMkLst>
        </pc:spChg>
        <pc:spChg chg="add mod">
          <ac:chgData name="Ta Duy Hai 20206197" userId="1c6f8595-d1fd-4f6e-871d-65b0e992a569" providerId="ADAL" clId="{3F359D52-C980-4561-9A3E-BBD454279006}" dt="2021-11-09T00:46:39.412" v="14176" actId="1076"/>
          <ac:spMkLst>
            <pc:docMk/>
            <pc:sldMk cId="1633850320" sldId="278"/>
            <ac:spMk id="18" creationId="{F891F1FF-C4A3-4095-8C65-8A937929D50D}"/>
          </ac:spMkLst>
        </pc:spChg>
        <pc:spChg chg="add mod">
          <ac:chgData name="Ta Duy Hai 20206197" userId="1c6f8595-d1fd-4f6e-871d-65b0e992a569" providerId="ADAL" clId="{3F359D52-C980-4561-9A3E-BBD454279006}" dt="2021-11-09T00:46:32.014" v="14175" actId="1076"/>
          <ac:spMkLst>
            <pc:docMk/>
            <pc:sldMk cId="1633850320" sldId="278"/>
            <ac:spMk id="21" creationId="{1DC03BC6-9774-4B2D-8FEF-87C176A1DD69}"/>
          </ac:spMkLst>
        </pc:spChg>
        <pc:spChg chg="add mod">
          <ac:chgData name="Ta Duy Hai 20206197" userId="1c6f8595-d1fd-4f6e-871d-65b0e992a569" providerId="ADAL" clId="{3F359D52-C980-4561-9A3E-BBD454279006}" dt="2021-11-09T00:47:11.440" v="14195" actId="1076"/>
          <ac:spMkLst>
            <pc:docMk/>
            <pc:sldMk cId="1633850320" sldId="278"/>
            <ac:spMk id="22" creationId="{6F183174-B3B1-4C51-A368-2E314EB2622E}"/>
          </ac:spMkLst>
        </pc:spChg>
        <pc:spChg chg="add mod">
          <ac:chgData name="Ta Duy Hai 20206197" userId="1c6f8595-d1fd-4f6e-871d-65b0e992a569" providerId="ADAL" clId="{3F359D52-C980-4561-9A3E-BBD454279006}" dt="2021-11-09T00:59:00.288" v="14243" actId="20577"/>
          <ac:spMkLst>
            <pc:docMk/>
            <pc:sldMk cId="1633850320" sldId="278"/>
            <ac:spMk id="29" creationId="{E5411DAC-D225-41CB-9686-1DA546B4670A}"/>
          </ac:spMkLst>
        </pc:spChg>
        <pc:spChg chg="add del">
          <ac:chgData name="Ta Duy Hai 20206197" userId="1c6f8595-d1fd-4f6e-871d-65b0e992a569" providerId="ADAL" clId="{3F359D52-C980-4561-9A3E-BBD454279006}" dt="2021-11-09T00:58:45.284" v="14235" actId="11529"/>
          <ac:spMkLst>
            <pc:docMk/>
            <pc:sldMk cId="1633850320" sldId="278"/>
            <ac:spMk id="34" creationId="{2EA8344E-5839-49B8-9336-E1B91F6458F9}"/>
          </ac:spMkLst>
        </pc:spChg>
        <pc:spChg chg="add mod">
          <ac:chgData name="Ta Duy Hai 20206197" userId="1c6f8595-d1fd-4f6e-871d-65b0e992a569" providerId="ADAL" clId="{3F359D52-C980-4561-9A3E-BBD454279006}" dt="2021-11-09T00:59:58.581" v="14269" actId="1076"/>
          <ac:spMkLst>
            <pc:docMk/>
            <pc:sldMk cId="1633850320" sldId="278"/>
            <ac:spMk id="35" creationId="{A989862E-4214-49B7-9C83-84883AB78119}"/>
          </ac:spMkLst>
        </pc:spChg>
        <pc:spChg chg="add mod">
          <ac:chgData name="Ta Duy Hai 20206197" userId="1c6f8595-d1fd-4f6e-871d-65b0e992a569" providerId="ADAL" clId="{3F359D52-C980-4561-9A3E-BBD454279006}" dt="2021-11-09T01:05:27.727" v="14280" actId="14100"/>
          <ac:spMkLst>
            <pc:docMk/>
            <pc:sldMk cId="1633850320" sldId="278"/>
            <ac:spMk id="38" creationId="{74C1213C-EDFF-449D-9F93-9BA4082F6E70}"/>
          </ac:spMkLst>
        </pc:spChg>
        <pc:spChg chg="add mod">
          <ac:chgData name="Ta Duy Hai 20206197" userId="1c6f8595-d1fd-4f6e-871d-65b0e992a569" providerId="ADAL" clId="{3F359D52-C980-4561-9A3E-BBD454279006}" dt="2021-11-09T01:06:52.957" v="14298"/>
          <ac:spMkLst>
            <pc:docMk/>
            <pc:sldMk cId="1633850320" sldId="278"/>
            <ac:spMk id="47" creationId="{A628C36C-227D-43AE-ACB1-C73103DF7939}"/>
          </ac:spMkLst>
        </pc:spChg>
        <pc:spChg chg="add mod">
          <ac:chgData name="Ta Duy Hai 20206197" userId="1c6f8595-d1fd-4f6e-871d-65b0e992a569" providerId="ADAL" clId="{3F359D52-C980-4561-9A3E-BBD454279006}" dt="2021-11-09T01:13:22.508" v="14318" actId="20577"/>
          <ac:spMkLst>
            <pc:docMk/>
            <pc:sldMk cId="1633850320" sldId="278"/>
            <ac:spMk id="50" creationId="{51671D76-346A-46BE-B83E-22ECBE2AED9B}"/>
          </ac:spMkLst>
        </pc:spChg>
        <pc:spChg chg="add mod">
          <ac:chgData name="Ta Duy Hai 20206197" userId="1c6f8595-d1fd-4f6e-871d-65b0e992a569" providerId="ADAL" clId="{3F359D52-C980-4561-9A3E-BBD454279006}" dt="2021-11-09T01:14:27.393" v="14346" actId="1076"/>
          <ac:spMkLst>
            <pc:docMk/>
            <pc:sldMk cId="1633850320" sldId="278"/>
            <ac:spMk id="53" creationId="{05AE0B0E-B95F-4DA7-9454-412A2316CA70}"/>
          </ac:spMkLst>
        </pc:spChg>
        <pc:spChg chg="add mod">
          <ac:chgData name="Ta Duy Hai 20206197" userId="1c6f8595-d1fd-4f6e-871d-65b0e992a569" providerId="ADAL" clId="{3F359D52-C980-4561-9A3E-BBD454279006}" dt="2021-11-09T01:14:44.826" v="14354" actId="1076"/>
          <ac:spMkLst>
            <pc:docMk/>
            <pc:sldMk cId="1633850320" sldId="278"/>
            <ac:spMk id="54" creationId="{8CBBE857-6E33-4BDE-AFB2-2145F5942C47}"/>
          </ac:spMkLst>
        </pc:spChg>
        <pc:spChg chg="add mod">
          <ac:chgData name="Ta Duy Hai 20206197" userId="1c6f8595-d1fd-4f6e-871d-65b0e992a569" providerId="ADAL" clId="{3F359D52-C980-4561-9A3E-BBD454279006}" dt="2021-11-09T01:15:08.516" v="14362" actId="1076"/>
          <ac:spMkLst>
            <pc:docMk/>
            <pc:sldMk cId="1633850320" sldId="278"/>
            <ac:spMk id="57" creationId="{21CB7635-282A-4DBF-8D85-16AC1E7116E4}"/>
          </ac:spMkLst>
        </pc:spChg>
        <pc:spChg chg="add mod">
          <ac:chgData name="Ta Duy Hai 20206197" userId="1c6f8595-d1fd-4f6e-871d-65b0e992a569" providerId="ADAL" clId="{3F359D52-C980-4561-9A3E-BBD454279006}" dt="2021-11-09T01:16:11.714" v="14397" actId="14100"/>
          <ac:spMkLst>
            <pc:docMk/>
            <pc:sldMk cId="1633850320" sldId="278"/>
            <ac:spMk id="58" creationId="{F460A0DA-FDF5-43BA-829F-90BF88C5F90D}"/>
          </ac:spMkLst>
        </pc:spChg>
        <pc:spChg chg="add mod">
          <ac:chgData name="Ta Duy Hai 20206197" userId="1c6f8595-d1fd-4f6e-871d-65b0e992a569" providerId="ADAL" clId="{3F359D52-C980-4561-9A3E-BBD454279006}" dt="2021-11-09T01:16:56.806" v="14445" actId="255"/>
          <ac:spMkLst>
            <pc:docMk/>
            <pc:sldMk cId="1633850320" sldId="278"/>
            <ac:spMk id="61" creationId="{9041E153-3946-4DE9-B248-2FC20B9ADC89}"/>
          </ac:spMkLst>
        </pc:spChg>
        <pc:spChg chg="add mod">
          <ac:chgData name="Ta Duy Hai 20206197" userId="1c6f8595-d1fd-4f6e-871d-65b0e992a569" providerId="ADAL" clId="{3F359D52-C980-4561-9A3E-BBD454279006}" dt="2021-11-09T01:17:25.614" v="14455" actId="1076"/>
          <ac:spMkLst>
            <pc:docMk/>
            <pc:sldMk cId="1633850320" sldId="278"/>
            <ac:spMk id="62" creationId="{024A3073-1C9D-4F5F-8DD5-D78B332C034E}"/>
          </ac:spMkLst>
        </pc:spChg>
        <pc:spChg chg="add mod">
          <ac:chgData name="Ta Duy Hai 20206197" userId="1c6f8595-d1fd-4f6e-871d-65b0e992a569" providerId="ADAL" clId="{3F359D52-C980-4561-9A3E-BBD454279006}" dt="2021-11-09T01:18:28.798" v="14466" actId="1076"/>
          <ac:spMkLst>
            <pc:docMk/>
            <pc:sldMk cId="1633850320" sldId="278"/>
            <ac:spMk id="69" creationId="{D4FCBB23-DB94-40AC-8AF5-A8393CB0B772}"/>
          </ac:spMkLst>
        </pc:spChg>
        <pc:spChg chg="add mod">
          <ac:chgData name="Ta Duy Hai 20206197" userId="1c6f8595-d1fd-4f6e-871d-65b0e992a569" providerId="ADAL" clId="{3F359D52-C980-4561-9A3E-BBD454279006}" dt="2021-11-09T01:18:58.863" v="14474" actId="1076"/>
          <ac:spMkLst>
            <pc:docMk/>
            <pc:sldMk cId="1633850320" sldId="278"/>
            <ac:spMk id="70" creationId="{F4312942-E98E-4AA6-9134-E12237061A08}"/>
          </ac:spMkLst>
        </pc:spChg>
        <pc:cxnChg chg="add">
          <ac:chgData name="Ta Duy Hai 20206197" userId="1c6f8595-d1fd-4f6e-871d-65b0e992a569" providerId="ADAL" clId="{3F359D52-C980-4561-9A3E-BBD454279006}" dt="2021-11-09T00:39:25.640" v="14062" actId="11529"/>
          <ac:cxnSpMkLst>
            <pc:docMk/>
            <pc:sldMk cId="1633850320" sldId="278"/>
            <ac:cxnSpMk id="6" creationId="{1E12EB9B-A0A0-4B3C-B67C-5CC15AF4DA3E}"/>
          </ac:cxnSpMkLst>
        </pc:cxnChg>
        <pc:cxnChg chg="add">
          <ac:chgData name="Ta Duy Hai 20206197" userId="1c6f8595-d1fd-4f6e-871d-65b0e992a569" providerId="ADAL" clId="{3F359D52-C980-4561-9A3E-BBD454279006}" dt="2021-11-14T15:35:06.874" v="14790" actId="11529"/>
          <ac:cxnSpMkLst>
            <pc:docMk/>
            <pc:sldMk cId="1633850320" sldId="278"/>
            <ac:cxnSpMk id="8" creationId="{62027C77-D614-462F-8F04-A0A34D1C0379}"/>
          </ac:cxnSpMkLst>
        </pc:cxnChg>
        <pc:cxnChg chg="add">
          <ac:chgData name="Ta Duy Hai 20206197" userId="1c6f8595-d1fd-4f6e-871d-65b0e992a569" providerId="ADAL" clId="{3F359D52-C980-4561-9A3E-BBD454279006}" dt="2021-11-09T00:40:22.948" v="14080" actId="11529"/>
          <ac:cxnSpMkLst>
            <pc:docMk/>
            <pc:sldMk cId="1633850320" sldId="278"/>
            <ac:cxnSpMk id="9" creationId="{EA174F91-685E-4FCC-9707-15B36D2AD7C0}"/>
          </ac:cxnSpMkLst>
        </pc:cxnChg>
        <pc:cxnChg chg="add">
          <ac:chgData name="Ta Duy Hai 20206197" userId="1c6f8595-d1fd-4f6e-871d-65b0e992a569" providerId="ADAL" clId="{3F359D52-C980-4561-9A3E-BBD454279006}" dt="2021-11-09T00:41:11.938" v="14100" actId="11529"/>
          <ac:cxnSpMkLst>
            <pc:docMk/>
            <pc:sldMk cId="1633850320" sldId="278"/>
            <ac:cxnSpMk id="12" creationId="{61982FD2-16BA-408E-A656-66DB46AB5BE1}"/>
          </ac:cxnSpMkLst>
        </pc:cxnChg>
        <pc:cxnChg chg="add">
          <ac:chgData name="Ta Duy Hai 20206197" userId="1c6f8595-d1fd-4f6e-871d-65b0e992a569" providerId="ADAL" clId="{3F359D52-C980-4561-9A3E-BBD454279006}" dt="2021-11-09T00:42:43.330" v="14124" actId="11529"/>
          <ac:cxnSpMkLst>
            <pc:docMk/>
            <pc:sldMk cId="1633850320" sldId="278"/>
            <ac:cxnSpMk id="15" creationId="{FEAFE552-9524-41CC-9386-8640B02DC85D}"/>
          </ac:cxnSpMkLst>
        </pc:cxnChg>
        <pc:cxnChg chg="add">
          <ac:chgData name="Ta Duy Hai 20206197" userId="1c6f8595-d1fd-4f6e-871d-65b0e992a569" providerId="ADAL" clId="{3F359D52-C980-4561-9A3E-BBD454279006}" dt="2021-11-14T15:35:58.798" v="14804" actId="11529"/>
          <ac:cxnSpMkLst>
            <pc:docMk/>
            <pc:sldMk cId="1633850320" sldId="278"/>
            <ac:cxnSpMk id="19" creationId="{94ED1CFD-1B66-4FEF-A152-13ED51D98497}"/>
          </ac:cxnSpMkLst>
        </pc:cxnChg>
        <pc:cxnChg chg="add">
          <ac:chgData name="Ta Duy Hai 20206197" userId="1c6f8595-d1fd-4f6e-871d-65b0e992a569" providerId="ADAL" clId="{3F359D52-C980-4561-9A3E-BBD454279006}" dt="2021-11-09T00:46:13.175" v="14168" actId="11529"/>
          <ac:cxnSpMkLst>
            <pc:docMk/>
            <pc:sldMk cId="1633850320" sldId="278"/>
            <ac:cxnSpMk id="20" creationId="{7FF5538D-F489-4D88-AF20-64528EF7ED9F}"/>
          </ac:cxnSpMkLst>
        </pc:cxnChg>
        <pc:cxnChg chg="add mod">
          <ac:chgData name="Ta Duy Hai 20206197" userId="1c6f8595-d1fd-4f6e-871d-65b0e992a569" providerId="ADAL" clId="{3F359D52-C980-4561-9A3E-BBD454279006}" dt="2021-11-09T00:48:32.078" v="14231" actId="14100"/>
          <ac:cxnSpMkLst>
            <pc:docMk/>
            <pc:sldMk cId="1633850320" sldId="278"/>
            <ac:cxnSpMk id="24" creationId="{CE2648CB-886A-4C72-BA59-CF931FC92328}"/>
          </ac:cxnSpMkLst>
        </pc:cxnChg>
        <pc:cxnChg chg="add">
          <ac:chgData name="Ta Duy Hai 20206197" userId="1c6f8595-d1fd-4f6e-871d-65b0e992a569" providerId="ADAL" clId="{3F359D52-C980-4561-9A3E-BBD454279006}" dt="2021-11-14T15:36:06.772" v="14805" actId="11529"/>
          <ac:cxnSpMkLst>
            <pc:docMk/>
            <pc:sldMk cId="1633850320" sldId="278"/>
            <ac:cxnSpMk id="25" creationId="{C1B0620E-A16B-409C-8737-DD7AFC777E9D}"/>
          </ac:cxnSpMkLst>
        </pc:cxnChg>
        <pc:cxnChg chg="add del">
          <ac:chgData name="Ta Duy Hai 20206197" userId="1c6f8595-d1fd-4f6e-871d-65b0e992a569" providerId="ADAL" clId="{3F359D52-C980-4561-9A3E-BBD454279006}" dt="2021-11-09T00:47:41.036" v="14198" actId="11529"/>
          <ac:cxnSpMkLst>
            <pc:docMk/>
            <pc:sldMk cId="1633850320" sldId="278"/>
            <ac:cxnSpMk id="26" creationId="{E65BCBDA-0B17-4502-AEB6-31711D9A5E07}"/>
          </ac:cxnSpMkLst>
        </pc:cxnChg>
        <pc:cxnChg chg="add mod">
          <ac:chgData name="Ta Duy Hai 20206197" userId="1c6f8595-d1fd-4f6e-871d-65b0e992a569" providerId="ADAL" clId="{3F359D52-C980-4561-9A3E-BBD454279006}" dt="2021-11-09T00:48:38.908" v="14232" actId="14100"/>
          <ac:cxnSpMkLst>
            <pc:docMk/>
            <pc:sldMk cId="1633850320" sldId="278"/>
            <ac:cxnSpMk id="28" creationId="{114704FB-0E26-4671-A21B-A8FF43BF1BA5}"/>
          </ac:cxnSpMkLst>
        </pc:cxnChg>
        <pc:cxnChg chg="add">
          <ac:chgData name="Ta Duy Hai 20206197" userId="1c6f8595-d1fd-4f6e-871d-65b0e992a569" providerId="ADAL" clId="{3F359D52-C980-4561-9A3E-BBD454279006}" dt="2021-11-09T00:58:38.264" v="14233" actId="11529"/>
          <ac:cxnSpMkLst>
            <pc:docMk/>
            <pc:sldMk cId="1633850320" sldId="278"/>
            <ac:cxnSpMk id="33" creationId="{73BDFEE0-BE32-4AD3-A7D4-DA018B88908E}"/>
          </ac:cxnSpMkLst>
        </pc:cxnChg>
        <pc:cxnChg chg="add">
          <ac:chgData name="Ta Duy Hai 20206197" userId="1c6f8595-d1fd-4f6e-871d-65b0e992a569" providerId="ADAL" clId="{3F359D52-C980-4561-9A3E-BBD454279006}" dt="2021-11-09T01:03:45.594" v="14270" actId="11529"/>
          <ac:cxnSpMkLst>
            <pc:docMk/>
            <pc:sldMk cId="1633850320" sldId="278"/>
            <ac:cxnSpMk id="37" creationId="{42349BFA-D4CA-46CC-AB0A-1663F5C2E956}"/>
          </ac:cxnSpMkLst>
        </pc:cxnChg>
        <pc:cxnChg chg="add del mod">
          <ac:chgData name="Ta Duy Hai 20206197" userId="1c6f8595-d1fd-4f6e-871d-65b0e992a569" providerId="ADAL" clId="{3F359D52-C980-4561-9A3E-BBD454279006}" dt="2021-11-09T01:05:47.609" v="14282" actId="11529"/>
          <ac:cxnSpMkLst>
            <pc:docMk/>
            <pc:sldMk cId="1633850320" sldId="278"/>
            <ac:cxnSpMk id="40" creationId="{FA6E2A2A-1A43-4B9C-AC8E-B35294DA8E45}"/>
          </ac:cxnSpMkLst>
        </pc:cxnChg>
        <pc:cxnChg chg="add del mod">
          <ac:chgData name="Ta Duy Hai 20206197" userId="1c6f8595-d1fd-4f6e-871d-65b0e992a569" providerId="ADAL" clId="{3F359D52-C980-4561-9A3E-BBD454279006}" dt="2021-11-14T15:35:00.095" v="14789" actId="21"/>
          <ac:cxnSpMkLst>
            <pc:docMk/>
            <pc:sldMk cId="1633850320" sldId="278"/>
            <ac:cxnSpMk id="42" creationId="{7E150F42-3011-4AA3-8358-A440AD1DBF6D}"/>
          </ac:cxnSpMkLst>
        </pc:cxnChg>
        <pc:cxnChg chg="add del">
          <ac:chgData name="Ta Duy Hai 20206197" userId="1c6f8595-d1fd-4f6e-871d-65b0e992a569" providerId="ADAL" clId="{3F359D52-C980-4561-9A3E-BBD454279006}" dt="2021-11-14T15:34:44.951" v="14787" actId="21"/>
          <ac:cxnSpMkLst>
            <pc:docMk/>
            <pc:sldMk cId="1633850320" sldId="278"/>
            <ac:cxnSpMk id="44" creationId="{CCC553FE-F526-4400-BE63-C391CF407844}"/>
          </ac:cxnSpMkLst>
        </pc:cxnChg>
        <pc:cxnChg chg="add del">
          <ac:chgData name="Ta Duy Hai 20206197" userId="1c6f8595-d1fd-4f6e-871d-65b0e992a569" providerId="ADAL" clId="{3F359D52-C980-4561-9A3E-BBD454279006}" dt="2021-11-14T15:34:48.475" v="14788" actId="21"/>
          <ac:cxnSpMkLst>
            <pc:docMk/>
            <pc:sldMk cId="1633850320" sldId="278"/>
            <ac:cxnSpMk id="46" creationId="{CC09AD0A-C3F4-485C-A264-B3D57E358F02}"/>
          </ac:cxnSpMkLst>
        </pc:cxnChg>
        <pc:cxnChg chg="add">
          <ac:chgData name="Ta Duy Hai 20206197" userId="1c6f8595-d1fd-4f6e-871d-65b0e992a569" providerId="ADAL" clId="{3F359D52-C980-4561-9A3E-BBD454279006}" dt="2021-11-09T01:12:40.266" v="14299" actId="11529"/>
          <ac:cxnSpMkLst>
            <pc:docMk/>
            <pc:sldMk cId="1633850320" sldId="278"/>
            <ac:cxnSpMk id="49" creationId="{47C20B8F-9543-4848-8137-16F4CA72BA68}"/>
          </ac:cxnSpMkLst>
        </pc:cxnChg>
        <pc:cxnChg chg="add">
          <ac:chgData name="Ta Duy Hai 20206197" userId="1c6f8595-d1fd-4f6e-871d-65b0e992a569" providerId="ADAL" clId="{3F359D52-C980-4561-9A3E-BBD454279006}" dt="2021-11-09T01:13:38.777" v="14319" actId="11529"/>
          <ac:cxnSpMkLst>
            <pc:docMk/>
            <pc:sldMk cId="1633850320" sldId="278"/>
            <ac:cxnSpMk id="52" creationId="{63CC9255-69A0-4E0D-815E-53FC4AACA5F4}"/>
          </ac:cxnSpMkLst>
        </pc:cxnChg>
        <pc:cxnChg chg="add">
          <ac:chgData name="Ta Duy Hai 20206197" userId="1c6f8595-d1fd-4f6e-871d-65b0e992a569" providerId="ADAL" clId="{3F359D52-C980-4561-9A3E-BBD454279006}" dt="2021-11-09T01:14:50.269" v="14355" actId="11529"/>
          <ac:cxnSpMkLst>
            <pc:docMk/>
            <pc:sldMk cId="1633850320" sldId="278"/>
            <ac:cxnSpMk id="56" creationId="{6D10DA96-E07F-4BF3-9D49-48EF179F7747}"/>
          </ac:cxnSpMkLst>
        </pc:cxnChg>
        <pc:cxnChg chg="add">
          <ac:chgData name="Ta Duy Hai 20206197" userId="1c6f8595-d1fd-4f6e-871d-65b0e992a569" providerId="ADAL" clId="{3F359D52-C980-4561-9A3E-BBD454279006}" dt="2021-11-09T01:16:27.440" v="14398" actId="11529"/>
          <ac:cxnSpMkLst>
            <pc:docMk/>
            <pc:sldMk cId="1633850320" sldId="278"/>
            <ac:cxnSpMk id="60" creationId="{34075FBB-640C-4111-B410-C37317A532F7}"/>
          </ac:cxnSpMkLst>
        </pc:cxnChg>
        <pc:cxnChg chg="add">
          <ac:chgData name="Ta Duy Hai 20206197" userId="1c6f8595-d1fd-4f6e-871d-65b0e992a569" providerId="ADAL" clId="{3F359D52-C980-4561-9A3E-BBD454279006}" dt="2021-11-09T01:17:33.681" v="14456" actId="11529"/>
          <ac:cxnSpMkLst>
            <pc:docMk/>
            <pc:sldMk cId="1633850320" sldId="278"/>
            <ac:cxnSpMk id="64" creationId="{72DE6269-4786-4E1B-BA0F-BDD9087E195E}"/>
          </ac:cxnSpMkLst>
        </pc:cxnChg>
        <pc:cxnChg chg="add">
          <ac:chgData name="Ta Duy Hai 20206197" userId="1c6f8595-d1fd-4f6e-871d-65b0e992a569" providerId="ADAL" clId="{3F359D52-C980-4561-9A3E-BBD454279006}" dt="2021-11-09T01:17:41.423" v="14457" actId="11529"/>
          <ac:cxnSpMkLst>
            <pc:docMk/>
            <pc:sldMk cId="1633850320" sldId="278"/>
            <ac:cxnSpMk id="66" creationId="{B62A2F91-2EE0-4299-B693-DC87CE0E428B}"/>
          </ac:cxnSpMkLst>
        </pc:cxnChg>
        <pc:cxnChg chg="add">
          <ac:chgData name="Ta Duy Hai 20206197" userId="1c6f8595-d1fd-4f6e-871d-65b0e992a569" providerId="ADAL" clId="{3F359D52-C980-4561-9A3E-BBD454279006}" dt="2021-11-09T01:17:50.301" v="14458" actId="11529"/>
          <ac:cxnSpMkLst>
            <pc:docMk/>
            <pc:sldMk cId="1633850320" sldId="278"/>
            <ac:cxnSpMk id="68" creationId="{FFEE1F81-19D9-404C-9548-8670ACA65585}"/>
          </ac:cxnSpMkLst>
        </pc:cxnChg>
      </pc:sldChg>
      <pc:sldChg chg="modSp add mod">
        <pc:chgData name="Ta Duy Hai 20206197" userId="1c6f8595-d1fd-4f6e-871d-65b0e992a569" providerId="ADAL" clId="{3F359D52-C980-4561-9A3E-BBD454279006}" dt="2021-11-14T14:56:37.579" v="14719" actId="16959"/>
        <pc:sldMkLst>
          <pc:docMk/>
          <pc:sldMk cId="494979926" sldId="279"/>
        </pc:sldMkLst>
        <pc:spChg chg="mod">
          <ac:chgData name="Ta Duy Hai 20206197" userId="1c6f8595-d1fd-4f6e-871d-65b0e992a569" providerId="ADAL" clId="{3F359D52-C980-4561-9A3E-BBD454279006}" dt="2021-11-14T14:53:45.752" v="14700" actId="20577"/>
          <ac:spMkLst>
            <pc:docMk/>
            <pc:sldMk cId="494979926" sldId="279"/>
            <ac:spMk id="10" creationId="{3F6BBD91-8616-4910-A2E5-2A04C9AB1D39}"/>
          </ac:spMkLst>
        </pc:spChg>
        <pc:spChg chg="mod">
          <ac:chgData name="Ta Duy Hai 20206197" userId="1c6f8595-d1fd-4f6e-871d-65b0e992a569" providerId="ADAL" clId="{3F359D52-C980-4561-9A3E-BBD454279006}" dt="2021-11-14T14:56:37.579" v="14719" actId="16959"/>
          <ac:spMkLst>
            <pc:docMk/>
            <pc:sldMk cId="494979926" sldId="279"/>
            <ac:spMk id="13" creationId="{C52934D5-C96A-41A2-96F5-598B666405EC}"/>
          </ac:spMkLst>
        </pc:spChg>
      </pc:sldChg>
      <pc:sldChg chg="addSp delSp modSp add mod ord">
        <pc:chgData name="Ta Duy Hai 20206197" userId="1c6f8595-d1fd-4f6e-871d-65b0e992a569" providerId="ADAL" clId="{3F359D52-C980-4561-9A3E-BBD454279006}" dt="2021-11-14T15:43:27.036" v="15181" actId="20577"/>
        <pc:sldMkLst>
          <pc:docMk/>
          <pc:sldMk cId="1425206206" sldId="280"/>
        </pc:sldMkLst>
        <pc:spChg chg="mod">
          <ac:chgData name="Ta Duy Hai 20206197" userId="1c6f8595-d1fd-4f6e-871d-65b0e992a569" providerId="ADAL" clId="{3F359D52-C980-4561-9A3E-BBD454279006}" dt="2021-11-14T15:43:27.036" v="15181" actId="20577"/>
          <ac:spMkLst>
            <pc:docMk/>
            <pc:sldMk cId="1425206206" sldId="280"/>
            <ac:spMk id="3" creationId="{264C9521-2FA7-42B3-8F9B-1E66DEA41F95}"/>
          </ac:spMkLst>
        </pc:spChg>
        <pc:spChg chg="add del mod">
          <ac:chgData name="Ta Duy Hai 20206197" userId="1c6f8595-d1fd-4f6e-871d-65b0e992a569" providerId="ADAL" clId="{3F359D52-C980-4561-9A3E-BBD454279006}" dt="2021-11-14T15:39:28.202" v="14895" actId="20577"/>
          <ac:spMkLst>
            <pc:docMk/>
            <pc:sldMk cId="1425206206" sldId="280"/>
            <ac:spMk id="4" creationId="{8FFE528F-5CA8-4143-859B-1ACC9145866E}"/>
          </ac:spMkLst>
        </pc:spChg>
      </pc:sldChg>
      <pc:sldChg chg="modSp add mod">
        <pc:chgData name="Ta Duy Hai 20206197" userId="1c6f8595-d1fd-4f6e-871d-65b0e992a569" providerId="ADAL" clId="{3F359D52-C980-4561-9A3E-BBD454279006}" dt="2021-11-14T15:51:13.635" v="15438" actId="20577"/>
        <pc:sldMkLst>
          <pc:docMk/>
          <pc:sldMk cId="1757523294" sldId="281"/>
        </pc:sldMkLst>
        <pc:spChg chg="mod">
          <ac:chgData name="Ta Duy Hai 20206197" userId="1c6f8595-d1fd-4f6e-871d-65b0e992a569" providerId="ADAL" clId="{3F359D52-C980-4561-9A3E-BBD454279006}" dt="2021-11-14T15:51:13.635" v="15438" actId="20577"/>
          <ac:spMkLst>
            <pc:docMk/>
            <pc:sldMk cId="1757523294" sldId="281"/>
            <ac:spMk id="3" creationId="{264C9521-2FA7-42B3-8F9B-1E66DEA41F95}"/>
          </ac:spMkLst>
        </pc:spChg>
      </pc:sldChg>
      <pc:sldChg chg="modSp add mod">
        <pc:chgData name="Ta Duy Hai 20206197" userId="1c6f8595-d1fd-4f6e-871d-65b0e992a569" providerId="ADAL" clId="{3F359D52-C980-4561-9A3E-BBD454279006}" dt="2021-11-14T15:58:57.672" v="15780" actId="20577"/>
        <pc:sldMkLst>
          <pc:docMk/>
          <pc:sldMk cId="1243736686" sldId="282"/>
        </pc:sldMkLst>
        <pc:spChg chg="mod">
          <ac:chgData name="Ta Duy Hai 20206197" userId="1c6f8595-d1fd-4f6e-871d-65b0e992a569" providerId="ADAL" clId="{3F359D52-C980-4561-9A3E-BBD454279006}" dt="2021-11-14T15:58:57.672" v="15780" actId="20577"/>
          <ac:spMkLst>
            <pc:docMk/>
            <pc:sldMk cId="1243736686" sldId="282"/>
            <ac:spMk id="3" creationId="{264C9521-2FA7-42B3-8F9B-1E66DEA41F95}"/>
          </ac:spMkLst>
        </pc:spChg>
      </pc:sldChg>
      <pc:sldChg chg="modSp add mod ord">
        <pc:chgData name="Ta Duy Hai 20206197" userId="1c6f8595-d1fd-4f6e-871d-65b0e992a569" providerId="ADAL" clId="{3F359D52-C980-4561-9A3E-BBD454279006}" dt="2021-11-14T16:23:06.987" v="16431" actId="20577"/>
        <pc:sldMkLst>
          <pc:docMk/>
          <pc:sldMk cId="1507944111" sldId="283"/>
        </pc:sldMkLst>
        <pc:spChg chg="mod">
          <ac:chgData name="Ta Duy Hai 20206197" userId="1c6f8595-d1fd-4f6e-871d-65b0e992a569" providerId="ADAL" clId="{3F359D52-C980-4561-9A3E-BBD454279006}" dt="2021-11-14T16:23:06.987" v="16431" actId="20577"/>
          <ac:spMkLst>
            <pc:docMk/>
            <pc:sldMk cId="1507944111" sldId="283"/>
            <ac:spMk id="3" creationId="{264C9521-2FA7-42B3-8F9B-1E66DEA41F95}"/>
          </ac:spMkLst>
        </pc:spChg>
      </pc:sldChg>
      <pc:sldChg chg="addSp modSp add mod">
        <pc:chgData name="Ta Duy Hai 20206197" userId="1c6f8595-d1fd-4f6e-871d-65b0e992a569" providerId="ADAL" clId="{3F359D52-C980-4561-9A3E-BBD454279006}" dt="2021-11-15T02:51:32.283" v="16853" actId="1076"/>
        <pc:sldMkLst>
          <pc:docMk/>
          <pc:sldMk cId="2443774079" sldId="284"/>
        </pc:sldMkLst>
        <pc:spChg chg="add mod">
          <ac:chgData name="Ta Duy Hai 20206197" userId="1c6f8595-d1fd-4f6e-871d-65b0e992a569" providerId="ADAL" clId="{3F359D52-C980-4561-9A3E-BBD454279006}" dt="2021-11-14T16:47:25.690" v="16499" actId="255"/>
          <ac:spMkLst>
            <pc:docMk/>
            <pc:sldMk cId="2443774079" sldId="284"/>
            <ac:spMk id="2" creationId="{BA256C86-9B27-4656-BC52-962C755A5476}"/>
          </ac:spMkLst>
        </pc:spChg>
        <pc:spChg chg="mod">
          <ac:chgData name="Ta Duy Hai 20206197" userId="1c6f8595-d1fd-4f6e-871d-65b0e992a569" providerId="ADAL" clId="{3F359D52-C980-4561-9A3E-BBD454279006}" dt="2021-11-14T16:24:28.493" v="16486" actId="20577"/>
          <ac:spMkLst>
            <pc:docMk/>
            <pc:sldMk cId="2443774079" sldId="284"/>
            <ac:spMk id="3" creationId="{264C9521-2FA7-42B3-8F9B-1E66DEA41F95}"/>
          </ac:spMkLst>
        </pc:spChg>
        <pc:spChg chg="add mod">
          <ac:chgData name="Ta Duy Hai 20206197" userId="1c6f8595-d1fd-4f6e-871d-65b0e992a569" providerId="ADAL" clId="{3F359D52-C980-4561-9A3E-BBD454279006}" dt="2021-11-14T16:48:02.073" v="16517" actId="255"/>
          <ac:spMkLst>
            <pc:docMk/>
            <pc:sldMk cId="2443774079" sldId="284"/>
            <ac:spMk id="7" creationId="{B33A42DC-80D5-41E0-AB7F-8DC4B6CDE66D}"/>
          </ac:spMkLst>
        </pc:spChg>
        <pc:spChg chg="add mod">
          <ac:chgData name="Ta Duy Hai 20206197" userId="1c6f8595-d1fd-4f6e-871d-65b0e992a569" providerId="ADAL" clId="{3F359D52-C980-4561-9A3E-BBD454279006}" dt="2021-11-14T16:48:41.532" v="16549" actId="20577"/>
          <ac:spMkLst>
            <pc:docMk/>
            <pc:sldMk cId="2443774079" sldId="284"/>
            <ac:spMk id="10" creationId="{F20166B9-BED2-4BE9-B68C-AD2A85C43E7B}"/>
          </ac:spMkLst>
        </pc:spChg>
        <pc:spChg chg="add mod">
          <ac:chgData name="Ta Duy Hai 20206197" userId="1c6f8595-d1fd-4f6e-871d-65b0e992a569" providerId="ADAL" clId="{3F359D52-C980-4561-9A3E-BBD454279006}" dt="2021-11-15T02:39:43.702" v="16702" actId="20577"/>
          <ac:spMkLst>
            <pc:docMk/>
            <pc:sldMk cId="2443774079" sldId="284"/>
            <ac:spMk id="11" creationId="{B1E13472-90EF-4F59-B45C-E2FC6A005F3E}"/>
          </ac:spMkLst>
        </pc:spChg>
        <pc:spChg chg="add mod">
          <ac:chgData name="Ta Duy Hai 20206197" userId="1c6f8595-d1fd-4f6e-871d-65b0e992a569" providerId="ADAL" clId="{3F359D52-C980-4561-9A3E-BBD454279006}" dt="2021-11-14T16:50:59.209" v="16590" actId="14100"/>
          <ac:spMkLst>
            <pc:docMk/>
            <pc:sldMk cId="2443774079" sldId="284"/>
            <ac:spMk id="13" creationId="{B39DFB01-1B12-4CA9-B20B-BC6091FF4544}"/>
          </ac:spMkLst>
        </pc:spChg>
        <pc:spChg chg="add mod">
          <ac:chgData name="Ta Duy Hai 20206197" userId="1c6f8595-d1fd-4f6e-871d-65b0e992a569" providerId="ADAL" clId="{3F359D52-C980-4561-9A3E-BBD454279006}" dt="2021-11-15T02:38:36.982" v="16662"/>
          <ac:spMkLst>
            <pc:docMk/>
            <pc:sldMk cId="2443774079" sldId="284"/>
            <ac:spMk id="16" creationId="{3CEEDB0A-35C9-4479-A513-4DC901FADD20}"/>
          </ac:spMkLst>
        </pc:spChg>
        <pc:spChg chg="add mod">
          <ac:chgData name="Ta Duy Hai 20206197" userId="1c6f8595-d1fd-4f6e-871d-65b0e992a569" providerId="ADAL" clId="{3F359D52-C980-4561-9A3E-BBD454279006}" dt="2021-11-15T02:40:12.895" v="16710" actId="1076"/>
          <ac:spMkLst>
            <pc:docMk/>
            <pc:sldMk cId="2443774079" sldId="284"/>
            <ac:spMk id="18" creationId="{82A3B346-82BC-40F3-B1C0-B0D710C29AB2}"/>
          </ac:spMkLst>
        </pc:spChg>
        <pc:spChg chg="add mod">
          <ac:chgData name="Ta Duy Hai 20206197" userId="1c6f8595-d1fd-4f6e-871d-65b0e992a569" providerId="ADAL" clId="{3F359D52-C980-4561-9A3E-BBD454279006}" dt="2021-11-15T02:40:39.661" v="16729" actId="255"/>
          <ac:spMkLst>
            <pc:docMk/>
            <pc:sldMk cId="2443774079" sldId="284"/>
            <ac:spMk id="19" creationId="{DB7AF90D-DCEF-4A06-AB77-581156B1AED9}"/>
          </ac:spMkLst>
        </pc:spChg>
        <pc:spChg chg="add mod">
          <ac:chgData name="Ta Duy Hai 20206197" userId="1c6f8595-d1fd-4f6e-871d-65b0e992a569" providerId="ADAL" clId="{3F359D52-C980-4561-9A3E-BBD454279006}" dt="2021-11-15T02:45:25.047" v="16749" actId="1076"/>
          <ac:spMkLst>
            <pc:docMk/>
            <pc:sldMk cId="2443774079" sldId="284"/>
            <ac:spMk id="22" creationId="{BB43E4D3-83E3-41A2-BC5D-2CB58E5B2766}"/>
          </ac:spMkLst>
        </pc:spChg>
        <pc:spChg chg="add mod">
          <ac:chgData name="Ta Duy Hai 20206197" userId="1c6f8595-d1fd-4f6e-871d-65b0e992a569" providerId="ADAL" clId="{3F359D52-C980-4561-9A3E-BBD454279006}" dt="2021-11-15T02:45:09.299" v="16741" actId="1076"/>
          <ac:spMkLst>
            <pc:docMk/>
            <pc:sldMk cId="2443774079" sldId="284"/>
            <ac:spMk id="23" creationId="{D2318515-35BD-4E63-BEF2-E634ADE82511}"/>
          </ac:spMkLst>
        </pc:spChg>
        <pc:spChg chg="add mod">
          <ac:chgData name="Ta Duy Hai 20206197" userId="1c6f8595-d1fd-4f6e-871d-65b0e992a569" providerId="ADAL" clId="{3F359D52-C980-4561-9A3E-BBD454279006}" dt="2021-11-15T02:46:52.011" v="16783" actId="14100"/>
          <ac:spMkLst>
            <pc:docMk/>
            <pc:sldMk cId="2443774079" sldId="284"/>
            <ac:spMk id="26" creationId="{E7737CDF-7B78-4A91-BE33-FC1E6FC2198E}"/>
          </ac:spMkLst>
        </pc:spChg>
        <pc:spChg chg="add mod">
          <ac:chgData name="Ta Duy Hai 20206197" userId="1c6f8595-d1fd-4f6e-871d-65b0e992a569" providerId="ADAL" clId="{3F359D52-C980-4561-9A3E-BBD454279006}" dt="2021-11-15T02:47:43.746" v="16794" actId="20577"/>
          <ac:spMkLst>
            <pc:docMk/>
            <pc:sldMk cId="2443774079" sldId="284"/>
            <ac:spMk id="29" creationId="{F61F4907-B298-4CE9-B6C6-746BA249DF6F}"/>
          </ac:spMkLst>
        </pc:spChg>
        <pc:spChg chg="add mod">
          <ac:chgData name="Ta Duy Hai 20206197" userId="1c6f8595-d1fd-4f6e-871d-65b0e992a569" providerId="ADAL" clId="{3F359D52-C980-4561-9A3E-BBD454279006}" dt="2021-11-15T02:48:59.864" v="16806" actId="255"/>
          <ac:spMkLst>
            <pc:docMk/>
            <pc:sldMk cId="2443774079" sldId="284"/>
            <ac:spMk id="32" creationId="{58B035CA-C4CE-4A68-AA71-1D8017C72E7F}"/>
          </ac:spMkLst>
        </pc:spChg>
        <pc:spChg chg="add mod">
          <ac:chgData name="Ta Duy Hai 20206197" userId="1c6f8595-d1fd-4f6e-871d-65b0e992a569" providerId="ADAL" clId="{3F359D52-C980-4561-9A3E-BBD454279006}" dt="2021-11-15T02:49:40.136" v="16815" actId="1076"/>
          <ac:spMkLst>
            <pc:docMk/>
            <pc:sldMk cId="2443774079" sldId="284"/>
            <ac:spMk id="37" creationId="{7ED8C3A8-C000-44D4-88EF-A0E328609A31}"/>
          </ac:spMkLst>
        </pc:spChg>
        <pc:spChg chg="add mod">
          <ac:chgData name="Ta Duy Hai 20206197" userId="1c6f8595-d1fd-4f6e-871d-65b0e992a569" providerId="ADAL" clId="{3F359D52-C980-4561-9A3E-BBD454279006}" dt="2021-11-15T02:50:43.569" v="16831" actId="20577"/>
          <ac:spMkLst>
            <pc:docMk/>
            <pc:sldMk cId="2443774079" sldId="284"/>
            <ac:spMk id="40" creationId="{A3F6B3E4-D6E4-434A-B7C7-0FDB93D00871}"/>
          </ac:spMkLst>
        </pc:spChg>
        <pc:spChg chg="add mod">
          <ac:chgData name="Ta Duy Hai 20206197" userId="1c6f8595-d1fd-4f6e-871d-65b0e992a569" providerId="ADAL" clId="{3F359D52-C980-4561-9A3E-BBD454279006}" dt="2021-11-15T02:51:05.464" v="16845"/>
          <ac:spMkLst>
            <pc:docMk/>
            <pc:sldMk cId="2443774079" sldId="284"/>
            <ac:spMk id="41" creationId="{191FBD62-E2A0-42C6-A903-BC58C7BFC329}"/>
          </ac:spMkLst>
        </pc:spChg>
        <pc:spChg chg="add mod">
          <ac:chgData name="Ta Duy Hai 20206197" userId="1c6f8595-d1fd-4f6e-871d-65b0e992a569" providerId="ADAL" clId="{3F359D52-C980-4561-9A3E-BBD454279006}" dt="2021-11-15T02:51:32.283" v="16853" actId="1076"/>
          <ac:spMkLst>
            <pc:docMk/>
            <pc:sldMk cId="2443774079" sldId="284"/>
            <ac:spMk id="46" creationId="{D300E0DD-3C13-46FF-9B68-2CB05C6FC7B1}"/>
          </ac:spMkLst>
        </pc:spChg>
        <pc:cxnChg chg="add">
          <ac:chgData name="Ta Duy Hai 20206197" userId="1c6f8595-d1fd-4f6e-871d-65b0e992a569" providerId="ADAL" clId="{3F359D52-C980-4561-9A3E-BBD454279006}" dt="2021-11-14T16:47:35.060" v="16500" actId="11529"/>
          <ac:cxnSpMkLst>
            <pc:docMk/>
            <pc:sldMk cId="2443774079" sldId="284"/>
            <ac:cxnSpMk id="6" creationId="{A6F8DEC1-16C0-4833-8502-3E65564D35C1}"/>
          </ac:cxnSpMkLst>
        </pc:cxnChg>
        <pc:cxnChg chg="add">
          <ac:chgData name="Ta Duy Hai 20206197" userId="1c6f8595-d1fd-4f6e-871d-65b0e992a569" providerId="ADAL" clId="{3F359D52-C980-4561-9A3E-BBD454279006}" dt="2021-11-15T02:38:49.327" v="16663" actId="11529"/>
          <ac:cxnSpMkLst>
            <pc:docMk/>
            <pc:sldMk cId="2443774079" sldId="284"/>
            <ac:cxnSpMk id="8" creationId="{A2EC8197-E2EF-4690-89ED-55C9E29EDB27}"/>
          </ac:cxnSpMkLst>
        </pc:cxnChg>
        <pc:cxnChg chg="add">
          <ac:chgData name="Ta Duy Hai 20206197" userId="1c6f8595-d1fd-4f6e-871d-65b0e992a569" providerId="ADAL" clId="{3F359D52-C980-4561-9A3E-BBD454279006}" dt="2021-11-14T16:48:09.804" v="16518" actId="11529"/>
          <ac:cxnSpMkLst>
            <pc:docMk/>
            <pc:sldMk cId="2443774079" sldId="284"/>
            <ac:cxnSpMk id="9" creationId="{69F2E994-F0CF-4A2B-B337-FAE7852F92F0}"/>
          </ac:cxnSpMkLst>
        </pc:cxnChg>
        <pc:cxnChg chg="add">
          <ac:chgData name="Ta Duy Hai 20206197" userId="1c6f8595-d1fd-4f6e-871d-65b0e992a569" providerId="ADAL" clId="{3F359D52-C980-4561-9A3E-BBD454279006}" dt="2021-11-14T16:50:23.069" v="16550" actId="11529"/>
          <ac:cxnSpMkLst>
            <pc:docMk/>
            <pc:sldMk cId="2443774079" sldId="284"/>
            <ac:cxnSpMk id="12" creationId="{CC9AE4B9-2F72-4221-BE9E-97985DBBE70E}"/>
          </ac:cxnSpMkLst>
        </pc:cxnChg>
        <pc:cxnChg chg="add">
          <ac:chgData name="Ta Duy Hai 20206197" userId="1c6f8595-d1fd-4f6e-871d-65b0e992a569" providerId="ADAL" clId="{3F359D52-C980-4561-9A3E-BBD454279006}" dt="2021-11-14T16:51:54.528" v="16591" actId="11529"/>
          <ac:cxnSpMkLst>
            <pc:docMk/>
            <pc:sldMk cId="2443774079" sldId="284"/>
            <ac:cxnSpMk id="15" creationId="{D6BF18FB-7460-4FD9-970B-007D66E07323}"/>
          </ac:cxnSpMkLst>
        </pc:cxnChg>
        <pc:cxnChg chg="add">
          <ac:chgData name="Ta Duy Hai 20206197" userId="1c6f8595-d1fd-4f6e-871d-65b0e992a569" providerId="ADAL" clId="{3F359D52-C980-4561-9A3E-BBD454279006}" dt="2021-11-15T02:39:55.169" v="16703" actId="11529"/>
          <ac:cxnSpMkLst>
            <pc:docMk/>
            <pc:sldMk cId="2443774079" sldId="284"/>
            <ac:cxnSpMk id="17" creationId="{A46C2F5C-F50A-4EC5-8ED9-0A6915A98297}"/>
          </ac:cxnSpMkLst>
        </pc:cxnChg>
        <pc:cxnChg chg="add">
          <ac:chgData name="Ta Duy Hai 20206197" userId="1c6f8595-d1fd-4f6e-871d-65b0e992a569" providerId="ADAL" clId="{3F359D52-C980-4561-9A3E-BBD454279006}" dt="2021-11-15T02:40:48.627" v="16730" actId="11529"/>
          <ac:cxnSpMkLst>
            <pc:docMk/>
            <pc:sldMk cId="2443774079" sldId="284"/>
            <ac:cxnSpMk id="21" creationId="{5F7170B7-7F1A-4B6C-8778-72416BAD3B44}"/>
          </ac:cxnSpMkLst>
        </pc:cxnChg>
        <pc:cxnChg chg="add">
          <ac:chgData name="Ta Duy Hai 20206197" userId="1c6f8595-d1fd-4f6e-871d-65b0e992a569" providerId="ADAL" clId="{3F359D52-C980-4561-9A3E-BBD454279006}" dt="2021-11-15T02:45:39.809" v="16750" actId="11529"/>
          <ac:cxnSpMkLst>
            <pc:docMk/>
            <pc:sldMk cId="2443774079" sldId="284"/>
            <ac:cxnSpMk id="25" creationId="{6A75BE3F-ECF1-4F26-A74A-1612D18C0D98}"/>
          </ac:cxnSpMkLst>
        </pc:cxnChg>
        <pc:cxnChg chg="add">
          <ac:chgData name="Ta Duy Hai 20206197" userId="1c6f8595-d1fd-4f6e-871d-65b0e992a569" providerId="ADAL" clId="{3F359D52-C980-4561-9A3E-BBD454279006}" dt="2021-11-15T02:47:10.410" v="16784" actId="11529"/>
          <ac:cxnSpMkLst>
            <pc:docMk/>
            <pc:sldMk cId="2443774079" sldId="284"/>
            <ac:cxnSpMk id="28" creationId="{65578FA8-F6AD-4520-AC3D-772A95DF9CC4}"/>
          </ac:cxnSpMkLst>
        </pc:cxnChg>
        <pc:cxnChg chg="add">
          <ac:chgData name="Ta Duy Hai 20206197" userId="1c6f8595-d1fd-4f6e-871d-65b0e992a569" providerId="ADAL" clId="{3F359D52-C980-4561-9A3E-BBD454279006}" dt="2021-11-15T02:48:34.090" v="16795" actId="11529"/>
          <ac:cxnSpMkLst>
            <pc:docMk/>
            <pc:sldMk cId="2443774079" sldId="284"/>
            <ac:cxnSpMk id="31" creationId="{C3E1E312-839E-472B-A2AF-09B6C23D3CF8}"/>
          </ac:cxnSpMkLst>
        </pc:cxnChg>
        <pc:cxnChg chg="add">
          <ac:chgData name="Ta Duy Hai 20206197" userId="1c6f8595-d1fd-4f6e-871d-65b0e992a569" providerId="ADAL" clId="{3F359D52-C980-4561-9A3E-BBD454279006}" dt="2021-11-15T02:49:10.801" v="16807" actId="11529"/>
          <ac:cxnSpMkLst>
            <pc:docMk/>
            <pc:sldMk cId="2443774079" sldId="284"/>
            <ac:cxnSpMk id="34" creationId="{EA331544-D244-4B0E-A159-464CF29AC3C7}"/>
          </ac:cxnSpMkLst>
        </pc:cxnChg>
        <pc:cxnChg chg="add">
          <ac:chgData name="Ta Duy Hai 20206197" userId="1c6f8595-d1fd-4f6e-871d-65b0e992a569" providerId="ADAL" clId="{3F359D52-C980-4561-9A3E-BBD454279006}" dt="2021-11-15T02:49:16.211" v="16808" actId="11529"/>
          <ac:cxnSpMkLst>
            <pc:docMk/>
            <pc:sldMk cId="2443774079" sldId="284"/>
            <ac:cxnSpMk id="36" creationId="{2267E948-470F-484A-9C71-45FE470CE0A3}"/>
          </ac:cxnSpMkLst>
        </pc:cxnChg>
        <pc:cxnChg chg="add">
          <ac:chgData name="Ta Duy Hai 20206197" userId="1c6f8595-d1fd-4f6e-871d-65b0e992a569" providerId="ADAL" clId="{3F359D52-C980-4561-9A3E-BBD454279006}" dt="2021-11-15T02:50:08.868" v="16816" actId="11529"/>
          <ac:cxnSpMkLst>
            <pc:docMk/>
            <pc:sldMk cId="2443774079" sldId="284"/>
            <ac:cxnSpMk id="39" creationId="{43085290-1282-47F4-89A6-989F919CE91E}"/>
          </ac:cxnSpMkLst>
        </pc:cxnChg>
        <pc:cxnChg chg="add">
          <ac:chgData name="Ta Duy Hai 20206197" userId="1c6f8595-d1fd-4f6e-871d-65b0e992a569" providerId="ADAL" clId="{3F359D52-C980-4561-9A3E-BBD454279006}" dt="2021-11-15T02:50:54.846" v="16834" actId="11529"/>
          <ac:cxnSpMkLst>
            <pc:docMk/>
            <pc:sldMk cId="2443774079" sldId="284"/>
            <ac:cxnSpMk id="43" creationId="{2FCC2D0F-30CC-4FEA-B518-93FBD20146F7}"/>
          </ac:cxnSpMkLst>
        </pc:cxnChg>
        <pc:cxnChg chg="add">
          <ac:chgData name="Ta Duy Hai 20206197" userId="1c6f8595-d1fd-4f6e-871d-65b0e992a569" providerId="ADAL" clId="{3F359D52-C980-4561-9A3E-BBD454279006}" dt="2021-11-15T02:50:59.504" v="16835" actId="11529"/>
          <ac:cxnSpMkLst>
            <pc:docMk/>
            <pc:sldMk cId="2443774079" sldId="284"/>
            <ac:cxnSpMk id="45" creationId="{A0F6E84F-C457-4B02-805C-F3E59F138734}"/>
          </ac:cxnSpMkLst>
        </pc:cxnChg>
      </pc:sldChg>
      <pc:sldMasterChg chg="setBg modSldLayout">
        <pc:chgData name="Ta Duy Hai 20206197" userId="1c6f8595-d1fd-4f6e-871d-65b0e992a569" providerId="ADAL" clId="{3F359D52-C980-4561-9A3E-BBD454279006}" dt="2021-11-07T12:29:35.668" v="221"/>
        <pc:sldMasterMkLst>
          <pc:docMk/>
          <pc:sldMasterMk cId="2417310107" sldId="2147483648"/>
        </pc:sldMasterMkLst>
        <pc:sldLayoutChg chg="setBg">
          <pc:chgData name="Ta Duy Hai 20206197" userId="1c6f8595-d1fd-4f6e-871d-65b0e992a569" providerId="ADAL" clId="{3F359D52-C980-4561-9A3E-BBD454279006}" dt="2021-11-07T12:29:35.668" v="221"/>
          <pc:sldLayoutMkLst>
            <pc:docMk/>
            <pc:sldMasterMk cId="2417310107" sldId="2147483648"/>
            <pc:sldLayoutMk cId="786419563" sldId="2147483649"/>
          </pc:sldLayoutMkLst>
        </pc:sldLayoutChg>
        <pc:sldLayoutChg chg="setBg">
          <pc:chgData name="Ta Duy Hai 20206197" userId="1c6f8595-d1fd-4f6e-871d-65b0e992a569" providerId="ADAL" clId="{3F359D52-C980-4561-9A3E-BBD454279006}" dt="2021-11-07T12:29:35.668" v="221"/>
          <pc:sldLayoutMkLst>
            <pc:docMk/>
            <pc:sldMasterMk cId="2417310107" sldId="2147483648"/>
            <pc:sldLayoutMk cId="519324197" sldId="2147483650"/>
          </pc:sldLayoutMkLst>
        </pc:sldLayoutChg>
        <pc:sldLayoutChg chg="setBg">
          <pc:chgData name="Ta Duy Hai 20206197" userId="1c6f8595-d1fd-4f6e-871d-65b0e992a569" providerId="ADAL" clId="{3F359D52-C980-4561-9A3E-BBD454279006}" dt="2021-11-07T12:29:35.668" v="221"/>
          <pc:sldLayoutMkLst>
            <pc:docMk/>
            <pc:sldMasterMk cId="2417310107" sldId="2147483648"/>
            <pc:sldLayoutMk cId="2745740843" sldId="2147483651"/>
          </pc:sldLayoutMkLst>
        </pc:sldLayoutChg>
        <pc:sldLayoutChg chg="setBg">
          <pc:chgData name="Ta Duy Hai 20206197" userId="1c6f8595-d1fd-4f6e-871d-65b0e992a569" providerId="ADAL" clId="{3F359D52-C980-4561-9A3E-BBD454279006}" dt="2021-11-07T12:29:35.668" v="221"/>
          <pc:sldLayoutMkLst>
            <pc:docMk/>
            <pc:sldMasterMk cId="2417310107" sldId="2147483648"/>
            <pc:sldLayoutMk cId="2429827734" sldId="2147483652"/>
          </pc:sldLayoutMkLst>
        </pc:sldLayoutChg>
        <pc:sldLayoutChg chg="setBg">
          <pc:chgData name="Ta Duy Hai 20206197" userId="1c6f8595-d1fd-4f6e-871d-65b0e992a569" providerId="ADAL" clId="{3F359D52-C980-4561-9A3E-BBD454279006}" dt="2021-11-07T12:29:35.668" v="221"/>
          <pc:sldLayoutMkLst>
            <pc:docMk/>
            <pc:sldMasterMk cId="2417310107" sldId="2147483648"/>
            <pc:sldLayoutMk cId="843014416" sldId="2147483653"/>
          </pc:sldLayoutMkLst>
        </pc:sldLayoutChg>
        <pc:sldLayoutChg chg="setBg">
          <pc:chgData name="Ta Duy Hai 20206197" userId="1c6f8595-d1fd-4f6e-871d-65b0e992a569" providerId="ADAL" clId="{3F359D52-C980-4561-9A3E-BBD454279006}" dt="2021-11-07T12:29:35.668" v="221"/>
          <pc:sldLayoutMkLst>
            <pc:docMk/>
            <pc:sldMasterMk cId="2417310107" sldId="2147483648"/>
            <pc:sldLayoutMk cId="2087283260" sldId="2147483654"/>
          </pc:sldLayoutMkLst>
        </pc:sldLayoutChg>
        <pc:sldLayoutChg chg="setBg">
          <pc:chgData name="Ta Duy Hai 20206197" userId="1c6f8595-d1fd-4f6e-871d-65b0e992a569" providerId="ADAL" clId="{3F359D52-C980-4561-9A3E-BBD454279006}" dt="2021-11-07T12:29:35.668" v="221"/>
          <pc:sldLayoutMkLst>
            <pc:docMk/>
            <pc:sldMasterMk cId="2417310107" sldId="2147483648"/>
            <pc:sldLayoutMk cId="1437723354" sldId="2147483655"/>
          </pc:sldLayoutMkLst>
        </pc:sldLayoutChg>
        <pc:sldLayoutChg chg="setBg">
          <pc:chgData name="Ta Duy Hai 20206197" userId="1c6f8595-d1fd-4f6e-871d-65b0e992a569" providerId="ADAL" clId="{3F359D52-C980-4561-9A3E-BBD454279006}" dt="2021-11-07T12:29:35.668" v="221"/>
          <pc:sldLayoutMkLst>
            <pc:docMk/>
            <pc:sldMasterMk cId="2417310107" sldId="2147483648"/>
            <pc:sldLayoutMk cId="4028587344" sldId="2147483656"/>
          </pc:sldLayoutMkLst>
        </pc:sldLayoutChg>
        <pc:sldLayoutChg chg="setBg">
          <pc:chgData name="Ta Duy Hai 20206197" userId="1c6f8595-d1fd-4f6e-871d-65b0e992a569" providerId="ADAL" clId="{3F359D52-C980-4561-9A3E-BBD454279006}" dt="2021-11-07T12:29:35.668" v="221"/>
          <pc:sldLayoutMkLst>
            <pc:docMk/>
            <pc:sldMasterMk cId="2417310107" sldId="2147483648"/>
            <pc:sldLayoutMk cId="3813487220" sldId="2147483657"/>
          </pc:sldLayoutMkLst>
        </pc:sldLayoutChg>
        <pc:sldLayoutChg chg="setBg">
          <pc:chgData name="Ta Duy Hai 20206197" userId="1c6f8595-d1fd-4f6e-871d-65b0e992a569" providerId="ADAL" clId="{3F359D52-C980-4561-9A3E-BBD454279006}" dt="2021-11-07T12:29:35.668" v="221"/>
          <pc:sldLayoutMkLst>
            <pc:docMk/>
            <pc:sldMasterMk cId="2417310107" sldId="2147483648"/>
            <pc:sldLayoutMk cId="101061133" sldId="2147483658"/>
          </pc:sldLayoutMkLst>
        </pc:sldLayoutChg>
        <pc:sldLayoutChg chg="setBg">
          <pc:chgData name="Ta Duy Hai 20206197" userId="1c6f8595-d1fd-4f6e-871d-65b0e992a569" providerId="ADAL" clId="{3F359D52-C980-4561-9A3E-BBD454279006}" dt="2021-11-07T12:29:35.668" v="221"/>
          <pc:sldLayoutMkLst>
            <pc:docMk/>
            <pc:sldMasterMk cId="2417310107" sldId="2147483648"/>
            <pc:sldLayoutMk cId="1252569837"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C9FAA-4A4B-48CF-9E42-4E4C21051BD2}"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118BE-33DF-4B8D-BCF7-4323E4DA225C}" type="slidenum">
              <a:rPr lang="en-US" smtClean="0"/>
              <a:t>‹#›</a:t>
            </a:fld>
            <a:endParaRPr lang="en-US"/>
          </a:p>
        </p:txBody>
      </p:sp>
    </p:spTree>
    <p:extLst>
      <p:ext uri="{BB962C8B-B14F-4D97-AF65-F5344CB8AC3E}">
        <p14:creationId xmlns:p14="http://schemas.microsoft.com/office/powerpoint/2010/main" val="1542700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118BE-33DF-4B8D-BCF7-4323E4DA225C}" type="slidenum">
              <a:rPr lang="en-US" smtClean="0"/>
              <a:t>8</a:t>
            </a:fld>
            <a:endParaRPr lang="en-US"/>
          </a:p>
        </p:txBody>
      </p:sp>
    </p:spTree>
    <p:extLst>
      <p:ext uri="{BB962C8B-B14F-4D97-AF65-F5344CB8AC3E}">
        <p14:creationId xmlns:p14="http://schemas.microsoft.com/office/powerpoint/2010/main" val="427541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118BE-33DF-4B8D-BCF7-4323E4DA225C}" type="slidenum">
              <a:rPr lang="en-US" smtClean="0"/>
              <a:t>10</a:t>
            </a:fld>
            <a:endParaRPr lang="en-US"/>
          </a:p>
        </p:txBody>
      </p:sp>
    </p:spTree>
    <p:extLst>
      <p:ext uri="{BB962C8B-B14F-4D97-AF65-F5344CB8AC3E}">
        <p14:creationId xmlns:p14="http://schemas.microsoft.com/office/powerpoint/2010/main" val="377088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F8D3-5584-454D-AA41-FD920FB84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A30DC1-0817-402D-904F-F0C3B66CB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2E9BD4-EE99-40D4-B1D8-F8FE6EA83A89}"/>
              </a:ext>
            </a:extLst>
          </p:cNvPr>
          <p:cNvSpPr>
            <a:spLocks noGrp="1"/>
          </p:cNvSpPr>
          <p:nvPr>
            <p:ph type="dt" sz="half" idx="10"/>
          </p:nvPr>
        </p:nvSpPr>
        <p:spPr/>
        <p:txBody>
          <a:bodyPr/>
          <a:lstStyle/>
          <a:p>
            <a:fld id="{F515BE1F-98C2-4560-82EC-D853ED574558}" type="datetimeFigureOut">
              <a:rPr lang="en-US" smtClean="0"/>
              <a:t>1/19/2022</a:t>
            </a:fld>
            <a:endParaRPr lang="en-US"/>
          </a:p>
        </p:txBody>
      </p:sp>
      <p:sp>
        <p:nvSpPr>
          <p:cNvPr id="5" name="Footer Placeholder 4">
            <a:extLst>
              <a:ext uri="{FF2B5EF4-FFF2-40B4-BE49-F238E27FC236}">
                <a16:creationId xmlns:a16="http://schemas.microsoft.com/office/drawing/2014/main" id="{A46C4ED6-6C0D-4E63-AD69-11A91A7E6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9C5CE-1C6A-474C-BC55-AE1A761BA7F2}"/>
              </a:ext>
            </a:extLst>
          </p:cNvPr>
          <p:cNvSpPr>
            <a:spLocks noGrp="1"/>
          </p:cNvSpPr>
          <p:nvPr>
            <p:ph type="sldNum" sz="quarter" idx="12"/>
          </p:nvPr>
        </p:nvSpPr>
        <p:spPr/>
        <p:txBody>
          <a:bodyPr/>
          <a:lstStyle/>
          <a:p>
            <a:fld id="{CF7197E2-9BDF-4F78-8A02-98D879812210}" type="slidenum">
              <a:rPr lang="en-US" smtClean="0"/>
              <a:t>‹#›</a:t>
            </a:fld>
            <a:endParaRPr lang="en-US"/>
          </a:p>
        </p:txBody>
      </p:sp>
    </p:spTree>
    <p:extLst>
      <p:ext uri="{BB962C8B-B14F-4D97-AF65-F5344CB8AC3E}">
        <p14:creationId xmlns:p14="http://schemas.microsoft.com/office/powerpoint/2010/main" val="78641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4F88-CB0A-41B5-9256-3F5D765AAD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C753BB-D707-401A-896E-D5B6B36A37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15E02-37AE-47C7-9E5C-42011E8A219A}"/>
              </a:ext>
            </a:extLst>
          </p:cNvPr>
          <p:cNvSpPr>
            <a:spLocks noGrp="1"/>
          </p:cNvSpPr>
          <p:nvPr>
            <p:ph type="dt" sz="half" idx="10"/>
          </p:nvPr>
        </p:nvSpPr>
        <p:spPr/>
        <p:txBody>
          <a:bodyPr/>
          <a:lstStyle/>
          <a:p>
            <a:fld id="{F515BE1F-98C2-4560-82EC-D853ED574558}" type="datetimeFigureOut">
              <a:rPr lang="en-US" smtClean="0"/>
              <a:t>1/19/2022</a:t>
            </a:fld>
            <a:endParaRPr lang="en-US"/>
          </a:p>
        </p:txBody>
      </p:sp>
      <p:sp>
        <p:nvSpPr>
          <p:cNvPr id="5" name="Footer Placeholder 4">
            <a:extLst>
              <a:ext uri="{FF2B5EF4-FFF2-40B4-BE49-F238E27FC236}">
                <a16:creationId xmlns:a16="http://schemas.microsoft.com/office/drawing/2014/main" id="{3A235FA0-2AB1-4BA0-BBFB-4649C0A1E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BCFE8-2379-4B4F-90FF-5F2193CEF93F}"/>
              </a:ext>
            </a:extLst>
          </p:cNvPr>
          <p:cNvSpPr>
            <a:spLocks noGrp="1"/>
          </p:cNvSpPr>
          <p:nvPr>
            <p:ph type="sldNum" sz="quarter" idx="12"/>
          </p:nvPr>
        </p:nvSpPr>
        <p:spPr/>
        <p:txBody>
          <a:bodyPr/>
          <a:lstStyle/>
          <a:p>
            <a:fld id="{CF7197E2-9BDF-4F78-8A02-98D879812210}" type="slidenum">
              <a:rPr lang="en-US" smtClean="0"/>
              <a:t>‹#›</a:t>
            </a:fld>
            <a:endParaRPr lang="en-US"/>
          </a:p>
        </p:txBody>
      </p:sp>
    </p:spTree>
    <p:extLst>
      <p:ext uri="{BB962C8B-B14F-4D97-AF65-F5344CB8AC3E}">
        <p14:creationId xmlns:p14="http://schemas.microsoft.com/office/powerpoint/2010/main" val="10106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9D60F-A89A-43A2-BBCC-559976DE78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B5CCC5-272C-44E6-8C28-245286327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C7B06-1716-4186-B160-81D793A21579}"/>
              </a:ext>
            </a:extLst>
          </p:cNvPr>
          <p:cNvSpPr>
            <a:spLocks noGrp="1"/>
          </p:cNvSpPr>
          <p:nvPr>
            <p:ph type="dt" sz="half" idx="10"/>
          </p:nvPr>
        </p:nvSpPr>
        <p:spPr/>
        <p:txBody>
          <a:bodyPr/>
          <a:lstStyle/>
          <a:p>
            <a:fld id="{F515BE1F-98C2-4560-82EC-D853ED574558}" type="datetimeFigureOut">
              <a:rPr lang="en-US" smtClean="0"/>
              <a:t>1/19/2022</a:t>
            </a:fld>
            <a:endParaRPr lang="en-US"/>
          </a:p>
        </p:txBody>
      </p:sp>
      <p:sp>
        <p:nvSpPr>
          <p:cNvPr id="5" name="Footer Placeholder 4">
            <a:extLst>
              <a:ext uri="{FF2B5EF4-FFF2-40B4-BE49-F238E27FC236}">
                <a16:creationId xmlns:a16="http://schemas.microsoft.com/office/drawing/2014/main" id="{9BA742E3-62EA-4739-9A01-A597B73E3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FC036-4769-439A-A023-221D6126638A}"/>
              </a:ext>
            </a:extLst>
          </p:cNvPr>
          <p:cNvSpPr>
            <a:spLocks noGrp="1"/>
          </p:cNvSpPr>
          <p:nvPr>
            <p:ph type="sldNum" sz="quarter" idx="12"/>
          </p:nvPr>
        </p:nvSpPr>
        <p:spPr/>
        <p:txBody>
          <a:bodyPr/>
          <a:lstStyle/>
          <a:p>
            <a:fld id="{CF7197E2-9BDF-4F78-8A02-98D879812210}" type="slidenum">
              <a:rPr lang="en-US" smtClean="0"/>
              <a:t>‹#›</a:t>
            </a:fld>
            <a:endParaRPr lang="en-US"/>
          </a:p>
        </p:txBody>
      </p:sp>
    </p:spTree>
    <p:extLst>
      <p:ext uri="{BB962C8B-B14F-4D97-AF65-F5344CB8AC3E}">
        <p14:creationId xmlns:p14="http://schemas.microsoft.com/office/powerpoint/2010/main" val="125256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AF76-B732-4004-B3C0-37A0294E60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F7EF8F-CEE4-4E16-9032-851CE32015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F883F-480B-490F-82BD-EA923D411083}"/>
              </a:ext>
            </a:extLst>
          </p:cNvPr>
          <p:cNvSpPr>
            <a:spLocks noGrp="1"/>
          </p:cNvSpPr>
          <p:nvPr>
            <p:ph type="dt" sz="half" idx="10"/>
          </p:nvPr>
        </p:nvSpPr>
        <p:spPr/>
        <p:txBody>
          <a:bodyPr/>
          <a:lstStyle/>
          <a:p>
            <a:fld id="{F515BE1F-98C2-4560-82EC-D853ED574558}" type="datetimeFigureOut">
              <a:rPr lang="en-US" smtClean="0"/>
              <a:t>1/19/2022</a:t>
            </a:fld>
            <a:endParaRPr lang="en-US"/>
          </a:p>
        </p:txBody>
      </p:sp>
      <p:sp>
        <p:nvSpPr>
          <p:cNvPr id="5" name="Footer Placeholder 4">
            <a:extLst>
              <a:ext uri="{FF2B5EF4-FFF2-40B4-BE49-F238E27FC236}">
                <a16:creationId xmlns:a16="http://schemas.microsoft.com/office/drawing/2014/main" id="{4E985F04-536B-4AAE-BAD4-966D906E3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11FD5-6803-4C8B-85A9-259B852F2159}"/>
              </a:ext>
            </a:extLst>
          </p:cNvPr>
          <p:cNvSpPr>
            <a:spLocks noGrp="1"/>
          </p:cNvSpPr>
          <p:nvPr>
            <p:ph type="sldNum" sz="quarter" idx="12"/>
          </p:nvPr>
        </p:nvSpPr>
        <p:spPr/>
        <p:txBody>
          <a:bodyPr/>
          <a:lstStyle/>
          <a:p>
            <a:fld id="{CF7197E2-9BDF-4F78-8A02-98D879812210}" type="slidenum">
              <a:rPr lang="en-US" smtClean="0"/>
              <a:t>‹#›</a:t>
            </a:fld>
            <a:endParaRPr lang="en-US"/>
          </a:p>
        </p:txBody>
      </p:sp>
    </p:spTree>
    <p:extLst>
      <p:ext uri="{BB962C8B-B14F-4D97-AF65-F5344CB8AC3E}">
        <p14:creationId xmlns:p14="http://schemas.microsoft.com/office/powerpoint/2010/main" val="51932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CAA5-60D6-43F1-B916-D3DCE2B67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5DE78-413C-4561-9C92-43B49D76A7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92E5B-F578-4CF1-BC5B-312051EF81C2}"/>
              </a:ext>
            </a:extLst>
          </p:cNvPr>
          <p:cNvSpPr>
            <a:spLocks noGrp="1"/>
          </p:cNvSpPr>
          <p:nvPr>
            <p:ph type="dt" sz="half" idx="10"/>
          </p:nvPr>
        </p:nvSpPr>
        <p:spPr/>
        <p:txBody>
          <a:bodyPr/>
          <a:lstStyle/>
          <a:p>
            <a:fld id="{F515BE1F-98C2-4560-82EC-D853ED574558}" type="datetimeFigureOut">
              <a:rPr lang="en-US" smtClean="0"/>
              <a:t>1/19/2022</a:t>
            </a:fld>
            <a:endParaRPr lang="en-US"/>
          </a:p>
        </p:txBody>
      </p:sp>
      <p:sp>
        <p:nvSpPr>
          <p:cNvPr id="5" name="Footer Placeholder 4">
            <a:extLst>
              <a:ext uri="{FF2B5EF4-FFF2-40B4-BE49-F238E27FC236}">
                <a16:creationId xmlns:a16="http://schemas.microsoft.com/office/drawing/2014/main" id="{8714DB78-DB16-42AC-BCBA-63DD96AF3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57675-139D-45D7-948F-44050FF0F100}"/>
              </a:ext>
            </a:extLst>
          </p:cNvPr>
          <p:cNvSpPr>
            <a:spLocks noGrp="1"/>
          </p:cNvSpPr>
          <p:nvPr>
            <p:ph type="sldNum" sz="quarter" idx="12"/>
          </p:nvPr>
        </p:nvSpPr>
        <p:spPr/>
        <p:txBody>
          <a:bodyPr/>
          <a:lstStyle/>
          <a:p>
            <a:fld id="{CF7197E2-9BDF-4F78-8A02-98D879812210}" type="slidenum">
              <a:rPr lang="en-US" smtClean="0"/>
              <a:t>‹#›</a:t>
            </a:fld>
            <a:endParaRPr lang="en-US"/>
          </a:p>
        </p:txBody>
      </p:sp>
    </p:spTree>
    <p:extLst>
      <p:ext uri="{BB962C8B-B14F-4D97-AF65-F5344CB8AC3E}">
        <p14:creationId xmlns:p14="http://schemas.microsoft.com/office/powerpoint/2010/main" val="274574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16F5-64C1-471D-BA5F-DB884A7CD6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8BB663-A35A-4B3F-9251-B94034F60B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F0E2F1-1580-4013-97D9-0798860E84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A9526F-9BA3-4FD6-8611-BB9C7BE5F4F6}"/>
              </a:ext>
            </a:extLst>
          </p:cNvPr>
          <p:cNvSpPr>
            <a:spLocks noGrp="1"/>
          </p:cNvSpPr>
          <p:nvPr>
            <p:ph type="dt" sz="half" idx="10"/>
          </p:nvPr>
        </p:nvSpPr>
        <p:spPr/>
        <p:txBody>
          <a:bodyPr/>
          <a:lstStyle/>
          <a:p>
            <a:fld id="{F515BE1F-98C2-4560-82EC-D853ED574558}" type="datetimeFigureOut">
              <a:rPr lang="en-US" smtClean="0"/>
              <a:t>1/19/2022</a:t>
            </a:fld>
            <a:endParaRPr lang="en-US"/>
          </a:p>
        </p:txBody>
      </p:sp>
      <p:sp>
        <p:nvSpPr>
          <p:cNvPr id="6" name="Footer Placeholder 5">
            <a:extLst>
              <a:ext uri="{FF2B5EF4-FFF2-40B4-BE49-F238E27FC236}">
                <a16:creationId xmlns:a16="http://schemas.microsoft.com/office/drawing/2014/main" id="{E40C66F4-9483-40E1-AD58-13FE56F59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0AEF8-38BD-467F-B9E9-AAB4C28B8ECD}"/>
              </a:ext>
            </a:extLst>
          </p:cNvPr>
          <p:cNvSpPr>
            <a:spLocks noGrp="1"/>
          </p:cNvSpPr>
          <p:nvPr>
            <p:ph type="sldNum" sz="quarter" idx="12"/>
          </p:nvPr>
        </p:nvSpPr>
        <p:spPr/>
        <p:txBody>
          <a:bodyPr/>
          <a:lstStyle/>
          <a:p>
            <a:fld id="{CF7197E2-9BDF-4F78-8A02-98D879812210}" type="slidenum">
              <a:rPr lang="en-US" smtClean="0"/>
              <a:t>‹#›</a:t>
            </a:fld>
            <a:endParaRPr lang="en-US"/>
          </a:p>
        </p:txBody>
      </p:sp>
    </p:spTree>
    <p:extLst>
      <p:ext uri="{BB962C8B-B14F-4D97-AF65-F5344CB8AC3E}">
        <p14:creationId xmlns:p14="http://schemas.microsoft.com/office/powerpoint/2010/main" val="242982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D20A-C1AE-45CD-ACDF-FA7ED2DE87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AC8A1-548F-423E-A772-A502E3405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9D3545-78E3-465D-A961-2610308C1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E1E2E4-FA27-437E-8179-D78D134F4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DB8F7-6915-4BE0-8707-83967C0B6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DB0EA9-911B-4E77-9453-6D916886346D}"/>
              </a:ext>
            </a:extLst>
          </p:cNvPr>
          <p:cNvSpPr>
            <a:spLocks noGrp="1"/>
          </p:cNvSpPr>
          <p:nvPr>
            <p:ph type="dt" sz="half" idx="10"/>
          </p:nvPr>
        </p:nvSpPr>
        <p:spPr/>
        <p:txBody>
          <a:bodyPr/>
          <a:lstStyle/>
          <a:p>
            <a:fld id="{F515BE1F-98C2-4560-82EC-D853ED574558}" type="datetimeFigureOut">
              <a:rPr lang="en-US" smtClean="0"/>
              <a:t>1/19/2022</a:t>
            </a:fld>
            <a:endParaRPr lang="en-US"/>
          </a:p>
        </p:txBody>
      </p:sp>
      <p:sp>
        <p:nvSpPr>
          <p:cNvPr id="8" name="Footer Placeholder 7">
            <a:extLst>
              <a:ext uri="{FF2B5EF4-FFF2-40B4-BE49-F238E27FC236}">
                <a16:creationId xmlns:a16="http://schemas.microsoft.com/office/drawing/2014/main" id="{EA9D725F-8D54-47C7-8338-95C16DB3D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E29275-B74F-41FB-ACEB-065C601B667C}"/>
              </a:ext>
            </a:extLst>
          </p:cNvPr>
          <p:cNvSpPr>
            <a:spLocks noGrp="1"/>
          </p:cNvSpPr>
          <p:nvPr>
            <p:ph type="sldNum" sz="quarter" idx="12"/>
          </p:nvPr>
        </p:nvSpPr>
        <p:spPr/>
        <p:txBody>
          <a:bodyPr/>
          <a:lstStyle/>
          <a:p>
            <a:fld id="{CF7197E2-9BDF-4F78-8A02-98D879812210}" type="slidenum">
              <a:rPr lang="en-US" smtClean="0"/>
              <a:t>‹#›</a:t>
            </a:fld>
            <a:endParaRPr lang="en-US"/>
          </a:p>
        </p:txBody>
      </p:sp>
    </p:spTree>
    <p:extLst>
      <p:ext uri="{BB962C8B-B14F-4D97-AF65-F5344CB8AC3E}">
        <p14:creationId xmlns:p14="http://schemas.microsoft.com/office/powerpoint/2010/main" val="84301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BB2A-7F1A-44B0-8823-EE1F872277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E98AF4-0EAD-4170-B769-56F76CC3A0D3}"/>
              </a:ext>
            </a:extLst>
          </p:cNvPr>
          <p:cNvSpPr>
            <a:spLocks noGrp="1"/>
          </p:cNvSpPr>
          <p:nvPr>
            <p:ph type="dt" sz="half" idx="10"/>
          </p:nvPr>
        </p:nvSpPr>
        <p:spPr/>
        <p:txBody>
          <a:bodyPr/>
          <a:lstStyle/>
          <a:p>
            <a:fld id="{F515BE1F-98C2-4560-82EC-D853ED574558}" type="datetimeFigureOut">
              <a:rPr lang="en-US" smtClean="0"/>
              <a:t>1/19/2022</a:t>
            </a:fld>
            <a:endParaRPr lang="en-US"/>
          </a:p>
        </p:txBody>
      </p:sp>
      <p:sp>
        <p:nvSpPr>
          <p:cNvPr id="4" name="Footer Placeholder 3">
            <a:extLst>
              <a:ext uri="{FF2B5EF4-FFF2-40B4-BE49-F238E27FC236}">
                <a16:creationId xmlns:a16="http://schemas.microsoft.com/office/drawing/2014/main" id="{6E4119EE-2C4A-4039-8DF1-E986AD2F92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EE01B7-7B0D-4F72-B505-282F7E79C352}"/>
              </a:ext>
            </a:extLst>
          </p:cNvPr>
          <p:cNvSpPr>
            <a:spLocks noGrp="1"/>
          </p:cNvSpPr>
          <p:nvPr>
            <p:ph type="sldNum" sz="quarter" idx="12"/>
          </p:nvPr>
        </p:nvSpPr>
        <p:spPr/>
        <p:txBody>
          <a:bodyPr/>
          <a:lstStyle/>
          <a:p>
            <a:fld id="{CF7197E2-9BDF-4F78-8A02-98D879812210}" type="slidenum">
              <a:rPr lang="en-US" smtClean="0"/>
              <a:t>‹#›</a:t>
            </a:fld>
            <a:endParaRPr lang="en-US"/>
          </a:p>
        </p:txBody>
      </p:sp>
    </p:spTree>
    <p:extLst>
      <p:ext uri="{BB962C8B-B14F-4D97-AF65-F5344CB8AC3E}">
        <p14:creationId xmlns:p14="http://schemas.microsoft.com/office/powerpoint/2010/main" val="208728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79CE4-A839-4B7C-92BB-39516E7AD0F2}"/>
              </a:ext>
            </a:extLst>
          </p:cNvPr>
          <p:cNvSpPr>
            <a:spLocks noGrp="1"/>
          </p:cNvSpPr>
          <p:nvPr>
            <p:ph type="dt" sz="half" idx="10"/>
          </p:nvPr>
        </p:nvSpPr>
        <p:spPr/>
        <p:txBody>
          <a:bodyPr/>
          <a:lstStyle/>
          <a:p>
            <a:fld id="{F515BE1F-98C2-4560-82EC-D853ED574558}" type="datetimeFigureOut">
              <a:rPr lang="en-US" smtClean="0"/>
              <a:t>1/19/2022</a:t>
            </a:fld>
            <a:endParaRPr lang="en-US"/>
          </a:p>
        </p:txBody>
      </p:sp>
      <p:sp>
        <p:nvSpPr>
          <p:cNvPr id="3" name="Footer Placeholder 2">
            <a:extLst>
              <a:ext uri="{FF2B5EF4-FFF2-40B4-BE49-F238E27FC236}">
                <a16:creationId xmlns:a16="http://schemas.microsoft.com/office/drawing/2014/main" id="{9E3B89BD-9AC4-4988-9C93-E0EE397E51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BD5038-7509-4A07-91FC-42C44A2750D6}"/>
              </a:ext>
            </a:extLst>
          </p:cNvPr>
          <p:cNvSpPr>
            <a:spLocks noGrp="1"/>
          </p:cNvSpPr>
          <p:nvPr>
            <p:ph type="sldNum" sz="quarter" idx="12"/>
          </p:nvPr>
        </p:nvSpPr>
        <p:spPr/>
        <p:txBody>
          <a:bodyPr/>
          <a:lstStyle/>
          <a:p>
            <a:fld id="{CF7197E2-9BDF-4F78-8A02-98D879812210}" type="slidenum">
              <a:rPr lang="en-US" smtClean="0"/>
              <a:t>‹#›</a:t>
            </a:fld>
            <a:endParaRPr lang="en-US"/>
          </a:p>
        </p:txBody>
      </p:sp>
    </p:spTree>
    <p:extLst>
      <p:ext uri="{BB962C8B-B14F-4D97-AF65-F5344CB8AC3E}">
        <p14:creationId xmlns:p14="http://schemas.microsoft.com/office/powerpoint/2010/main" val="143772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0EBE-6D03-498F-AAA6-25AE26CD9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EA5BEB-715B-4C41-A62F-CABFB9336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EE7C21-7460-45AE-B00D-A43091676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F62DFE-87F3-44BE-996B-0E491173E27F}"/>
              </a:ext>
            </a:extLst>
          </p:cNvPr>
          <p:cNvSpPr>
            <a:spLocks noGrp="1"/>
          </p:cNvSpPr>
          <p:nvPr>
            <p:ph type="dt" sz="half" idx="10"/>
          </p:nvPr>
        </p:nvSpPr>
        <p:spPr/>
        <p:txBody>
          <a:bodyPr/>
          <a:lstStyle/>
          <a:p>
            <a:fld id="{F515BE1F-98C2-4560-82EC-D853ED574558}" type="datetimeFigureOut">
              <a:rPr lang="en-US" smtClean="0"/>
              <a:t>1/19/2022</a:t>
            </a:fld>
            <a:endParaRPr lang="en-US"/>
          </a:p>
        </p:txBody>
      </p:sp>
      <p:sp>
        <p:nvSpPr>
          <p:cNvPr id="6" name="Footer Placeholder 5">
            <a:extLst>
              <a:ext uri="{FF2B5EF4-FFF2-40B4-BE49-F238E27FC236}">
                <a16:creationId xmlns:a16="http://schemas.microsoft.com/office/drawing/2014/main" id="{59B5C6FF-12E4-46FF-B505-DBB6EBD1D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534D5-01A4-4505-BA6A-3A28CD900574}"/>
              </a:ext>
            </a:extLst>
          </p:cNvPr>
          <p:cNvSpPr>
            <a:spLocks noGrp="1"/>
          </p:cNvSpPr>
          <p:nvPr>
            <p:ph type="sldNum" sz="quarter" idx="12"/>
          </p:nvPr>
        </p:nvSpPr>
        <p:spPr/>
        <p:txBody>
          <a:bodyPr/>
          <a:lstStyle/>
          <a:p>
            <a:fld id="{CF7197E2-9BDF-4F78-8A02-98D879812210}" type="slidenum">
              <a:rPr lang="en-US" smtClean="0"/>
              <a:t>‹#›</a:t>
            </a:fld>
            <a:endParaRPr lang="en-US"/>
          </a:p>
        </p:txBody>
      </p:sp>
    </p:spTree>
    <p:extLst>
      <p:ext uri="{BB962C8B-B14F-4D97-AF65-F5344CB8AC3E}">
        <p14:creationId xmlns:p14="http://schemas.microsoft.com/office/powerpoint/2010/main" val="402858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0AA1-9343-4BEC-ABFF-41E39AFAF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81BB41-329C-4E89-B8B1-4F0F3FB470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69B896-19A5-4351-AFF1-B388A61E5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43AAA-5028-4A6B-BC2C-65B0C720CCC5}"/>
              </a:ext>
            </a:extLst>
          </p:cNvPr>
          <p:cNvSpPr>
            <a:spLocks noGrp="1"/>
          </p:cNvSpPr>
          <p:nvPr>
            <p:ph type="dt" sz="half" idx="10"/>
          </p:nvPr>
        </p:nvSpPr>
        <p:spPr/>
        <p:txBody>
          <a:bodyPr/>
          <a:lstStyle/>
          <a:p>
            <a:fld id="{F515BE1F-98C2-4560-82EC-D853ED574558}" type="datetimeFigureOut">
              <a:rPr lang="en-US" smtClean="0"/>
              <a:t>1/19/2022</a:t>
            </a:fld>
            <a:endParaRPr lang="en-US"/>
          </a:p>
        </p:txBody>
      </p:sp>
      <p:sp>
        <p:nvSpPr>
          <p:cNvPr id="6" name="Footer Placeholder 5">
            <a:extLst>
              <a:ext uri="{FF2B5EF4-FFF2-40B4-BE49-F238E27FC236}">
                <a16:creationId xmlns:a16="http://schemas.microsoft.com/office/drawing/2014/main" id="{88F13130-34F2-41C5-895F-0D507666B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928F3-BFD9-4489-AEAA-F6AA684C8A44}"/>
              </a:ext>
            </a:extLst>
          </p:cNvPr>
          <p:cNvSpPr>
            <a:spLocks noGrp="1"/>
          </p:cNvSpPr>
          <p:nvPr>
            <p:ph type="sldNum" sz="quarter" idx="12"/>
          </p:nvPr>
        </p:nvSpPr>
        <p:spPr/>
        <p:txBody>
          <a:bodyPr/>
          <a:lstStyle/>
          <a:p>
            <a:fld id="{CF7197E2-9BDF-4F78-8A02-98D879812210}" type="slidenum">
              <a:rPr lang="en-US" smtClean="0"/>
              <a:t>‹#›</a:t>
            </a:fld>
            <a:endParaRPr lang="en-US"/>
          </a:p>
        </p:txBody>
      </p:sp>
    </p:spTree>
    <p:extLst>
      <p:ext uri="{BB962C8B-B14F-4D97-AF65-F5344CB8AC3E}">
        <p14:creationId xmlns:p14="http://schemas.microsoft.com/office/powerpoint/2010/main" val="381348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3AC63-022C-4A11-836C-2C38732649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AD52CE-530E-4AFB-A248-E6C5961D71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98D84-E45F-42AB-93C2-2731C2EDA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5BE1F-98C2-4560-82EC-D853ED574558}" type="datetimeFigureOut">
              <a:rPr lang="en-US" smtClean="0"/>
              <a:t>1/19/2022</a:t>
            </a:fld>
            <a:endParaRPr lang="en-US"/>
          </a:p>
        </p:txBody>
      </p:sp>
      <p:sp>
        <p:nvSpPr>
          <p:cNvPr id="5" name="Footer Placeholder 4">
            <a:extLst>
              <a:ext uri="{FF2B5EF4-FFF2-40B4-BE49-F238E27FC236}">
                <a16:creationId xmlns:a16="http://schemas.microsoft.com/office/drawing/2014/main" id="{E1CAB410-0E16-40CE-80F6-D31D545BB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EC70EB-10E2-4DB0-A0E7-1520B7748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197E2-9BDF-4F78-8A02-98D879812210}" type="slidenum">
              <a:rPr lang="en-US" smtClean="0"/>
              <a:t>‹#›</a:t>
            </a:fld>
            <a:endParaRPr lang="en-US"/>
          </a:p>
        </p:txBody>
      </p:sp>
    </p:spTree>
    <p:extLst>
      <p:ext uri="{BB962C8B-B14F-4D97-AF65-F5344CB8AC3E}">
        <p14:creationId xmlns:p14="http://schemas.microsoft.com/office/powerpoint/2010/main" val="241731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CF743-7B5A-42F6-B0F4-E0669CBAE2A1}"/>
              </a:ext>
            </a:extLst>
          </p:cNvPr>
          <p:cNvSpPr txBox="1"/>
          <p:nvPr/>
        </p:nvSpPr>
        <p:spPr>
          <a:xfrm>
            <a:off x="2593133" y="1334277"/>
            <a:ext cx="7005734" cy="1754326"/>
          </a:xfrm>
          <a:prstGeom prst="rect">
            <a:avLst/>
          </a:prstGeom>
          <a:noFill/>
        </p:spPr>
        <p:txBody>
          <a:bodyPr wrap="square" rtlCol="0">
            <a:spAutoFit/>
          </a:bodyPr>
          <a:lstStyle/>
          <a:p>
            <a:pPr algn="ctr"/>
            <a:r>
              <a:rPr lang="vi-VN" sz="3600" dirty="0"/>
              <a:t>CHỦ ĐỀ 13</a:t>
            </a:r>
          </a:p>
          <a:p>
            <a:pPr algn="ctr"/>
            <a:r>
              <a:rPr lang="vi-VN" sz="3600" dirty="0"/>
              <a:t>CÁC PHƯƠNG PHÁP TÌM ĐÚNG MA TRẬN NGHỊCH ĐẢO </a:t>
            </a:r>
            <a:endParaRPr lang="en-US" sz="3600" dirty="0"/>
          </a:p>
        </p:txBody>
      </p:sp>
      <p:sp>
        <p:nvSpPr>
          <p:cNvPr id="3" name="TextBox 2">
            <a:extLst>
              <a:ext uri="{FF2B5EF4-FFF2-40B4-BE49-F238E27FC236}">
                <a16:creationId xmlns:a16="http://schemas.microsoft.com/office/drawing/2014/main" id="{E76E4DED-7C4F-40A1-89C8-2D80B1AE3345}"/>
              </a:ext>
            </a:extLst>
          </p:cNvPr>
          <p:cNvSpPr txBox="1"/>
          <p:nvPr/>
        </p:nvSpPr>
        <p:spPr>
          <a:xfrm>
            <a:off x="8108302" y="5439746"/>
            <a:ext cx="4180114" cy="646331"/>
          </a:xfrm>
          <a:prstGeom prst="rect">
            <a:avLst/>
          </a:prstGeom>
          <a:noFill/>
        </p:spPr>
        <p:txBody>
          <a:bodyPr wrap="square" rtlCol="0">
            <a:spAutoFit/>
          </a:bodyPr>
          <a:lstStyle/>
          <a:p>
            <a:r>
              <a:rPr lang="vi-VN" dirty="0">
                <a:latin typeface="+mj-lt"/>
              </a:rPr>
              <a:t>Sinh viên: Tạ Duy Hải</a:t>
            </a:r>
          </a:p>
          <a:p>
            <a:r>
              <a:rPr lang="vi-VN" dirty="0">
                <a:latin typeface="+mj-lt"/>
              </a:rPr>
              <a:t>MSSV: 20206197</a:t>
            </a:r>
            <a:endParaRPr lang="en-US" dirty="0">
              <a:latin typeface="+mj-lt"/>
            </a:endParaRPr>
          </a:p>
        </p:txBody>
      </p:sp>
    </p:spTree>
    <p:extLst>
      <p:ext uri="{BB962C8B-B14F-4D97-AF65-F5344CB8AC3E}">
        <p14:creationId xmlns:p14="http://schemas.microsoft.com/office/powerpoint/2010/main" val="78394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III.   PHƯƠNG PHÁP GAUSS- JORDAN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9733666" cy="3416320"/>
              </a:xfrm>
              <a:prstGeom prst="rect">
                <a:avLst/>
              </a:prstGeom>
              <a:noFill/>
            </p:spPr>
            <p:txBody>
              <a:bodyPr wrap="square" rtlCol="0">
                <a:spAutoFit/>
              </a:bodyPr>
              <a:lstStyle/>
              <a:p>
                <a:r>
                  <a:rPr lang="vi-VN" sz="2400" dirty="0"/>
                  <a:t>2. Mô tả phương pháp</a:t>
                </a:r>
              </a:p>
              <a:p>
                <a:endParaRPr lang="vi-VN" sz="2400" dirty="0"/>
              </a:p>
              <a:p>
                <a:r>
                  <a:rPr lang="vi-VN" sz="2400" dirty="0"/>
                  <a:t>Bước 1: lập ma trận </a:t>
                </a:r>
                <a14:m>
                  <m:oMath xmlns:m="http://schemas.openxmlformats.org/officeDocument/2006/math">
                    <m:d>
                      <m:dPr>
                        <m:ctrlPr>
                          <a:rPr lang="vi-VN" sz="2400" i="1" smtClean="0">
                            <a:latin typeface="Cambria Math" panose="02040503050406030204" pitchFamily="18" charset="0"/>
                          </a:rPr>
                        </m:ctrlPr>
                      </m:dPr>
                      <m:e>
                        <m:r>
                          <m:rPr>
                            <m:sty m:val="p"/>
                          </m:rPr>
                          <a:rPr lang="vi-VN" sz="2400" i="1">
                            <a:latin typeface="Cambria Math" panose="02040503050406030204" pitchFamily="18" charset="0"/>
                          </a:rPr>
                          <m:t>A</m:t>
                        </m:r>
                      </m:e>
                      <m:e>
                        <m:r>
                          <m:rPr>
                            <m:sty m:val="p"/>
                          </m:rPr>
                          <a:rPr lang="vi-VN" sz="2400" i="1">
                            <a:latin typeface="Cambria Math" panose="02040503050406030204" pitchFamily="18" charset="0"/>
                          </a:rPr>
                          <m:t>E</m:t>
                        </m:r>
                      </m:e>
                    </m:d>
                  </m:oMath>
                </a14:m>
                <a:endParaRPr lang="vi-VN" sz="2400" dirty="0"/>
              </a:p>
              <a:p>
                <a:endParaRPr lang="vi-VN" sz="2400" dirty="0"/>
              </a:p>
              <a:p>
                <a:r>
                  <a:rPr lang="vi-VN" sz="2400" dirty="0"/>
                  <a:t>Bước 2: thực hiện các phép biến đổi trên hàng, kết thúc khi thu được ma trận </a:t>
                </a:r>
                <a14:m>
                  <m:oMath xmlns:m="http://schemas.openxmlformats.org/officeDocument/2006/math">
                    <m:d>
                      <m:dPr>
                        <m:ctrlPr>
                          <a:rPr lang="vi-VN" sz="2400" i="1" smtClean="0">
                            <a:latin typeface="Cambria Math" panose="02040503050406030204" pitchFamily="18" charset="0"/>
                          </a:rPr>
                        </m:ctrlPr>
                      </m:dPr>
                      <m:e>
                        <m:r>
                          <m:rPr>
                            <m:sty m:val="p"/>
                          </m:rPr>
                          <a:rPr lang="vi-VN" sz="2400" i="1">
                            <a:latin typeface="Cambria Math" panose="02040503050406030204" pitchFamily="18" charset="0"/>
                          </a:rPr>
                          <m:t>E</m:t>
                        </m:r>
                      </m:e>
                      <m:e>
                        <m:r>
                          <m:rPr>
                            <m:sty m:val="p"/>
                          </m:rPr>
                          <a:rPr lang="vi-VN" sz="2400" i="1">
                            <a:latin typeface="Cambria Math" panose="02040503050406030204" pitchFamily="18" charset="0"/>
                          </a:rPr>
                          <m:t>B</m:t>
                        </m:r>
                      </m:e>
                    </m:d>
                  </m:oMath>
                </a14:m>
                <a:endParaRPr lang="vi-VN" sz="2400" dirty="0"/>
              </a:p>
              <a:p>
                <a:endParaRPr lang="vi-VN" sz="2400" dirty="0"/>
              </a:p>
              <a:p>
                <a:r>
                  <a:rPr lang="vi-VN" sz="2400" dirty="0"/>
                  <a:t>Bước 3: Rút ra A</a:t>
                </a:r>
                <a:r>
                  <a:rPr lang="vi-VN" sz="2400" baseline="30000" dirty="0"/>
                  <a:t>-1</a:t>
                </a:r>
                <a:r>
                  <a:rPr lang="vi-VN" sz="2400" dirty="0"/>
                  <a:t>=B</a:t>
                </a:r>
              </a:p>
              <a:p>
                <a:endParaRPr lang="en-US" sz="2400" dirty="0"/>
              </a:p>
            </p:txBody>
          </p:sp>
        </mc:Choice>
        <mc:Fallback xmlns="">
          <p:sp>
            <p:nvSpPr>
              <p:cNvPr id="3" name="TextBox 2">
                <a:extLst>
                  <a:ext uri="{FF2B5EF4-FFF2-40B4-BE49-F238E27FC236}">
                    <a16:creationId xmlns:a16="http://schemas.microsoft.com/office/drawing/2014/main" id="{264C9521-2FA7-42B3-8F9B-1E66DEA41F95}"/>
                  </a:ext>
                </a:extLst>
              </p:cNvPr>
              <p:cNvSpPr txBox="1">
                <a:spLocks noRot="1" noChangeAspect="1" noMove="1" noResize="1" noEditPoints="1" noAdjustHandles="1" noChangeArrowheads="1" noChangeShapeType="1" noTextEdit="1"/>
              </p:cNvSpPr>
              <p:nvPr/>
            </p:nvSpPr>
            <p:spPr>
              <a:xfrm>
                <a:off x="1576485" y="1775491"/>
                <a:ext cx="9733666" cy="3416320"/>
              </a:xfrm>
              <a:prstGeom prst="rect">
                <a:avLst/>
              </a:prstGeom>
              <a:blipFill>
                <a:blip r:embed="rId3"/>
                <a:stretch>
                  <a:fillRect l="-1003" t="-1248"/>
                </a:stretch>
              </a:blipFill>
            </p:spPr>
            <p:txBody>
              <a:bodyPr/>
              <a:lstStyle/>
              <a:p>
                <a:r>
                  <a:rPr lang="en-US">
                    <a:noFill/>
                  </a:rPr>
                  <a:t> </a:t>
                </a:r>
              </a:p>
            </p:txBody>
          </p:sp>
        </mc:Fallback>
      </mc:AlternateContent>
    </p:spTree>
    <p:extLst>
      <p:ext uri="{BB962C8B-B14F-4D97-AF65-F5344CB8AC3E}">
        <p14:creationId xmlns:p14="http://schemas.microsoft.com/office/powerpoint/2010/main" val="429393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III.   PHƯƠNG PHÁP GAUSS- JORDAN</a:t>
            </a:r>
          </a:p>
        </p:txBody>
      </p:sp>
      <p:sp>
        <p:nvSpPr>
          <p:cNvPr id="3" name="TextBox 2">
            <a:extLst>
              <a:ext uri="{FF2B5EF4-FFF2-40B4-BE49-F238E27FC236}">
                <a16:creationId xmlns:a16="http://schemas.microsoft.com/office/drawing/2014/main" id="{264C9521-2FA7-42B3-8F9B-1E66DEA41F95}"/>
              </a:ext>
            </a:extLst>
          </p:cNvPr>
          <p:cNvSpPr txBox="1"/>
          <p:nvPr/>
        </p:nvSpPr>
        <p:spPr>
          <a:xfrm>
            <a:off x="1576485" y="1714593"/>
            <a:ext cx="9733666" cy="461665"/>
          </a:xfrm>
          <a:prstGeom prst="rect">
            <a:avLst/>
          </a:prstGeom>
          <a:noFill/>
        </p:spPr>
        <p:txBody>
          <a:bodyPr wrap="square" rtlCol="0">
            <a:spAutoFit/>
          </a:bodyPr>
          <a:lstStyle/>
          <a:p>
            <a:r>
              <a:rPr lang="vi-VN" sz="2400" dirty="0"/>
              <a:t>3. Sơ đồ thuật toán </a:t>
            </a:r>
          </a:p>
        </p:txBody>
      </p:sp>
      <p:sp>
        <p:nvSpPr>
          <p:cNvPr id="2" name="Oval 1">
            <a:extLst>
              <a:ext uri="{FF2B5EF4-FFF2-40B4-BE49-F238E27FC236}">
                <a16:creationId xmlns:a16="http://schemas.microsoft.com/office/drawing/2014/main" id="{B9157706-98AB-4C73-AC0F-D0513D434E8A}"/>
              </a:ext>
            </a:extLst>
          </p:cNvPr>
          <p:cNvSpPr/>
          <p:nvPr/>
        </p:nvSpPr>
        <p:spPr>
          <a:xfrm>
            <a:off x="1485045" y="2295826"/>
            <a:ext cx="854295" cy="461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Begin</a:t>
            </a:r>
          </a:p>
        </p:txBody>
      </p:sp>
      <p:cxnSp>
        <p:nvCxnSpPr>
          <p:cNvPr id="6" name="Straight Arrow Connector 5">
            <a:extLst>
              <a:ext uri="{FF2B5EF4-FFF2-40B4-BE49-F238E27FC236}">
                <a16:creationId xmlns:a16="http://schemas.microsoft.com/office/drawing/2014/main" id="{48A14FEB-8880-41F9-8DD1-F373C73FDD36}"/>
              </a:ext>
            </a:extLst>
          </p:cNvPr>
          <p:cNvCxnSpPr>
            <a:stCxn id="2" idx="6"/>
          </p:cNvCxnSpPr>
          <p:nvPr/>
        </p:nvCxnSpPr>
        <p:spPr>
          <a:xfrm>
            <a:off x="2339340" y="2526659"/>
            <a:ext cx="457200" cy="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Data 7">
            <a:extLst>
              <a:ext uri="{FF2B5EF4-FFF2-40B4-BE49-F238E27FC236}">
                <a16:creationId xmlns:a16="http://schemas.microsoft.com/office/drawing/2014/main" id="{EC71A637-CC6A-47A8-AF5F-85DFC835AB62}"/>
              </a:ext>
            </a:extLst>
          </p:cNvPr>
          <p:cNvSpPr/>
          <p:nvPr/>
        </p:nvSpPr>
        <p:spPr>
          <a:xfrm>
            <a:off x="2686905" y="2295826"/>
            <a:ext cx="1013460" cy="54569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Input</a:t>
            </a:r>
            <a:r>
              <a:rPr lang="en-US" sz="900" dirty="0"/>
              <a:t>: A</a:t>
            </a:r>
          </a:p>
        </p:txBody>
      </p:sp>
      <p:cxnSp>
        <p:nvCxnSpPr>
          <p:cNvPr id="10" name="Straight Arrow Connector 9">
            <a:extLst>
              <a:ext uri="{FF2B5EF4-FFF2-40B4-BE49-F238E27FC236}">
                <a16:creationId xmlns:a16="http://schemas.microsoft.com/office/drawing/2014/main" id="{C5A28216-BFEC-4096-A754-105629AF60DE}"/>
              </a:ext>
            </a:extLst>
          </p:cNvPr>
          <p:cNvCxnSpPr>
            <a:cxnSpLocks/>
            <a:stCxn id="8" idx="5"/>
          </p:cNvCxnSpPr>
          <p:nvPr/>
        </p:nvCxnSpPr>
        <p:spPr>
          <a:xfrm>
            <a:off x="3599019" y="2568675"/>
            <a:ext cx="6347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E1D06C2-CA57-46F3-B07D-1A74F9D52EFF}"/>
              </a:ext>
            </a:extLst>
          </p:cNvPr>
          <p:cNvSpPr/>
          <p:nvPr/>
        </p:nvSpPr>
        <p:spPr>
          <a:xfrm>
            <a:off x="4297680" y="2304180"/>
            <a:ext cx="1013460" cy="545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t>
            </a:r>
            <a:r>
              <a:rPr lang="vi-VN" sz="1000" dirty="0"/>
              <a:t>A, </a:t>
            </a:r>
            <a:r>
              <a:rPr lang="en-US" sz="1000" dirty="0" err="1"/>
              <a:t>i</a:t>
            </a:r>
            <a:r>
              <a:rPr lang="en-US" sz="1000" dirty="0"/>
              <a:t>=</a:t>
            </a:r>
            <a:r>
              <a:rPr lang="vi-VN" sz="1000" dirty="0"/>
              <a:t>1, E</a:t>
            </a:r>
            <a:endParaRPr lang="en-US" sz="1000" dirty="0"/>
          </a:p>
        </p:txBody>
      </p:sp>
      <p:cxnSp>
        <p:nvCxnSpPr>
          <p:cNvPr id="14" name="Straight Arrow Connector 13">
            <a:extLst>
              <a:ext uri="{FF2B5EF4-FFF2-40B4-BE49-F238E27FC236}">
                <a16:creationId xmlns:a16="http://schemas.microsoft.com/office/drawing/2014/main" id="{CA2D5358-3E24-4668-9420-54BA22B8173B}"/>
              </a:ext>
            </a:extLst>
          </p:cNvPr>
          <p:cNvCxnSpPr>
            <a:stCxn id="12" idx="3"/>
          </p:cNvCxnSpPr>
          <p:nvPr/>
        </p:nvCxnSpPr>
        <p:spPr>
          <a:xfrm flipV="1">
            <a:off x="5311140" y="2568675"/>
            <a:ext cx="685800" cy="8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Flowchart: Decision 14">
                <a:extLst>
                  <a:ext uri="{FF2B5EF4-FFF2-40B4-BE49-F238E27FC236}">
                    <a16:creationId xmlns:a16="http://schemas.microsoft.com/office/drawing/2014/main" id="{0AB9A787-F350-4D64-AF1B-C6BC8A3CA363}"/>
                  </a:ext>
                </a:extLst>
              </p:cNvPr>
              <p:cNvSpPr/>
              <p:nvPr/>
            </p:nvSpPr>
            <p:spPr>
              <a:xfrm>
                <a:off x="6050282" y="2346195"/>
                <a:ext cx="1074420" cy="4616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i</a:t>
                </a:r>
                <a14:m>
                  <m:oMath xmlns:m="http://schemas.openxmlformats.org/officeDocument/2006/math">
                    <m:r>
                      <a:rPr lang="vi-VN" sz="1000" i="1" smtClean="0">
                        <a:latin typeface="Cambria Math" panose="02040503050406030204" pitchFamily="18" charset="0"/>
                        <a:ea typeface="Cambria Math" panose="02040503050406030204" pitchFamily="18" charset="0"/>
                      </a:rPr>
                      <m:t>≤</m:t>
                    </m:r>
                  </m:oMath>
                </a14:m>
                <a:r>
                  <a:rPr lang="vi-VN" sz="1000" dirty="0"/>
                  <a:t>n</a:t>
                </a:r>
                <a:r>
                  <a:rPr lang="en-US" sz="1000" dirty="0"/>
                  <a:t>?</a:t>
                </a:r>
              </a:p>
            </p:txBody>
          </p:sp>
        </mc:Choice>
        <mc:Fallback xmlns="">
          <p:sp>
            <p:nvSpPr>
              <p:cNvPr id="15" name="Flowchart: Decision 14">
                <a:extLst>
                  <a:ext uri="{FF2B5EF4-FFF2-40B4-BE49-F238E27FC236}">
                    <a16:creationId xmlns:a16="http://schemas.microsoft.com/office/drawing/2014/main" id="{0AB9A787-F350-4D64-AF1B-C6BC8A3CA363}"/>
                  </a:ext>
                </a:extLst>
              </p:cNvPr>
              <p:cNvSpPr>
                <a:spLocks noRot="1" noChangeAspect="1" noMove="1" noResize="1" noEditPoints="1" noAdjustHandles="1" noChangeArrowheads="1" noChangeShapeType="1" noTextEdit="1"/>
              </p:cNvSpPr>
              <p:nvPr/>
            </p:nvSpPr>
            <p:spPr>
              <a:xfrm>
                <a:off x="6050282" y="2346195"/>
                <a:ext cx="1074420" cy="461665"/>
              </a:xfrm>
              <a:prstGeom prst="flowChartDecision">
                <a:avLst/>
              </a:prstGeom>
              <a:blipFill>
                <a:blip r:embed="rId2"/>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63679C72-CC8D-4E48-BB71-F676CCF112EA}"/>
              </a:ext>
            </a:extLst>
          </p:cNvPr>
          <p:cNvCxnSpPr>
            <a:cxnSpLocks/>
            <a:stCxn id="15" idx="3"/>
          </p:cNvCxnSpPr>
          <p:nvPr/>
        </p:nvCxnSpPr>
        <p:spPr>
          <a:xfrm>
            <a:off x="7124702" y="2577028"/>
            <a:ext cx="563878" cy="7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BAE3454-07B2-4097-8B0F-B4F556A2D2FF}"/>
              </a:ext>
            </a:extLst>
          </p:cNvPr>
          <p:cNvSpPr txBox="1"/>
          <p:nvPr/>
        </p:nvSpPr>
        <p:spPr>
          <a:xfrm>
            <a:off x="7208520" y="2337843"/>
            <a:ext cx="342900" cy="246221"/>
          </a:xfrm>
          <a:prstGeom prst="rect">
            <a:avLst/>
          </a:prstGeom>
          <a:noFill/>
        </p:spPr>
        <p:txBody>
          <a:bodyPr wrap="square" rtlCol="0">
            <a:spAutoFit/>
          </a:bodyPr>
          <a:lstStyle/>
          <a:p>
            <a:r>
              <a:rPr lang="vi-VN" sz="1000" dirty="0"/>
              <a:t>Đ</a:t>
            </a:r>
            <a:endParaRPr lang="en-US" sz="1000" dirty="0"/>
          </a:p>
        </p:txBody>
      </p:sp>
      <p:cxnSp>
        <p:nvCxnSpPr>
          <p:cNvPr id="20" name="Straight Arrow Connector 19">
            <a:extLst>
              <a:ext uri="{FF2B5EF4-FFF2-40B4-BE49-F238E27FC236}">
                <a16:creationId xmlns:a16="http://schemas.microsoft.com/office/drawing/2014/main" id="{A80575EF-0EE9-41E5-B917-4DA74269FAA4}"/>
              </a:ext>
            </a:extLst>
          </p:cNvPr>
          <p:cNvCxnSpPr>
            <a:stCxn id="15" idx="2"/>
          </p:cNvCxnSpPr>
          <p:nvPr/>
        </p:nvCxnSpPr>
        <p:spPr>
          <a:xfrm flipH="1">
            <a:off x="6583680" y="2807860"/>
            <a:ext cx="3812" cy="423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50B7D8B-850E-485B-92A9-A46AA5935CA8}"/>
              </a:ext>
            </a:extLst>
          </p:cNvPr>
          <p:cNvSpPr/>
          <p:nvPr/>
        </p:nvSpPr>
        <p:spPr>
          <a:xfrm>
            <a:off x="6096000" y="3269525"/>
            <a:ext cx="1009642" cy="570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Tìm phần tử giải a</a:t>
            </a:r>
            <a:r>
              <a:rPr lang="vi-VN" sz="1000" baseline="-25000" dirty="0"/>
              <a:t>pq</a:t>
            </a:r>
            <a:endParaRPr lang="en-US" sz="1000" baseline="-25000" dirty="0"/>
          </a:p>
        </p:txBody>
      </p:sp>
      <p:sp>
        <p:nvSpPr>
          <p:cNvPr id="22" name="TextBox 21">
            <a:extLst>
              <a:ext uri="{FF2B5EF4-FFF2-40B4-BE49-F238E27FC236}">
                <a16:creationId xmlns:a16="http://schemas.microsoft.com/office/drawing/2014/main" id="{8AB3B972-0154-40F7-9BC4-DEF9420A285C}"/>
              </a:ext>
            </a:extLst>
          </p:cNvPr>
          <p:cNvSpPr txBox="1"/>
          <p:nvPr/>
        </p:nvSpPr>
        <p:spPr>
          <a:xfrm>
            <a:off x="6663690" y="2872981"/>
            <a:ext cx="236220" cy="246221"/>
          </a:xfrm>
          <a:prstGeom prst="rect">
            <a:avLst/>
          </a:prstGeom>
          <a:noFill/>
        </p:spPr>
        <p:txBody>
          <a:bodyPr wrap="square" rtlCol="0">
            <a:spAutoFit/>
          </a:bodyPr>
          <a:lstStyle/>
          <a:p>
            <a:r>
              <a:rPr lang="vi-VN" sz="1000" dirty="0"/>
              <a:t>S</a:t>
            </a:r>
            <a:endParaRPr lang="en-US" sz="1000" dirty="0"/>
          </a:p>
        </p:txBody>
      </p:sp>
      <p:cxnSp>
        <p:nvCxnSpPr>
          <p:cNvPr id="24" name="Straight Arrow Connector 23">
            <a:extLst>
              <a:ext uri="{FF2B5EF4-FFF2-40B4-BE49-F238E27FC236}">
                <a16:creationId xmlns:a16="http://schemas.microsoft.com/office/drawing/2014/main" id="{6D7AC084-98FA-4C9B-A553-55A5B5206B11}"/>
              </a:ext>
            </a:extLst>
          </p:cNvPr>
          <p:cNvCxnSpPr>
            <a:stCxn id="21" idx="2"/>
          </p:cNvCxnSpPr>
          <p:nvPr/>
        </p:nvCxnSpPr>
        <p:spPr>
          <a:xfrm>
            <a:off x="6600821" y="3840268"/>
            <a:ext cx="0" cy="388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Flowchart: Decision 24">
                <a:extLst>
                  <a:ext uri="{FF2B5EF4-FFF2-40B4-BE49-F238E27FC236}">
                    <a16:creationId xmlns:a16="http://schemas.microsoft.com/office/drawing/2014/main" id="{D5410126-B784-4EF5-BE1D-29D31721EDCE}"/>
                  </a:ext>
                </a:extLst>
              </p:cNvPr>
              <p:cNvSpPr/>
              <p:nvPr/>
            </p:nvSpPr>
            <p:spPr>
              <a:xfrm>
                <a:off x="6012185" y="4319674"/>
                <a:ext cx="1251585" cy="4953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a</a:t>
                </a:r>
                <a:r>
                  <a:rPr lang="vi-VN" sz="1000" baseline="-25000" dirty="0"/>
                  <a:t>pq</a:t>
                </a:r>
                <a14:m>
                  <m:oMath xmlns:m="http://schemas.openxmlformats.org/officeDocument/2006/math">
                    <m:r>
                      <a:rPr lang="vi-VN" sz="1000" i="1" smtClean="0">
                        <a:latin typeface="Cambria Math" panose="02040503050406030204" pitchFamily="18" charset="0"/>
                        <a:ea typeface="Cambria Math" panose="02040503050406030204" pitchFamily="18" charset="0"/>
                      </a:rPr>
                      <m:t>≠</m:t>
                    </m:r>
                    <m:r>
                      <a:rPr lang="vi-VN" sz="1000" i="1">
                        <a:latin typeface="Cambria Math" panose="02040503050406030204" pitchFamily="18" charset="0"/>
                        <a:ea typeface="Cambria Math" panose="02040503050406030204" pitchFamily="18" charset="0"/>
                      </a:rPr>
                      <m:t>0</m:t>
                    </m:r>
                  </m:oMath>
                </a14:m>
                <a:r>
                  <a:rPr lang="vi-VN" sz="1000" dirty="0"/>
                  <a:t>?</a:t>
                </a:r>
                <a:endParaRPr lang="en-US" sz="1000" dirty="0"/>
              </a:p>
            </p:txBody>
          </p:sp>
        </mc:Choice>
        <mc:Fallback xmlns="">
          <p:sp>
            <p:nvSpPr>
              <p:cNvPr id="25" name="Flowchart: Decision 24">
                <a:extLst>
                  <a:ext uri="{FF2B5EF4-FFF2-40B4-BE49-F238E27FC236}">
                    <a16:creationId xmlns:a16="http://schemas.microsoft.com/office/drawing/2014/main" id="{D5410126-B784-4EF5-BE1D-29D31721EDCE}"/>
                  </a:ext>
                </a:extLst>
              </p:cNvPr>
              <p:cNvSpPr>
                <a:spLocks noRot="1" noChangeAspect="1" noMove="1" noResize="1" noEditPoints="1" noAdjustHandles="1" noChangeArrowheads="1" noChangeShapeType="1" noTextEdit="1"/>
              </p:cNvSpPr>
              <p:nvPr/>
            </p:nvSpPr>
            <p:spPr>
              <a:xfrm>
                <a:off x="6012185" y="4319674"/>
                <a:ext cx="1251585" cy="495300"/>
              </a:xfrm>
              <a:prstGeom prst="flowChartDecision">
                <a:avLst/>
              </a:prstGeom>
              <a:blipFill>
                <a:blip r:embed="rId3"/>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9867C284-D54E-448F-9EAF-B771F69B1C8A}"/>
              </a:ext>
            </a:extLst>
          </p:cNvPr>
          <p:cNvCxnSpPr>
            <a:stCxn id="25" idx="1"/>
          </p:cNvCxnSpPr>
          <p:nvPr/>
        </p:nvCxnSpPr>
        <p:spPr>
          <a:xfrm flipH="1">
            <a:off x="5546417" y="4567324"/>
            <a:ext cx="46576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BE20928-9AAA-4B00-8D56-181E45D9C679}"/>
              </a:ext>
            </a:extLst>
          </p:cNvPr>
          <p:cNvSpPr/>
          <p:nvPr/>
        </p:nvSpPr>
        <p:spPr>
          <a:xfrm>
            <a:off x="4277678" y="4302360"/>
            <a:ext cx="1251585" cy="545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Biến đổi ma trận A,B,E</a:t>
            </a:r>
            <a:endParaRPr lang="en-US" sz="1000" dirty="0"/>
          </a:p>
        </p:txBody>
      </p:sp>
      <p:sp>
        <p:nvSpPr>
          <p:cNvPr id="30" name="TextBox 29">
            <a:extLst>
              <a:ext uri="{FF2B5EF4-FFF2-40B4-BE49-F238E27FC236}">
                <a16:creationId xmlns:a16="http://schemas.microsoft.com/office/drawing/2014/main" id="{0DE36921-E88A-48CB-8CA2-68DE06766ECA}"/>
              </a:ext>
            </a:extLst>
          </p:cNvPr>
          <p:cNvSpPr txBox="1"/>
          <p:nvPr/>
        </p:nvSpPr>
        <p:spPr>
          <a:xfrm>
            <a:off x="5630225" y="4258846"/>
            <a:ext cx="243840" cy="246221"/>
          </a:xfrm>
          <a:prstGeom prst="rect">
            <a:avLst/>
          </a:prstGeom>
          <a:noFill/>
        </p:spPr>
        <p:txBody>
          <a:bodyPr wrap="square" rtlCol="0">
            <a:spAutoFit/>
          </a:bodyPr>
          <a:lstStyle/>
          <a:p>
            <a:r>
              <a:rPr lang="vi-VN" sz="1000" dirty="0"/>
              <a:t>Đ</a:t>
            </a:r>
            <a:endParaRPr lang="en-US" sz="1000" dirty="0"/>
          </a:p>
        </p:txBody>
      </p:sp>
      <p:cxnSp>
        <p:nvCxnSpPr>
          <p:cNvPr id="32" name="Straight Arrow Connector 31">
            <a:extLst>
              <a:ext uri="{FF2B5EF4-FFF2-40B4-BE49-F238E27FC236}">
                <a16:creationId xmlns:a16="http://schemas.microsoft.com/office/drawing/2014/main" id="{7DB4B890-F668-4461-AD07-F4A3B34D1A85}"/>
              </a:ext>
            </a:extLst>
          </p:cNvPr>
          <p:cNvCxnSpPr>
            <a:stCxn id="29" idx="1"/>
          </p:cNvCxnSpPr>
          <p:nvPr/>
        </p:nvCxnSpPr>
        <p:spPr>
          <a:xfrm flipH="1" flipV="1">
            <a:off x="3794760" y="4575208"/>
            <a:ext cx="4829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6662234-A2B4-4790-8C44-2F0E01C7F46A}"/>
              </a:ext>
            </a:extLst>
          </p:cNvPr>
          <p:cNvSpPr/>
          <p:nvPr/>
        </p:nvSpPr>
        <p:spPr>
          <a:xfrm>
            <a:off x="2543175" y="4343120"/>
            <a:ext cx="1251585" cy="466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Xóa hàng p cột q của A</a:t>
            </a:r>
            <a:endParaRPr lang="en-US" sz="1000" dirty="0"/>
          </a:p>
        </p:txBody>
      </p:sp>
      <p:cxnSp>
        <p:nvCxnSpPr>
          <p:cNvPr id="35" name="Straight Arrow Connector 34">
            <a:extLst>
              <a:ext uri="{FF2B5EF4-FFF2-40B4-BE49-F238E27FC236}">
                <a16:creationId xmlns:a16="http://schemas.microsoft.com/office/drawing/2014/main" id="{CA560619-45E2-41E7-AF3D-B83DA0E014B3}"/>
              </a:ext>
            </a:extLst>
          </p:cNvPr>
          <p:cNvCxnSpPr>
            <a:stCxn id="33" idx="1"/>
          </p:cNvCxnSpPr>
          <p:nvPr/>
        </p:nvCxnSpPr>
        <p:spPr>
          <a:xfrm flipH="1" flipV="1">
            <a:off x="2133600" y="4575208"/>
            <a:ext cx="409575" cy="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B026D76-6807-4BBF-AF4B-9A8E2ABE9DD8}"/>
              </a:ext>
            </a:extLst>
          </p:cNvPr>
          <p:cNvSpPr/>
          <p:nvPr/>
        </p:nvSpPr>
        <p:spPr>
          <a:xfrm>
            <a:off x="1173480" y="4343120"/>
            <a:ext cx="923930" cy="504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i=i+1</a:t>
            </a:r>
            <a:endParaRPr lang="en-US" sz="1000" dirty="0"/>
          </a:p>
        </p:txBody>
      </p:sp>
      <p:cxnSp>
        <p:nvCxnSpPr>
          <p:cNvPr id="40" name="Straight Connector 39">
            <a:extLst>
              <a:ext uri="{FF2B5EF4-FFF2-40B4-BE49-F238E27FC236}">
                <a16:creationId xmlns:a16="http://schemas.microsoft.com/office/drawing/2014/main" id="{DC739A6C-A4C8-46D7-9E17-B885DA45501E}"/>
              </a:ext>
            </a:extLst>
          </p:cNvPr>
          <p:cNvCxnSpPr>
            <a:stCxn id="36" idx="0"/>
          </p:cNvCxnSpPr>
          <p:nvPr/>
        </p:nvCxnSpPr>
        <p:spPr>
          <a:xfrm flipV="1">
            <a:off x="1635445" y="3528060"/>
            <a:ext cx="10475" cy="815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66A9222-9841-4FFA-921D-408480EE94FB}"/>
              </a:ext>
            </a:extLst>
          </p:cNvPr>
          <p:cNvCxnSpPr/>
          <p:nvPr/>
        </p:nvCxnSpPr>
        <p:spPr>
          <a:xfrm flipV="1">
            <a:off x="1635446" y="3429000"/>
            <a:ext cx="4056694"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846772C-B02F-480F-BB24-C15D11BF0109}"/>
              </a:ext>
            </a:extLst>
          </p:cNvPr>
          <p:cNvCxnSpPr/>
          <p:nvPr/>
        </p:nvCxnSpPr>
        <p:spPr>
          <a:xfrm flipV="1">
            <a:off x="5681665" y="2584063"/>
            <a:ext cx="0" cy="873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797C8AF-283C-4597-A446-AF58730A5147}"/>
              </a:ext>
            </a:extLst>
          </p:cNvPr>
          <p:cNvSpPr/>
          <p:nvPr/>
        </p:nvSpPr>
        <p:spPr>
          <a:xfrm>
            <a:off x="9837420" y="2346195"/>
            <a:ext cx="1131563" cy="401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Output E</a:t>
            </a:r>
            <a:endParaRPr lang="en-US" sz="1000" dirty="0"/>
          </a:p>
        </p:txBody>
      </p:sp>
      <p:cxnSp>
        <p:nvCxnSpPr>
          <p:cNvPr id="47" name="Straight Arrow Connector 46">
            <a:extLst>
              <a:ext uri="{FF2B5EF4-FFF2-40B4-BE49-F238E27FC236}">
                <a16:creationId xmlns:a16="http://schemas.microsoft.com/office/drawing/2014/main" id="{416B0770-78DC-46B2-AD70-5A94E17F1F63}"/>
              </a:ext>
            </a:extLst>
          </p:cNvPr>
          <p:cNvCxnSpPr>
            <a:stCxn id="25" idx="3"/>
          </p:cNvCxnSpPr>
          <p:nvPr/>
        </p:nvCxnSpPr>
        <p:spPr>
          <a:xfrm>
            <a:off x="7263770" y="4567324"/>
            <a:ext cx="934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FBC137D-1B9A-49EA-A432-1792C5DB50BC}"/>
              </a:ext>
            </a:extLst>
          </p:cNvPr>
          <p:cNvSpPr txBox="1"/>
          <p:nvPr/>
        </p:nvSpPr>
        <p:spPr>
          <a:xfrm>
            <a:off x="7322820" y="4229100"/>
            <a:ext cx="456241" cy="246221"/>
          </a:xfrm>
          <a:prstGeom prst="rect">
            <a:avLst/>
          </a:prstGeom>
          <a:noFill/>
        </p:spPr>
        <p:txBody>
          <a:bodyPr wrap="square" rtlCol="0">
            <a:spAutoFit/>
          </a:bodyPr>
          <a:lstStyle/>
          <a:p>
            <a:r>
              <a:rPr lang="vi-VN" sz="1000" dirty="0"/>
              <a:t>S</a:t>
            </a:r>
            <a:endParaRPr lang="en-US" sz="1000" dirty="0"/>
          </a:p>
        </p:txBody>
      </p:sp>
      <p:sp>
        <p:nvSpPr>
          <p:cNvPr id="49" name="Rectangle 48">
            <a:extLst>
              <a:ext uri="{FF2B5EF4-FFF2-40B4-BE49-F238E27FC236}">
                <a16:creationId xmlns:a16="http://schemas.microsoft.com/office/drawing/2014/main" id="{C888E970-FFF7-4C2D-9A16-C5EF1AD4DF54}"/>
              </a:ext>
            </a:extLst>
          </p:cNvPr>
          <p:cNvSpPr/>
          <p:nvPr/>
        </p:nvSpPr>
        <p:spPr>
          <a:xfrm>
            <a:off x="8179588" y="4405964"/>
            <a:ext cx="1333980" cy="28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A không khả nghịch</a:t>
            </a:r>
            <a:endParaRPr lang="en-US" sz="1000" dirty="0"/>
          </a:p>
        </p:txBody>
      </p:sp>
      <p:sp>
        <p:nvSpPr>
          <p:cNvPr id="50" name="Oval 49">
            <a:extLst>
              <a:ext uri="{FF2B5EF4-FFF2-40B4-BE49-F238E27FC236}">
                <a16:creationId xmlns:a16="http://schemas.microsoft.com/office/drawing/2014/main" id="{91BCB4EB-BB25-4200-BF4B-554D0B537C80}"/>
              </a:ext>
            </a:extLst>
          </p:cNvPr>
          <p:cNvSpPr/>
          <p:nvPr/>
        </p:nvSpPr>
        <p:spPr>
          <a:xfrm>
            <a:off x="10439400" y="3429000"/>
            <a:ext cx="1116322" cy="655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End</a:t>
            </a:r>
            <a:endParaRPr lang="en-US" dirty="0"/>
          </a:p>
        </p:txBody>
      </p:sp>
      <p:cxnSp>
        <p:nvCxnSpPr>
          <p:cNvPr id="52" name="Straight Arrow Connector 51">
            <a:extLst>
              <a:ext uri="{FF2B5EF4-FFF2-40B4-BE49-F238E27FC236}">
                <a16:creationId xmlns:a16="http://schemas.microsoft.com/office/drawing/2014/main" id="{E78F25F8-A84D-49C2-A99E-CA2C48F82577}"/>
              </a:ext>
            </a:extLst>
          </p:cNvPr>
          <p:cNvCxnSpPr>
            <a:stCxn id="49" idx="3"/>
            <a:endCxn id="50" idx="4"/>
          </p:cNvCxnSpPr>
          <p:nvPr/>
        </p:nvCxnSpPr>
        <p:spPr>
          <a:xfrm flipV="1">
            <a:off x="9513568" y="4084320"/>
            <a:ext cx="1483993" cy="463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231A7A2-B9C7-4BA3-9C66-6436D26ED90B}"/>
              </a:ext>
            </a:extLst>
          </p:cNvPr>
          <p:cNvCxnSpPr>
            <a:stCxn id="45" idx="3"/>
            <a:endCxn id="50" idx="0"/>
          </p:cNvCxnSpPr>
          <p:nvPr/>
        </p:nvCxnSpPr>
        <p:spPr>
          <a:xfrm>
            <a:off x="10968983" y="2547153"/>
            <a:ext cx="28578" cy="881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1D9F17F-80BC-4F60-BCD7-1A657043F753}"/>
              </a:ext>
            </a:extLst>
          </p:cNvPr>
          <p:cNvSpPr/>
          <p:nvPr/>
        </p:nvSpPr>
        <p:spPr>
          <a:xfrm>
            <a:off x="7731445" y="2327288"/>
            <a:ext cx="1443036" cy="545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Đảo hàng và chuẩn hóa hệ số của B. Thực hiện y hệt cho E</a:t>
            </a:r>
            <a:endParaRPr lang="en-US" sz="1000" dirty="0"/>
          </a:p>
        </p:txBody>
      </p:sp>
      <p:cxnSp>
        <p:nvCxnSpPr>
          <p:cNvPr id="60" name="Straight Arrow Connector 59">
            <a:extLst>
              <a:ext uri="{FF2B5EF4-FFF2-40B4-BE49-F238E27FC236}">
                <a16:creationId xmlns:a16="http://schemas.microsoft.com/office/drawing/2014/main" id="{D47E7894-503F-4D6F-B037-CFC791387D2D}"/>
              </a:ext>
            </a:extLst>
          </p:cNvPr>
          <p:cNvCxnSpPr>
            <a:stCxn id="58" idx="3"/>
            <a:endCxn id="45" idx="1"/>
          </p:cNvCxnSpPr>
          <p:nvPr/>
        </p:nvCxnSpPr>
        <p:spPr>
          <a:xfrm flipV="1">
            <a:off x="9174481" y="2547153"/>
            <a:ext cx="662939" cy="5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III.   PHƯƠNG PHÁP GAUSS- JORDAN</a:t>
            </a:r>
          </a:p>
        </p:txBody>
      </p:sp>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9733666" cy="461665"/>
          </a:xfrm>
          <a:prstGeom prst="rect">
            <a:avLst/>
          </a:prstGeom>
          <a:noFill/>
        </p:spPr>
        <p:txBody>
          <a:bodyPr wrap="square" rtlCol="0">
            <a:spAutoFit/>
          </a:bodyPr>
          <a:lstStyle/>
          <a:p>
            <a:r>
              <a:rPr lang="vi-VN" sz="2400" dirty="0"/>
              <a:t>3. Sơ đồ thuật toán</a:t>
            </a:r>
          </a:p>
        </p:txBody>
      </p:sp>
      <p:sp>
        <p:nvSpPr>
          <p:cNvPr id="2" name="Oval 1">
            <a:extLst>
              <a:ext uri="{FF2B5EF4-FFF2-40B4-BE49-F238E27FC236}">
                <a16:creationId xmlns:a16="http://schemas.microsoft.com/office/drawing/2014/main" id="{A962694F-C55C-45B2-9037-BE168DAFB40D}"/>
              </a:ext>
            </a:extLst>
          </p:cNvPr>
          <p:cNvSpPr/>
          <p:nvPr/>
        </p:nvSpPr>
        <p:spPr>
          <a:xfrm>
            <a:off x="1576485" y="2399351"/>
            <a:ext cx="1066800" cy="579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Begin </a:t>
            </a:r>
            <a:endParaRPr lang="en-US" sz="1000" dirty="0"/>
          </a:p>
        </p:txBody>
      </p:sp>
      <p:cxnSp>
        <p:nvCxnSpPr>
          <p:cNvPr id="6" name="Straight Arrow Connector 5">
            <a:extLst>
              <a:ext uri="{FF2B5EF4-FFF2-40B4-BE49-F238E27FC236}">
                <a16:creationId xmlns:a16="http://schemas.microsoft.com/office/drawing/2014/main" id="{42396661-64E7-4EB4-85E5-B4FAB352BBC8}"/>
              </a:ext>
            </a:extLst>
          </p:cNvPr>
          <p:cNvCxnSpPr>
            <a:stCxn id="2" idx="6"/>
          </p:cNvCxnSpPr>
          <p:nvPr/>
        </p:nvCxnSpPr>
        <p:spPr>
          <a:xfrm>
            <a:off x="2643285" y="2688911"/>
            <a:ext cx="511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E70F7C7F-B03B-4D9F-BDCE-5C9C48A83FC6}"/>
              </a:ext>
            </a:extLst>
          </p:cNvPr>
          <p:cNvSpPr/>
          <p:nvPr/>
        </p:nvSpPr>
        <p:spPr>
          <a:xfrm>
            <a:off x="3070860" y="2399351"/>
            <a:ext cx="1066800" cy="5791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Input: hàng e, cột f</a:t>
            </a:r>
            <a:endParaRPr lang="en-US" sz="1000" dirty="0"/>
          </a:p>
        </p:txBody>
      </p:sp>
      <p:cxnSp>
        <p:nvCxnSpPr>
          <p:cNvPr id="9" name="Straight Arrow Connector 8">
            <a:extLst>
              <a:ext uri="{FF2B5EF4-FFF2-40B4-BE49-F238E27FC236}">
                <a16:creationId xmlns:a16="http://schemas.microsoft.com/office/drawing/2014/main" id="{52C33388-CE0D-47C2-9277-25E1956B0DC5}"/>
              </a:ext>
            </a:extLst>
          </p:cNvPr>
          <p:cNvCxnSpPr>
            <a:stCxn id="7" idx="5"/>
          </p:cNvCxnSpPr>
          <p:nvPr/>
        </p:nvCxnSpPr>
        <p:spPr>
          <a:xfrm>
            <a:off x="4030980" y="2688911"/>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F6BBD91-8616-4910-A2E5-2A04C9AB1D39}"/>
              </a:ext>
            </a:extLst>
          </p:cNvPr>
          <p:cNvSpPr/>
          <p:nvPr/>
        </p:nvSpPr>
        <p:spPr>
          <a:xfrm>
            <a:off x="4644390" y="2544131"/>
            <a:ext cx="1013460" cy="289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k=1</a:t>
            </a:r>
            <a:endParaRPr lang="en-US" sz="1000" dirty="0"/>
          </a:p>
        </p:txBody>
      </p:sp>
      <p:cxnSp>
        <p:nvCxnSpPr>
          <p:cNvPr id="12" name="Straight Arrow Connector 11">
            <a:extLst>
              <a:ext uri="{FF2B5EF4-FFF2-40B4-BE49-F238E27FC236}">
                <a16:creationId xmlns:a16="http://schemas.microsoft.com/office/drawing/2014/main" id="{E88F3DC4-738A-4F37-A460-24463BD397BC}"/>
              </a:ext>
            </a:extLst>
          </p:cNvPr>
          <p:cNvCxnSpPr>
            <a:stCxn id="10" idx="3"/>
          </p:cNvCxnSpPr>
          <p:nvPr/>
        </p:nvCxnSpPr>
        <p:spPr>
          <a:xfrm>
            <a:off x="5657850" y="2688911"/>
            <a:ext cx="785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ecision 12">
            <a:extLst>
              <a:ext uri="{FF2B5EF4-FFF2-40B4-BE49-F238E27FC236}">
                <a16:creationId xmlns:a16="http://schemas.microsoft.com/office/drawing/2014/main" id="{C52934D5-C96A-41A2-96F5-598B666405EC}"/>
              </a:ext>
            </a:extLst>
          </p:cNvPr>
          <p:cNvSpPr/>
          <p:nvPr/>
        </p:nvSpPr>
        <p:spPr>
          <a:xfrm>
            <a:off x="6443318" y="2399351"/>
            <a:ext cx="1143000" cy="5791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k&lt;e</a:t>
            </a:r>
            <a:endParaRPr lang="en-US" sz="1000" dirty="0"/>
          </a:p>
        </p:txBody>
      </p:sp>
      <p:cxnSp>
        <p:nvCxnSpPr>
          <p:cNvPr id="15" name="Straight Arrow Connector 14">
            <a:extLst>
              <a:ext uri="{FF2B5EF4-FFF2-40B4-BE49-F238E27FC236}">
                <a16:creationId xmlns:a16="http://schemas.microsoft.com/office/drawing/2014/main" id="{620FC5DD-BC0F-4D2D-B7A7-D1BC9AC4A2C6}"/>
              </a:ext>
            </a:extLst>
          </p:cNvPr>
          <p:cNvCxnSpPr>
            <a:stCxn id="13" idx="3"/>
          </p:cNvCxnSpPr>
          <p:nvPr/>
        </p:nvCxnSpPr>
        <p:spPr>
          <a:xfrm>
            <a:off x="7586318" y="2688911"/>
            <a:ext cx="635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746896-572B-4224-815C-EDB1658B0644}"/>
              </a:ext>
            </a:extLst>
          </p:cNvPr>
          <p:cNvCxnSpPr>
            <a:stCxn id="13" idx="2"/>
          </p:cNvCxnSpPr>
          <p:nvPr/>
        </p:nvCxnSpPr>
        <p:spPr>
          <a:xfrm>
            <a:off x="7014818" y="2978471"/>
            <a:ext cx="0" cy="450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A162409-5E38-476A-B268-71AA5D89EC74}"/>
              </a:ext>
            </a:extLst>
          </p:cNvPr>
          <p:cNvSpPr txBox="1"/>
          <p:nvPr/>
        </p:nvSpPr>
        <p:spPr>
          <a:xfrm>
            <a:off x="7049716" y="3017555"/>
            <a:ext cx="190500" cy="246221"/>
          </a:xfrm>
          <a:prstGeom prst="rect">
            <a:avLst/>
          </a:prstGeom>
          <a:noFill/>
        </p:spPr>
        <p:txBody>
          <a:bodyPr wrap="square" rtlCol="0">
            <a:spAutoFit/>
          </a:bodyPr>
          <a:lstStyle/>
          <a:p>
            <a:r>
              <a:rPr lang="vi-VN" sz="1000" dirty="0"/>
              <a:t>Đ</a:t>
            </a:r>
            <a:endParaRPr lang="en-US" sz="1000" dirty="0"/>
          </a:p>
        </p:txBody>
      </p:sp>
      <p:sp>
        <p:nvSpPr>
          <p:cNvPr id="19" name="Rectangle 18">
            <a:extLst>
              <a:ext uri="{FF2B5EF4-FFF2-40B4-BE49-F238E27FC236}">
                <a16:creationId xmlns:a16="http://schemas.microsoft.com/office/drawing/2014/main" id="{BD8E8C1B-EC4D-4662-9125-93A66DEAD095}"/>
              </a:ext>
            </a:extLst>
          </p:cNvPr>
          <p:cNvSpPr/>
          <p:nvPr/>
        </p:nvSpPr>
        <p:spPr>
          <a:xfrm>
            <a:off x="6607150" y="3473255"/>
            <a:ext cx="815335"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t>D=B</a:t>
            </a:r>
            <a:r>
              <a:rPr lang="vi-VN" sz="1200" baseline="-25000" dirty="0"/>
              <a:t>kf</a:t>
            </a:r>
            <a:endParaRPr lang="en-US" sz="1200" baseline="-25000" dirty="0"/>
          </a:p>
        </p:txBody>
      </p:sp>
      <p:cxnSp>
        <p:nvCxnSpPr>
          <p:cNvPr id="21" name="Straight Arrow Connector 20">
            <a:extLst>
              <a:ext uri="{FF2B5EF4-FFF2-40B4-BE49-F238E27FC236}">
                <a16:creationId xmlns:a16="http://schemas.microsoft.com/office/drawing/2014/main" id="{6F80947E-CE1A-4B3E-AC6B-5E1449A959ED}"/>
              </a:ext>
            </a:extLst>
          </p:cNvPr>
          <p:cNvCxnSpPr>
            <a:stCxn id="19" idx="2"/>
          </p:cNvCxnSpPr>
          <p:nvPr/>
        </p:nvCxnSpPr>
        <p:spPr>
          <a:xfrm>
            <a:off x="7014818" y="3861875"/>
            <a:ext cx="0" cy="388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7A0FE2A3-1FC7-4245-99E6-7C916FFDA50A}"/>
                  </a:ext>
                </a:extLst>
              </p:cNvPr>
              <p:cNvSpPr/>
              <p:nvPr/>
            </p:nvSpPr>
            <p:spPr>
              <a:xfrm>
                <a:off x="6329017" y="4268149"/>
                <a:ext cx="1351926" cy="822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t>h</a:t>
                </a:r>
                <a:r>
                  <a:rPr lang="vi-VN" sz="1200" baseline="30000" dirty="0"/>
                  <a:t>B</a:t>
                </a:r>
                <a:r>
                  <a:rPr lang="vi-VN" sz="1200" baseline="-25000" dirty="0"/>
                  <a:t>k</a:t>
                </a:r>
                <a:r>
                  <a:rPr lang="vi-VN" sz="1200" dirty="0"/>
                  <a:t>=h</a:t>
                </a:r>
                <a:r>
                  <a:rPr lang="vi-VN" sz="1200" baseline="30000" dirty="0"/>
                  <a:t>B</a:t>
                </a:r>
                <a:r>
                  <a:rPr lang="vi-VN" sz="1200" baseline="-25000" dirty="0"/>
                  <a:t>k</a:t>
                </a:r>
                <a:r>
                  <a:rPr lang="vi-VN" sz="1200" dirty="0"/>
                  <a:t>-</a:t>
                </a:r>
                <a14:m>
                  <m:oMath xmlns:m="http://schemas.openxmlformats.org/officeDocument/2006/math">
                    <m:f>
                      <m:fPr>
                        <m:ctrlPr>
                          <a:rPr lang="vi-VN" sz="1200" i="1" smtClean="0">
                            <a:latin typeface="Cambria Math" panose="02040503050406030204" pitchFamily="18" charset="0"/>
                          </a:rPr>
                        </m:ctrlPr>
                      </m:fPr>
                      <m:num>
                        <m:r>
                          <m:rPr>
                            <m:sty m:val="p"/>
                          </m:rPr>
                          <a:rPr lang="vi-VN" sz="1200" i="1">
                            <a:latin typeface="Cambria Math" panose="02040503050406030204" pitchFamily="18" charset="0"/>
                          </a:rPr>
                          <m:t>D</m:t>
                        </m:r>
                      </m:num>
                      <m:den>
                        <m:sSub>
                          <m:sSubPr>
                            <m:ctrlPr>
                              <a:rPr lang="vi-VN" sz="1200" i="1" smtClean="0">
                                <a:latin typeface="Cambria Math" panose="02040503050406030204" pitchFamily="18" charset="0"/>
                              </a:rPr>
                            </m:ctrlPr>
                          </m:sSubPr>
                          <m:e>
                            <m:r>
                              <m:rPr>
                                <m:sty m:val="p"/>
                              </m:rPr>
                              <a:rPr lang="vi-VN" sz="1200" i="1">
                                <a:latin typeface="Cambria Math" panose="02040503050406030204" pitchFamily="18" charset="0"/>
                              </a:rPr>
                              <m:t>B</m:t>
                            </m:r>
                          </m:e>
                          <m:sub>
                            <m:r>
                              <m:rPr>
                                <m:sty m:val="p"/>
                              </m:rPr>
                              <a:rPr lang="vi-VN" sz="1200" i="1">
                                <a:latin typeface="Cambria Math" panose="02040503050406030204" pitchFamily="18" charset="0"/>
                              </a:rPr>
                              <m:t>ef</m:t>
                            </m:r>
                          </m:sub>
                        </m:sSub>
                      </m:den>
                    </m:f>
                  </m:oMath>
                </a14:m>
                <a:r>
                  <a:rPr lang="vi-VN" sz="1200" dirty="0"/>
                  <a:t>*h</a:t>
                </a:r>
                <a:r>
                  <a:rPr lang="vi-VN" sz="1200" baseline="30000" dirty="0"/>
                  <a:t>B</a:t>
                </a:r>
                <a:r>
                  <a:rPr lang="vi-VN" sz="1200" baseline="-25000" dirty="0"/>
                  <a:t>e</a:t>
                </a:r>
                <a:r>
                  <a:rPr lang="vi-VN" sz="1200" dirty="0"/>
                  <a:t>  </a:t>
                </a:r>
              </a:p>
              <a:p>
                <a:pPr algn="ctr"/>
                <a:r>
                  <a:rPr lang="vi-VN" sz="1200" dirty="0"/>
                  <a:t>h</a:t>
                </a:r>
                <a:r>
                  <a:rPr lang="vi-VN" sz="1200" baseline="30000" dirty="0"/>
                  <a:t>E</a:t>
                </a:r>
                <a:r>
                  <a:rPr lang="vi-VN" sz="1200" baseline="-25000" dirty="0"/>
                  <a:t>k</a:t>
                </a:r>
                <a:r>
                  <a:rPr lang="vi-VN" sz="1200" dirty="0"/>
                  <a:t>=h</a:t>
                </a:r>
                <a:r>
                  <a:rPr lang="vi-VN" sz="1200" baseline="30000" dirty="0"/>
                  <a:t>E</a:t>
                </a:r>
                <a:r>
                  <a:rPr lang="vi-VN" sz="1200" baseline="-25000" dirty="0"/>
                  <a:t>k</a:t>
                </a:r>
                <a:r>
                  <a:rPr lang="vi-VN" sz="1200" dirty="0"/>
                  <a:t>-</a:t>
                </a:r>
                <a14:m>
                  <m:oMath xmlns:m="http://schemas.openxmlformats.org/officeDocument/2006/math">
                    <m:f>
                      <m:fPr>
                        <m:ctrlPr>
                          <a:rPr lang="vi-VN" sz="1200" i="1" smtClean="0">
                            <a:latin typeface="Cambria Math" panose="02040503050406030204" pitchFamily="18" charset="0"/>
                          </a:rPr>
                        </m:ctrlPr>
                      </m:fPr>
                      <m:num>
                        <m:r>
                          <m:rPr>
                            <m:sty m:val="p"/>
                          </m:rPr>
                          <a:rPr lang="vi-VN" sz="1200" i="1">
                            <a:latin typeface="Cambria Math" panose="02040503050406030204" pitchFamily="18" charset="0"/>
                          </a:rPr>
                          <m:t>D</m:t>
                        </m:r>
                      </m:num>
                      <m:den>
                        <m:sSub>
                          <m:sSubPr>
                            <m:ctrlPr>
                              <a:rPr lang="vi-VN" sz="1200" i="1" smtClean="0">
                                <a:latin typeface="Cambria Math" panose="02040503050406030204" pitchFamily="18" charset="0"/>
                              </a:rPr>
                            </m:ctrlPr>
                          </m:sSubPr>
                          <m:e>
                            <m:r>
                              <m:rPr>
                                <m:sty m:val="p"/>
                              </m:rPr>
                              <a:rPr lang="vi-VN" sz="1200" i="1">
                                <a:latin typeface="Cambria Math" panose="02040503050406030204" pitchFamily="18" charset="0"/>
                              </a:rPr>
                              <m:t>B</m:t>
                            </m:r>
                          </m:e>
                          <m:sub>
                            <m:r>
                              <m:rPr>
                                <m:sty m:val="p"/>
                              </m:rPr>
                              <a:rPr lang="vi-VN" sz="1200" i="1">
                                <a:latin typeface="Cambria Math" panose="02040503050406030204" pitchFamily="18" charset="0"/>
                              </a:rPr>
                              <m:t>ef</m:t>
                            </m:r>
                          </m:sub>
                        </m:sSub>
                      </m:den>
                    </m:f>
                  </m:oMath>
                </a14:m>
                <a:r>
                  <a:rPr lang="vi-VN" sz="1200" dirty="0"/>
                  <a:t>*h</a:t>
                </a:r>
                <a:r>
                  <a:rPr lang="vi-VN" sz="1200" baseline="30000" dirty="0"/>
                  <a:t>E</a:t>
                </a:r>
                <a:r>
                  <a:rPr lang="vi-VN" sz="1200" baseline="-25000" dirty="0"/>
                  <a:t>e</a:t>
                </a:r>
              </a:p>
            </p:txBody>
          </p:sp>
        </mc:Choice>
        <mc:Fallback xmlns="">
          <p:sp>
            <p:nvSpPr>
              <p:cNvPr id="22" name="Rectangle 21">
                <a:extLst>
                  <a:ext uri="{FF2B5EF4-FFF2-40B4-BE49-F238E27FC236}">
                    <a16:creationId xmlns:a16="http://schemas.microsoft.com/office/drawing/2014/main" id="{7A0FE2A3-1FC7-4245-99E6-7C916FFDA50A}"/>
                  </a:ext>
                </a:extLst>
              </p:cNvPr>
              <p:cNvSpPr>
                <a:spLocks noRot="1" noChangeAspect="1" noMove="1" noResize="1" noEditPoints="1" noAdjustHandles="1" noChangeArrowheads="1" noChangeShapeType="1" noTextEdit="1"/>
              </p:cNvSpPr>
              <p:nvPr/>
            </p:nvSpPr>
            <p:spPr>
              <a:xfrm>
                <a:off x="6329017" y="4268149"/>
                <a:ext cx="1351926" cy="822011"/>
              </a:xfrm>
              <a:prstGeom prst="rect">
                <a:avLst/>
              </a:prstGeom>
              <a:blipFill>
                <a:blip r:embed="rId2"/>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12CCB42A-82FA-42C2-B817-9050115E7972}"/>
              </a:ext>
            </a:extLst>
          </p:cNvPr>
          <p:cNvCxnSpPr>
            <a:stCxn id="22" idx="1"/>
          </p:cNvCxnSpPr>
          <p:nvPr/>
        </p:nvCxnSpPr>
        <p:spPr>
          <a:xfrm flipH="1">
            <a:off x="5715000" y="4679155"/>
            <a:ext cx="614017" cy="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0BDE6FB-599B-49C0-BE2E-7B24AFD56A67}"/>
              </a:ext>
            </a:extLst>
          </p:cNvPr>
          <p:cNvSpPr/>
          <p:nvPr/>
        </p:nvSpPr>
        <p:spPr>
          <a:xfrm>
            <a:off x="4701540" y="4408170"/>
            <a:ext cx="1013460" cy="556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t>k=k+1</a:t>
            </a:r>
            <a:endParaRPr lang="en-US" sz="1200" dirty="0"/>
          </a:p>
        </p:txBody>
      </p:sp>
      <p:cxnSp>
        <p:nvCxnSpPr>
          <p:cNvPr id="27" name="Connector: Elbow 26">
            <a:extLst>
              <a:ext uri="{FF2B5EF4-FFF2-40B4-BE49-F238E27FC236}">
                <a16:creationId xmlns:a16="http://schemas.microsoft.com/office/drawing/2014/main" id="{C38C75F4-F8E7-498C-A9E1-99FE1F9A57EC}"/>
              </a:ext>
            </a:extLst>
          </p:cNvPr>
          <p:cNvCxnSpPr>
            <a:stCxn id="25" idx="0"/>
          </p:cNvCxnSpPr>
          <p:nvPr/>
        </p:nvCxnSpPr>
        <p:spPr>
          <a:xfrm rot="5400000" flipH="1" flipV="1">
            <a:off x="4755510" y="3141672"/>
            <a:ext cx="1719259" cy="8137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BDD7B0A-540A-4EB5-A5A5-84FC2163CD13}"/>
              </a:ext>
            </a:extLst>
          </p:cNvPr>
          <p:cNvSpPr/>
          <p:nvPr/>
        </p:nvSpPr>
        <p:spPr>
          <a:xfrm>
            <a:off x="8248042" y="2345536"/>
            <a:ext cx="1043938" cy="686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End</a:t>
            </a:r>
            <a:endParaRPr lang="en-US" sz="1000" dirty="0"/>
          </a:p>
        </p:txBody>
      </p:sp>
      <p:sp>
        <p:nvSpPr>
          <p:cNvPr id="29" name="TextBox 28">
            <a:extLst>
              <a:ext uri="{FF2B5EF4-FFF2-40B4-BE49-F238E27FC236}">
                <a16:creationId xmlns:a16="http://schemas.microsoft.com/office/drawing/2014/main" id="{3EA67F72-D4CE-4AB1-BE77-9CC70232A099}"/>
              </a:ext>
            </a:extLst>
          </p:cNvPr>
          <p:cNvSpPr txBox="1"/>
          <p:nvPr/>
        </p:nvSpPr>
        <p:spPr>
          <a:xfrm>
            <a:off x="7674913" y="2432185"/>
            <a:ext cx="373399" cy="246221"/>
          </a:xfrm>
          <a:prstGeom prst="rect">
            <a:avLst/>
          </a:prstGeom>
          <a:noFill/>
        </p:spPr>
        <p:txBody>
          <a:bodyPr wrap="square" rtlCol="0">
            <a:spAutoFit/>
          </a:bodyPr>
          <a:lstStyle/>
          <a:p>
            <a:r>
              <a:rPr lang="vi-VN" sz="1000" dirty="0"/>
              <a:t>S</a:t>
            </a:r>
            <a:endParaRPr lang="en-US" sz="1000" dirty="0"/>
          </a:p>
        </p:txBody>
      </p:sp>
    </p:spTree>
    <p:extLst>
      <p:ext uri="{BB962C8B-B14F-4D97-AF65-F5344CB8AC3E}">
        <p14:creationId xmlns:p14="http://schemas.microsoft.com/office/powerpoint/2010/main" val="54780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III.   PHƯƠNG PHÁP GAUSS- JORDAN</a:t>
            </a:r>
          </a:p>
        </p:txBody>
      </p:sp>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9733666" cy="461665"/>
          </a:xfrm>
          <a:prstGeom prst="rect">
            <a:avLst/>
          </a:prstGeom>
          <a:noFill/>
        </p:spPr>
        <p:txBody>
          <a:bodyPr wrap="square" rtlCol="0">
            <a:spAutoFit/>
          </a:bodyPr>
          <a:lstStyle/>
          <a:p>
            <a:r>
              <a:rPr lang="vi-VN" sz="2400" dirty="0"/>
              <a:t>3. Sơ đồ thuật toán</a:t>
            </a:r>
          </a:p>
        </p:txBody>
      </p:sp>
      <p:sp>
        <p:nvSpPr>
          <p:cNvPr id="2" name="Oval 1">
            <a:extLst>
              <a:ext uri="{FF2B5EF4-FFF2-40B4-BE49-F238E27FC236}">
                <a16:creationId xmlns:a16="http://schemas.microsoft.com/office/drawing/2014/main" id="{A962694F-C55C-45B2-9037-BE168DAFB40D}"/>
              </a:ext>
            </a:extLst>
          </p:cNvPr>
          <p:cNvSpPr/>
          <p:nvPr/>
        </p:nvSpPr>
        <p:spPr>
          <a:xfrm>
            <a:off x="1576485" y="2399351"/>
            <a:ext cx="1066800" cy="579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Begin </a:t>
            </a:r>
            <a:endParaRPr lang="en-US" sz="1000" dirty="0"/>
          </a:p>
        </p:txBody>
      </p:sp>
      <p:cxnSp>
        <p:nvCxnSpPr>
          <p:cNvPr id="6" name="Straight Arrow Connector 5">
            <a:extLst>
              <a:ext uri="{FF2B5EF4-FFF2-40B4-BE49-F238E27FC236}">
                <a16:creationId xmlns:a16="http://schemas.microsoft.com/office/drawing/2014/main" id="{42396661-64E7-4EB4-85E5-B4FAB352BBC8}"/>
              </a:ext>
            </a:extLst>
          </p:cNvPr>
          <p:cNvCxnSpPr>
            <a:stCxn id="2" idx="6"/>
          </p:cNvCxnSpPr>
          <p:nvPr/>
        </p:nvCxnSpPr>
        <p:spPr>
          <a:xfrm>
            <a:off x="2643285" y="2688911"/>
            <a:ext cx="511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E70F7C7F-B03B-4D9F-BDCE-5C9C48A83FC6}"/>
              </a:ext>
            </a:extLst>
          </p:cNvPr>
          <p:cNvSpPr/>
          <p:nvPr/>
        </p:nvSpPr>
        <p:spPr>
          <a:xfrm>
            <a:off x="3070860" y="2399351"/>
            <a:ext cx="1066800" cy="5791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Input: hàng e, cột f</a:t>
            </a:r>
            <a:endParaRPr lang="en-US" sz="1000" dirty="0"/>
          </a:p>
        </p:txBody>
      </p:sp>
      <p:cxnSp>
        <p:nvCxnSpPr>
          <p:cNvPr id="9" name="Straight Arrow Connector 8">
            <a:extLst>
              <a:ext uri="{FF2B5EF4-FFF2-40B4-BE49-F238E27FC236}">
                <a16:creationId xmlns:a16="http://schemas.microsoft.com/office/drawing/2014/main" id="{52C33388-CE0D-47C2-9277-25E1956B0DC5}"/>
              </a:ext>
            </a:extLst>
          </p:cNvPr>
          <p:cNvCxnSpPr>
            <a:stCxn id="7" idx="5"/>
          </p:cNvCxnSpPr>
          <p:nvPr/>
        </p:nvCxnSpPr>
        <p:spPr>
          <a:xfrm>
            <a:off x="4030980" y="2688911"/>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F6BBD91-8616-4910-A2E5-2A04C9AB1D39}"/>
              </a:ext>
            </a:extLst>
          </p:cNvPr>
          <p:cNvSpPr/>
          <p:nvPr/>
        </p:nvSpPr>
        <p:spPr>
          <a:xfrm>
            <a:off x="4644390" y="2544131"/>
            <a:ext cx="1013460" cy="289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k=e+1</a:t>
            </a:r>
            <a:endParaRPr lang="en-US" sz="1000" dirty="0"/>
          </a:p>
        </p:txBody>
      </p:sp>
      <p:cxnSp>
        <p:nvCxnSpPr>
          <p:cNvPr id="12" name="Straight Arrow Connector 11">
            <a:extLst>
              <a:ext uri="{FF2B5EF4-FFF2-40B4-BE49-F238E27FC236}">
                <a16:creationId xmlns:a16="http://schemas.microsoft.com/office/drawing/2014/main" id="{E88F3DC4-738A-4F37-A460-24463BD397BC}"/>
              </a:ext>
            </a:extLst>
          </p:cNvPr>
          <p:cNvCxnSpPr>
            <a:stCxn id="10" idx="3"/>
          </p:cNvCxnSpPr>
          <p:nvPr/>
        </p:nvCxnSpPr>
        <p:spPr>
          <a:xfrm>
            <a:off x="5657850" y="2688911"/>
            <a:ext cx="785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Flowchart: Decision 12">
                <a:extLst>
                  <a:ext uri="{FF2B5EF4-FFF2-40B4-BE49-F238E27FC236}">
                    <a16:creationId xmlns:a16="http://schemas.microsoft.com/office/drawing/2014/main" id="{C52934D5-C96A-41A2-96F5-598B666405EC}"/>
                  </a:ext>
                </a:extLst>
              </p:cNvPr>
              <p:cNvSpPr/>
              <p:nvPr/>
            </p:nvSpPr>
            <p:spPr>
              <a:xfrm>
                <a:off x="6443318" y="2399351"/>
                <a:ext cx="1143000" cy="5791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k</a:t>
                </a:r>
                <a14:m>
                  <m:oMath xmlns:m="http://schemas.openxmlformats.org/officeDocument/2006/math">
                    <m:r>
                      <a:rPr lang="vi-VN" sz="1000" i="1" smtClean="0">
                        <a:latin typeface="Cambria Math" panose="02040503050406030204" pitchFamily="18" charset="0"/>
                        <a:ea typeface="Cambria Math" panose="02040503050406030204" pitchFamily="18" charset="0"/>
                      </a:rPr>
                      <m:t>≤</m:t>
                    </m:r>
                  </m:oMath>
                </a14:m>
                <a:r>
                  <a:rPr lang="vi-VN" sz="1000" dirty="0"/>
                  <a:t>n?</a:t>
                </a:r>
                <a:endParaRPr lang="en-US" sz="1000" dirty="0"/>
              </a:p>
            </p:txBody>
          </p:sp>
        </mc:Choice>
        <mc:Fallback xmlns="">
          <p:sp>
            <p:nvSpPr>
              <p:cNvPr id="13" name="Flowchart: Decision 12">
                <a:extLst>
                  <a:ext uri="{FF2B5EF4-FFF2-40B4-BE49-F238E27FC236}">
                    <a16:creationId xmlns:a16="http://schemas.microsoft.com/office/drawing/2014/main" id="{C52934D5-C96A-41A2-96F5-598B666405EC}"/>
                  </a:ext>
                </a:extLst>
              </p:cNvPr>
              <p:cNvSpPr>
                <a:spLocks noRot="1" noChangeAspect="1" noMove="1" noResize="1" noEditPoints="1" noAdjustHandles="1" noChangeArrowheads="1" noChangeShapeType="1" noTextEdit="1"/>
              </p:cNvSpPr>
              <p:nvPr/>
            </p:nvSpPr>
            <p:spPr>
              <a:xfrm>
                <a:off x="6443318" y="2399351"/>
                <a:ext cx="1143000" cy="579120"/>
              </a:xfrm>
              <a:prstGeom prst="flowChartDecision">
                <a:avLst/>
              </a:prstGeom>
              <a:blipFill>
                <a:blip r:embed="rId2"/>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620FC5DD-BC0F-4D2D-B7A7-D1BC9AC4A2C6}"/>
              </a:ext>
            </a:extLst>
          </p:cNvPr>
          <p:cNvCxnSpPr>
            <a:stCxn id="13" idx="3"/>
          </p:cNvCxnSpPr>
          <p:nvPr/>
        </p:nvCxnSpPr>
        <p:spPr>
          <a:xfrm>
            <a:off x="7586318" y="2688911"/>
            <a:ext cx="635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746896-572B-4224-815C-EDB1658B0644}"/>
              </a:ext>
            </a:extLst>
          </p:cNvPr>
          <p:cNvCxnSpPr>
            <a:stCxn id="13" idx="2"/>
          </p:cNvCxnSpPr>
          <p:nvPr/>
        </p:nvCxnSpPr>
        <p:spPr>
          <a:xfrm>
            <a:off x="7014818" y="2978471"/>
            <a:ext cx="0" cy="450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A162409-5E38-476A-B268-71AA5D89EC74}"/>
              </a:ext>
            </a:extLst>
          </p:cNvPr>
          <p:cNvSpPr txBox="1"/>
          <p:nvPr/>
        </p:nvSpPr>
        <p:spPr>
          <a:xfrm>
            <a:off x="7049716" y="3017555"/>
            <a:ext cx="190500" cy="246221"/>
          </a:xfrm>
          <a:prstGeom prst="rect">
            <a:avLst/>
          </a:prstGeom>
          <a:noFill/>
        </p:spPr>
        <p:txBody>
          <a:bodyPr wrap="square" rtlCol="0">
            <a:spAutoFit/>
          </a:bodyPr>
          <a:lstStyle/>
          <a:p>
            <a:r>
              <a:rPr lang="vi-VN" sz="1000" dirty="0"/>
              <a:t>Đ</a:t>
            </a:r>
            <a:endParaRPr lang="en-US" sz="1000" dirty="0"/>
          </a:p>
        </p:txBody>
      </p:sp>
      <p:sp>
        <p:nvSpPr>
          <p:cNvPr id="19" name="Rectangle 18">
            <a:extLst>
              <a:ext uri="{FF2B5EF4-FFF2-40B4-BE49-F238E27FC236}">
                <a16:creationId xmlns:a16="http://schemas.microsoft.com/office/drawing/2014/main" id="{BD8E8C1B-EC4D-4662-9125-93A66DEAD095}"/>
              </a:ext>
            </a:extLst>
          </p:cNvPr>
          <p:cNvSpPr/>
          <p:nvPr/>
        </p:nvSpPr>
        <p:spPr>
          <a:xfrm>
            <a:off x="6607150" y="3473255"/>
            <a:ext cx="815335"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t>D=B</a:t>
            </a:r>
            <a:r>
              <a:rPr lang="vi-VN" sz="1200" baseline="-25000" dirty="0"/>
              <a:t>kf</a:t>
            </a:r>
            <a:endParaRPr lang="en-US" sz="1200" baseline="-25000" dirty="0"/>
          </a:p>
        </p:txBody>
      </p:sp>
      <p:cxnSp>
        <p:nvCxnSpPr>
          <p:cNvPr id="21" name="Straight Arrow Connector 20">
            <a:extLst>
              <a:ext uri="{FF2B5EF4-FFF2-40B4-BE49-F238E27FC236}">
                <a16:creationId xmlns:a16="http://schemas.microsoft.com/office/drawing/2014/main" id="{6F80947E-CE1A-4B3E-AC6B-5E1449A959ED}"/>
              </a:ext>
            </a:extLst>
          </p:cNvPr>
          <p:cNvCxnSpPr>
            <a:stCxn id="19" idx="2"/>
          </p:cNvCxnSpPr>
          <p:nvPr/>
        </p:nvCxnSpPr>
        <p:spPr>
          <a:xfrm>
            <a:off x="7014818" y="3861875"/>
            <a:ext cx="0" cy="388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7A0FE2A3-1FC7-4245-99E6-7C916FFDA50A}"/>
                  </a:ext>
                </a:extLst>
              </p:cNvPr>
              <p:cNvSpPr/>
              <p:nvPr/>
            </p:nvSpPr>
            <p:spPr>
              <a:xfrm>
                <a:off x="6329017" y="4268149"/>
                <a:ext cx="1351926" cy="822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t>h</a:t>
                </a:r>
                <a:r>
                  <a:rPr lang="vi-VN" sz="1200" baseline="30000" dirty="0"/>
                  <a:t>B</a:t>
                </a:r>
                <a:r>
                  <a:rPr lang="vi-VN" sz="1200" baseline="-25000" dirty="0"/>
                  <a:t>k</a:t>
                </a:r>
                <a:r>
                  <a:rPr lang="vi-VN" sz="1200" dirty="0"/>
                  <a:t>=h</a:t>
                </a:r>
                <a:r>
                  <a:rPr lang="vi-VN" sz="1200" baseline="30000" dirty="0"/>
                  <a:t>B</a:t>
                </a:r>
                <a:r>
                  <a:rPr lang="vi-VN" sz="1200" baseline="-25000" dirty="0"/>
                  <a:t>k</a:t>
                </a:r>
                <a:r>
                  <a:rPr lang="vi-VN" sz="1200" dirty="0"/>
                  <a:t>-</a:t>
                </a:r>
                <a14:m>
                  <m:oMath xmlns:m="http://schemas.openxmlformats.org/officeDocument/2006/math">
                    <m:f>
                      <m:fPr>
                        <m:ctrlPr>
                          <a:rPr lang="vi-VN" sz="1200" i="1" smtClean="0">
                            <a:latin typeface="Cambria Math" panose="02040503050406030204" pitchFamily="18" charset="0"/>
                          </a:rPr>
                        </m:ctrlPr>
                      </m:fPr>
                      <m:num>
                        <m:r>
                          <m:rPr>
                            <m:sty m:val="p"/>
                          </m:rPr>
                          <a:rPr lang="vi-VN" sz="1200" i="1">
                            <a:latin typeface="Cambria Math" panose="02040503050406030204" pitchFamily="18" charset="0"/>
                          </a:rPr>
                          <m:t>D</m:t>
                        </m:r>
                      </m:num>
                      <m:den>
                        <m:sSub>
                          <m:sSubPr>
                            <m:ctrlPr>
                              <a:rPr lang="vi-VN" sz="1200" i="1" smtClean="0">
                                <a:latin typeface="Cambria Math" panose="02040503050406030204" pitchFamily="18" charset="0"/>
                              </a:rPr>
                            </m:ctrlPr>
                          </m:sSubPr>
                          <m:e>
                            <m:r>
                              <m:rPr>
                                <m:sty m:val="p"/>
                              </m:rPr>
                              <a:rPr lang="vi-VN" sz="1200" i="1">
                                <a:latin typeface="Cambria Math" panose="02040503050406030204" pitchFamily="18" charset="0"/>
                              </a:rPr>
                              <m:t>B</m:t>
                            </m:r>
                          </m:e>
                          <m:sub>
                            <m:r>
                              <m:rPr>
                                <m:sty m:val="p"/>
                              </m:rPr>
                              <a:rPr lang="vi-VN" sz="1200" i="1">
                                <a:latin typeface="Cambria Math" panose="02040503050406030204" pitchFamily="18" charset="0"/>
                              </a:rPr>
                              <m:t>ef</m:t>
                            </m:r>
                          </m:sub>
                        </m:sSub>
                      </m:den>
                    </m:f>
                  </m:oMath>
                </a14:m>
                <a:r>
                  <a:rPr lang="vi-VN" sz="1200" dirty="0"/>
                  <a:t>*h</a:t>
                </a:r>
                <a:r>
                  <a:rPr lang="vi-VN" sz="1200" baseline="30000" dirty="0"/>
                  <a:t>B</a:t>
                </a:r>
                <a:r>
                  <a:rPr lang="vi-VN" sz="1200" baseline="-25000" dirty="0"/>
                  <a:t>e</a:t>
                </a:r>
                <a:r>
                  <a:rPr lang="vi-VN" sz="1200" dirty="0"/>
                  <a:t>  </a:t>
                </a:r>
              </a:p>
              <a:p>
                <a:pPr algn="ctr"/>
                <a:r>
                  <a:rPr lang="vi-VN" sz="1200" dirty="0"/>
                  <a:t>h</a:t>
                </a:r>
                <a:r>
                  <a:rPr lang="vi-VN" sz="1200" baseline="30000" dirty="0"/>
                  <a:t>E</a:t>
                </a:r>
                <a:r>
                  <a:rPr lang="vi-VN" sz="1200" baseline="-25000" dirty="0"/>
                  <a:t>k</a:t>
                </a:r>
                <a:r>
                  <a:rPr lang="vi-VN" sz="1200" dirty="0"/>
                  <a:t>=h</a:t>
                </a:r>
                <a:r>
                  <a:rPr lang="vi-VN" sz="1200" baseline="30000" dirty="0"/>
                  <a:t>E</a:t>
                </a:r>
                <a:r>
                  <a:rPr lang="vi-VN" sz="1200" baseline="-25000" dirty="0"/>
                  <a:t>k</a:t>
                </a:r>
                <a:r>
                  <a:rPr lang="vi-VN" sz="1200" dirty="0"/>
                  <a:t>-</a:t>
                </a:r>
                <a14:m>
                  <m:oMath xmlns:m="http://schemas.openxmlformats.org/officeDocument/2006/math">
                    <m:f>
                      <m:fPr>
                        <m:ctrlPr>
                          <a:rPr lang="vi-VN" sz="1200" i="1" smtClean="0">
                            <a:latin typeface="Cambria Math" panose="02040503050406030204" pitchFamily="18" charset="0"/>
                          </a:rPr>
                        </m:ctrlPr>
                      </m:fPr>
                      <m:num>
                        <m:r>
                          <m:rPr>
                            <m:sty m:val="p"/>
                          </m:rPr>
                          <a:rPr lang="vi-VN" sz="1200" i="1">
                            <a:latin typeface="Cambria Math" panose="02040503050406030204" pitchFamily="18" charset="0"/>
                          </a:rPr>
                          <m:t>D</m:t>
                        </m:r>
                      </m:num>
                      <m:den>
                        <m:sSub>
                          <m:sSubPr>
                            <m:ctrlPr>
                              <a:rPr lang="vi-VN" sz="1200" i="1" smtClean="0">
                                <a:latin typeface="Cambria Math" panose="02040503050406030204" pitchFamily="18" charset="0"/>
                              </a:rPr>
                            </m:ctrlPr>
                          </m:sSubPr>
                          <m:e>
                            <m:r>
                              <m:rPr>
                                <m:sty m:val="p"/>
                              </m:rPr>
                              <a:rPr lang="vi-VN" sz="1200" i="1">
                                <a:latin typeface="Cambria Math" panose="02040503050406030204" pitchFamily="18" charset="0"/>
                              </a:rPr>
                              <m:t>B</m:t>
                            </m:r>
                          </m:e>
                          <m:sub>
                            <m:r>
                              <m:rPr>
                                <m:sty m:val="p"/>
                              </m:rPr>
                              <a:rPr lang="vi-VN" sz="1200" i="1">
                                <a:latin typeface="Cambria Math" panose="02040503050406030204" pitchFamily="18" charset="0"/>
                              </a:rPr>
                              <m:t>ef</m:t>
                            </m:r>
                          </m:sub>
                        </m:sSub>
                      </m:den>
                    </m:f>
                  </m:oMath>
                </a14:m>
                <a:r>
                  <a:rPr lang="vi-VN" sz="1200" dirty="0"/>
                  <a:t>*h</a:t>
                </a:r>
                <a:r>
                  <a:rPr lang="vi-VN" sz="1200" baseline="30000" dirty="0"/>
                  <a:t>E</a:t>
                </a:r>
                <a:r>
                  <a:rPr lang="vi-VN" sz="1200" baseline="-25000" dirty="0"/>
                  <a:t>e</a:t>
                </a:r>
              </a:p>
            </p:txBody>
          </p:sp>
        </mc:Choice>
        <mc:Fallback xmlns="">
          <p:sp>
            <p:nvSpPr>
              <p:cNvPr id="22" name="Rectangle 21">
                <a:extLst>
                  <a:ext uri="{FF2B5EF4-FFF2-40B4-BE49-F238E27FC236}">
                    <a16:creationId xmlns:a16="http://schemas.microsoft.com/office/drawing/2014/main" id="{7A0FE2A3-1FC7-4245-99E6-7C916FFDA50A}"/>
                  </a:ext>
                </a:extLst>
              </p:cNvPr>
              <p:cNvSpPr>
                <a:spLocks noRot="1" noChangeAspect="1" noMove="1" noResize="1" noEditPoints="1" noAdjustHandles="1" noChangeArrowheads="1" noChangeShapeType="1" noTextEdit="1"/>
              </p:cNvSpPr>
              <p:nvPr/>
            </p:nvSpPr>
            <p:spPr>
              <a:xfrm>
                <a:off x="6329017" y="4268149"/>
                <a:ext cx="1351926" cy="822011"/>
              </a:xfrm>
              <a:prstGeom prst="rect">
                <a:avLst/>
              </a:prstGeom>
              <a:blipFill>
                <a:blip r:embed="rId3"/>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12CCB42A-82FA-42C2-B817-9050115E7972}"/>
              </a:ext>
            </a:extLst>
          </p:cNvPr>
          <p:cNvCxnSpPr>
            <a:stCxn id="22" idx="1"/>
          </p:cNvCxnSpPr>
          <p:nvPr/>
        </p:nvCxnSpPr>
        <p:spPr>
          <a:xfrm flipH="1">
            <a:off x="5715000" y="4679155"/>
            <a:ext cx="614017" cy="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0BDE6FB-599B-49C0-BE2E-7B24AFD56A67}"/>
              </a:ext>
            </a:extLst>
          </p:cNvPr>
          <p:cNvSpPr/>
          <p:nvPr/>
        </p:nvSpPr>
        <p:spPr>
          <a:xfrm>
            <a:off x="4701540" y="4408170"/>
            <a:ext cx="1013460" cy="556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t>k=k+1</a:t>
            </a:r>
            <a:endParaRPr lang="en-US" sz="1200" dirty="0"/>
          </a:p>
        </p:txBody>
      </p:sp>
      <p:cxnSp>
        <p:nvCxnSpPr>
          <p:cNvPr id="27" name="Connector: Elbow 26">
            <a:extLst>
              <a:ext uri="{FF2B5EF4-FFF2-40B4-BE49-F238E27FC236}">
                <a16:creationId xmlns:a16="http://schemas.microsoft.com/office/drawing/2014/main" id="{C38C75F4-F8E7-498C-A9E1-99FE1F9A57EC}"/>
              </a:ext>
            </a:extLst>
          </p:cNvPr>
          <p:cNvCxnSpPr>
            <a:stCxn id="25" idx="0"/>
          </p:cNvCxnSpPr>
          <p:nvPr/>
        </p:nvCxnSpPr>
        <p:spPr>
          <a:xfrm rot="5400000" flipH="1" flipV="1">
            <a:off x="4755510" y="3141672"/>
            <a:ext cx="1719259" cy="8137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BDD7B0A-540A-4EB5-A5A5-84FC2163CD13}"/>
              </a:ext>
            </a:extLst>
          </p:cNvPr>
          <p:cNvSpPr/>
          <p:nvPr/>
        </p:nvSpPr>
        <p:spPr>
          <a:xfrm>
            <a:off x="8248042" y="2345536"/>
            <a:ext cx="1043938" cy="686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End</a:t>
            </a:r>
            <a:endParaRPr lang="en-US" sz="1000" dirty="0"/>
          </a:p>
        </p:txBody>
      </p:sp>
      <p:sp>
        <p:nvSpPr>
          <p:cNvPr id="29" name="TextBox 28">
            <a:extLst>
              <a:ext uri="{FF2B5EF4-FFF2-40B4-BE49-F238E27FC236}">
                <a16:creationId xmlns:a16="http://schemas.microsoft.com/office/drawing/2014/main" id="{3EA67F72-D4CE-4AB1-BE77-9CC70232A099}"/>
              </a:ext>
            </a:extLst>
          </p:cNvPr>
          <p:cNvSpPr txBox="1"/>
          <p:nvPr/>
        </p:nvSpPr>
        <p:spPr>
          <a:xfrm>
            <a:off x="7674913" y="2432185"/>
            <a:ext cx="373399" cy="246221"/>
          </a:xfrm>
          <a:prstGeom prst="rect">
            <a:avLst/>
          </a:prstGeom>
          <a:noFill/>
        </p:spPr>
        <p:txBody>
          <a:bodyPr wrap="square" rtlCol="0">
            <a:spAutoFit/>
          </a:bodyPr>
          <a:lstStyle/>
          <a:p>
            <a:r>
              <a:rPr lang="vi-VN" sz="1000" dirty="0"/>
              <a:t>S</a:t>
            </a:r>
            <a:endParaRPr lang="en-US" sz="1000" dirty="0"/>
          </a:p>
        </p:txBody>
      </p:sp>
    </p:spTree>
    <p:extLst>
      <p:ext uri="{BB962C8B-B14F-4D97-AF65-F5344CB8AC3E}">
        <p14:creationId xmlns:p14="http://schemas.microsoft.com/office/powerpoint/2010/main" val="49497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IV.   PHƯƠNG PHÁP CHOLESKY</a:t>
            </a:r>
          </a:p>
        </p:txBody>
      </p:sp>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4972050" cy="461665"/>
          </a:xfrm>
          <a:prstGeom prst="rect">
            <a:avLst/>
          </a:prstGeom>
          <a:noFill/>
        </p:spPr>
        <p:txBody>
          <a:bodyPr wrap="square" rtlCol="0">
            <a:spAutoFit/>
          </a:bodyPr>
          <a:lstStyle/>
          <a:p>
            <a:r>
              <a:rPr lang="vi-VN" sz="2400" dirty="0"/>
              <a:t>1. Ý tưởng</a:t>
            </a:r>
            <a:endParaRPr lang="en-US" sz="2400" dirty="0"/>
          </a:p>
        </p:txBody>
      </p:sp>
      <p:sp>
        <p:nvSpPr>
          <p:cNvPr id="2" name="TextBox 1">
            <a:extLst>
              <a:ext uri="{FF2B5EF4-FFF2-40B4-BE49-F238E27FC236}">
                <a16:creationId xmlns:a16="http://schemas.microsoft.com/office/drawing/2014/main" id="{CBC1B081-97CB-436A-8A41-68F0D0C643AF}"/>
              </a:ext>
            </a:extLst>
          </p:cNvPr>
          <p:cNvSpPr txBox="1"/>
          <p:nvPr/>
        </p:nvSpPr>
        <p:spPr>
          <a:xfrm>
            <a:off x="1576485" y="2506980"/>
            <a:ext cx="6934200" cy="2154436"/>
          </a:xfrm>
          <a:prstGeom prst="rect">
            <a:avLst/>
          </a:prstGeom>
          <a:noFill/>
        </p:spPr>
        <p:txBody>
          <a:bodyPr wrap="square" rtlCol="0">
            <a:spAutoFit/>
          </a:bodyPr>
          <a:lstStyle/>
          <a:p>
            <a:r>
              <a:rPr lang="vi-VN" dirty="0"/>
              <a:t>Cho A đối xứng. Dùng phương pháp Cholesky ta tách được</a:t>
            </a:r>
          </a:p>
          <a:p>
            <a:pPr algn="ctr"/>
            <a:r>
              <a:rPr lang="vi-VN" dirty="0"/>
              <a:t>A=Q</a:t>
            </a:r>
            <a:r>
              <a:rPr lang="vi-VN" baseline="30000" dirty="0"/>
              <a:t>T</a:t>
            </a:r>
            <a:r>
              <a:rPr lang="vi-VN" dirty="0"/>
              <a:t>.Q</a:t>
            </a:r>
          </a:p>
          <a:p>
            <a:r>
              <a:rPr lang="vi-VN" dirty="0"/>
              <a:t>Với Q là ma trận tam giác trên.</a:t>
            </a:r>
          </a:p>
          <a:p>
            <a:r>
              <a:rPr lang="vi-VN" dirty="0"/>
              <a:t>Khi đó</a:t>
            </a:r>
          </a:p>
          <a:p>
            <a:pPr algn="ctr"/>
            <a:r>
              <a:rPr lang="vi-VN" dirty="0"/>
              <a:t>A</a:t>
            </a:r>
            <a:r>
              <a:rPr lang="vi-VN" baseline="30000" dirty="0"/>
              <a:t>-1</a:t>
            </a:r>
            <a:r>
              <a:rPr lang="vi-VN" dirty="0"/>
              <a:t>=Q</a:t>
            </a:r>
            <a:r>
              <a:rPr lang="vi-VN" baseline="30000" dirty="0"/>
              <a:t>-1</a:t>
            </a:r>
            <a:r>
              <a:rPr lang="vi-VN" dirty="0"/>
              <a:t>.(Q</a:t>
            </a:r>
            <a:r>
              <a:rPr lang="vi-VN" baseline="30000" dirty="0"/>
              <a:t>-1</a:t>
            </a:r>
            <a:r>
              <a:rPr lang="vi-VN" dirty="0"/>
              <a:t>)</a:t>
            </a:r>
            <a:r>
              <a:rPr lang="vi-VN" baseline="30000" dirty="0"/>
              <a:t>T</a:t>
            </a:r>
            <a:r>
              <a:rPr lang="vi-VN" baseline="-25000" dirty="0"/>
              <a:t> </a:t>
            </a:r>
          </a:p>
          <a:p>
            <a:pPr algn="ctr"/>
            <a:endParaRPr lang="vi-VN" baseline="-25000" dirty="0"/>
          </a:p>
          <a:p>
            <a:r>
              <a:rPr lang="vi-VN" sz="2400" baseline="-25000" dirty="0"/>
              <a:t>Vậy ta phải tìm ma trận nghịch đảo của Q.</a:t>
            </a:r>
          </a:p>
          <a:p>
            <a:r>
              <a:rPr lang="vi-VN" sz="2400" baseline="-25000" dirty="0"/>
              <a:t>Vì Q là ma trận tam giác trên nên tính toán dễ dàng.</a:t>
            </a:r>
          </a:p>
        </p:txBody>
      </p:sp>
    </p:spTree>
    <p:extLst>
      <p:ext uri="{BB962C8B-B14F-4D97-AF65-F5344CB8AC3E}">
        <p14:creationId xmlns:p14="http://schemas.microsoft.com/office/powerpoint/2010/main" val="358605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IV.   PHƯƠNG PHÁP CHOLESKY</a:t>
            </a:r>
          </a:p>
        </p:txBody>
      </p:sp>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4972050" cy="461665"/>
          </a:xfrm>
          <a:prstGeom prst="rect">
            <a:avLst/>
          </a:prstGeom>
          <a:noFill/>
        </p:spPr>
        <p:txBody>
          <a:bodyPr wrap="square" rtlCol="0">
            <a:spAutoFit/>
          </a:bodyPr>
          <a:lstStyle/>
          <a:p>
            <a:r>
              <a:rPr lang="vi-VN" sz="2400" dirty="0"/>
              <a:t>2. Mô tả phương pháp </a:t>
            </a:r>
            <a:endParaRPr lang="en-US" sz="2400" dirty="0"/>
          </a:p>
        </p:txBody>
      </p:sp>
      <p:sp>
        <p:nvSpPr>
          <p:cNvPr id="2" name="TextBox 1">
            <a:extLst>
              <a:ext uri="{FF2B5EF4-FFF2-40B4-BE49-F238E27FC236}">
                <a16:creationId xmlns:a16="http://schemas.microsoft.com/office/drawing/2014/main" id="{CBC1B081-97CB-436A-8A41-68F0D0C643AF}"/>
              </a:ext>
            </a:extLst>
          </p:cNvPr>
          <p:cNvSpPr txBox="1"/>
          <p:nvPr/>
        </p:nvSpPr>
        <p:spPr>
          <a:xfrm>
            <a:off x="1576485" y="2506980"/>
            <a:ext cx="6934200" cy="646331"/>
          </a:xfrm>
          <a:prstGeom prst="rect">
            <a:avLst/>
          </a:prstGeom>
          <a:noFill/>
        </p:spPr>
        <p:txBody>
          <a:bodyPr wrap="square" rtlCol="0">
            <a:spAutoFit/>
          </a:bodyPr>
          <a:lstStyle/>
          <a:p>
            <a:r>
              <a:rPr lang="vi-VN" dirty="0"/>
              <a:t>Input: ma trận A đối xứng</a:t>
            </a:r>
          </a:p>
          <a:p>
            <a:r>
              <a:rPr lang="vi-VN" dirty="0"/>
              <a:t>Output: ma trận nghịch đảo hoặc A suy biến</a:t>
            </a:r>
          </a:p>
        </p:txBody>
      </p:sp>
      <p:sp>
        <p:nvSpPr>
          <p:cNvPr id="5" name="TextBox 4">
            <a:extLst>
              <a:ext uri="{FF2B5EF4-FFF2-40B4-BE49-F238E27FC236}">
                <a16:creationId xmlns:a16="http://schemas.microsoft.com/office/drawing/2014/main" id="{B326E822-05ED-48CB-9DB7-6CE3A761886A}"/>
              </a:ext>
            </a:extLst>
          </p:cNvPr>
          <p:cNvSpPr txBox="1"/>
          <p:nvPr/>
        </p:nvSpPr>
        <p:spPr>
          <a:xfrm>
            <a:off x="1576485" y="3153311"/>
            <a:ext cx="6934200" cy="369332"/>
          </a:xfrm>
          <a:prstGeom prst="rect">
            <a:avLst/>
          </a:prstGeom>
          <a:noFill/>
        </p:spPr>
        <p:txBody>
          <a:bodyPr wrap="square" rtlCol="0">
            <a:spAutoFit/>
          </a:bodyPr>
          <a:lstStyle/>
          <a:p>
            <a:r>
              <a:rPr lang="vi-VN" dirty="0"/>
              <a:t>Bước 1: Dùng Cholesky tách A= Q</a:t>
            </a:r>
            <a:r>
              <a:rPr lang="vi-VN" baseline="30000" dirty="0"/>
              <a:t>T</a:t>
            </a:r>
            <a:r>
              <a:rPr lang="vi-VN" dirty="0"/>
              <a:t>.Q</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3542D33-EA21-4799-A7AA-B6396FE8B6AD}"/>
                  </a:ext>
                </a:extLst>
              </p:cNvPr>
              <p:cNvSpPr txBox="1"/>
              <p:nvPr/>
            </p:nvSpPr>
            <p:spPr>
              <a:xfrm>
                <a:off x="1576484" y="3592245"/>
                <a:ext cx="9853515" cy="1689693"/>
              </a:xfrm>
              <a:prstGeom prst="rect">
                <a:avLst/>
              </a:prstGeom>
              <a:noFill/>
            </p:spPr>
            <p:txBody>
              <a:bodyPr wrap="square" rtlCol="0">
                <a:spAutoFit/>
              </a:bodyPr>
              <a:lstStyle/>
              <a:p>
                <a:r>
                  <a:rPr lang="vi-VN" dirty="0"/>
                  <a:t>Bước 2: Q</a:t>
                </a:r>
                <a:r>
                  <a:rPr lang="vi-VN" baseline="30000" dirty="0"/>
                  <a:t>-1</a:t>
                </a:r>
                <a:r>
                  <a:rPr lang="vi-VN" dirty="0"/>
                  <a:t>=</a:t>
                </a:r>
                <a14:m>
                  <m:oMath xmlns:m="http://schemas.openxmlformats.org/officeDocument/2006/math">
                    <m:d>
                      <m:dPr>
                        <m:begChr m:val="["/>
                        <m:endChr m:val="]"/>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p</m:t>
                            </m:r>
                          </m:e>
                          <m:sub>
                            <m:r>
                              <m:rPr>
                                <m:sty m:val="p"/>
                              </m:rPr>
                              <a:rPr lang="vi-VN" i="1">
                                <a:latin typeface="Cambria Math" panose="02040503050406030204" pitchFamily="18" charset="0"/>
                              </a:rPr>
                              <m:t>ij</m:t>
                            </m:r>
                          </m:sub>
                        </m:sSub>
                      </m:e>
                    </m:d>
                  </m:oMath>
                </a14:m>
                <a:r>
                  <a:rPr lang="vi-VN" dirty="0"/>
                  <a:t>. Ta có: </a:t>
                </a:r>
                <a14:m>
                  <m:oMath xmlns:m="http://schemas.openxmlformats.org/officeDocument/2006/math">
                    <m:d>
                      <m:dPr>
                        <m:ctrlPr>
                          <a:rPr lang="vi-VN" i="1" smtClean="0">
                            <a:latin typeface="Cambria Math" panose="02040503050406030204" pitchFamily="18" charset="0"/>
                          </a:rPr>
                        </m:ctrlPr>
                      </m:dPr>
                      <m:e>
                        <m:m>
                          <m:mPr>
                            <m:mcs>
                              <m:mc>
                                <m:mcPr>
                                  <m:count m:val="4"/>
                                  <m:mcJc m:val="center"/>
                                </m:mcPr>
                              </m:mc>
                            </m:mcs>
                            <m:ctrlPr>
                              <a:rPr lang="vi-VN" i="1" smtClean="0">
                                <a:latin typeface="Cambria Math" panose="02040503050406030204" pitchFamily="18" charset="0"/>
                              </a:rPr>
                            </m:ctrlPr>
                          </m:mPr>
                          <m:mr>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p</m:t>
                                  </m:r>
                                </m:e>
                                <m:sub>
                                  <m:r>
                                    <a:rPr lang="vi-VN" i="1">
                                      <a:latin typeface="Cambria Math" panose="02040503050406030204" pitchFamily="18" charset="0"/>
                                    </a:rPr>
                                    <m:t>11</m:t>
                                  </m:r>
                                </m:sub>
                              </m:sSub>
                            </m:e>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p</m:t>
                                  </m:r>
                                </m:e>
                                <m:sub>
                                  <m:r>
                                    <a:rPr lang="vi-VN" i="1">
                                      <a:latin typeface="Cambria Math" panose="02040503050406030204" pitchFamily="18" charset="0"/>
                                    </a:rPr>
                                    <m:t>12</m:t>
                                  </m:r>
                                </m:sub>
                              </m:sSub>
                            </m:e>
                            <m:e>
                              <m:r>
                                <a:rPr lang="vi-VN" i="1" smtClean="0">
                                  <a:latin typeface="Cambria Math" panose="02040503050406030204" pitchFamily="18" charset="0"/>
                                  <a:ea typeface="Cambria Math" panose="02040503050406030204" pitchFamily="18" charset="0"/>
                                </a:rPr>
                                <m:t>⋯</m:t>
                              </m:r>
                            </m:e>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p</m:t>
                                  </m:r>
                                </m:e>
                                <m:sub>
                                  <m:r>
                                    <a:rPr lang="vi-VN" i="1">
                                      <a:latin typeface="Cambria Math" panose="02040503050406030204" pitchFamily="18" charset="0"/>
                                    </a:rPr>
                                    <m:t>1</m:t>
                                  </m:r>
                                  <m:r>
                                    <m:rPr>
                                      <m:sty m:val="p"/>
                                    </m:rPr>
                                    <a:rPr lang="vi-VN" i="1">
                                      <a:latin typeface="Cambria Math" panose="02040503050406030204" pitchFamily="18" charset="0"/>
                                    </a:rPr>
                                    <m:t>n</m:t>
                                  </m:r>
                                </m:sub>
                              </m:sSub>
                            </m:e>
                          </m:mr>
                          <m:mr>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p</m:t>
                                  </m:r>
                                </m:e>
                                <m:sub>
                                  <m:r>
                                    <a:rPr lang="vi-VN" i="1">
                                      <a:latin typeface="Cambria Math" panose="02040503050406030204" pitchFamily="18" charset="0"/>
                                    </a:rPr>
                                    <m:t>21</m:t>
                                  </m:r>
                                </m:sub>
                              </m:sSub>
                            </m:e>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p</m:t>
                                  </m:r>
                                </m:e>
                                <m:sub>
                                  <m:r>
                                    <a:rPr lang="vi-VN" i="1">
                                      <a:latin typeface="Cambria Math" panose="02040503050406030204" pitchFamily="18" charset="0"/>
                                    </a:rPr>
                                    <m:t>22</m:t>
                                  </m:r>
                                </m:sub>
                              </m:sSub>
                            </m:e>
                            <m:e>
                              <m:r>
                                <a:rPr lang="vi-VN" i="1" smtClean="0">
                                  <a:latin typeface="Cambria Math" panose="02040503050406030204" pitchFamily="18" charset="0"/>
                                  <a:ea typeface="Cambria Math" panose="02040503050406030204" pitchFamily="18" charset="0"/>
                                </a:rPr>
                                <m:t>⋯</m:t>
                              </m:r>
                            </m:e>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p</m:t>
                                  </m:r>
                                </m:e>
                                <m:sub>
                                  <m:r>
                                    <a:rPr lang="vi-VN" i="1">
                                      <a:latin typeface="Cambria Math" panose="02040503050406030204" pitchFamily="18" charset="0"/>
                                    </a:rPr>
                                    <m:t>2</m:t>
                                  </m:r>
                                  <m:r>
                                    <m:rPr>
                                      <m:sty m:val="p"/>
                                    </m:rPr>
                                    <a:rPr lang="vi-VN" i="1">
                                      <a:latin typeface="Cambria Math" panose="02040503050406030204" pitchFamily="18" charset="0"/>
                                    </a:rPr>
                                    <m:t>n</m:t>
                                  </m:r>
                                </m:sub>
                              </m:sSub>
                            </m:e>
                          </m:mr>
                          <m:mr>
                            <m:e>
                              <m:r>
                                <a:rPr lang="vi-VN" i="1" smtClean="0">
                                  <a:latin typeface="Cambria Math" panose="02040503050406030204" pitchFamily="18" charset="0"/>
                                  <a:ea typeface="Cambria Math" panose="02040503050406030204" pitchFamily="18" charset="0"/>
                                </a:rPr>
                                <m:t>⋮</m:t>
                              </m:r>
                            </m:e>
                            <m:e>
                              <m:r>
                                <a:rPr lang="vi-VN" i="1" smtClean="0">
                                  <a:latin typeface="Cambria Math" panose="02040503050406030204" pitchFamily="18" charset="0"/>
                                  <a:ea typeface="Cambria Math" panose="02040503050406030204" pitchFamily="18" charset="0"/>
                                </a:rPr>
                                <m:t>⋮</m:t>
                              </m:r>
                            </m:e>
                            <m:e>
                              <m:r>
                                <a:rPr lang="vi-VN" i="1" smtClean="0">
                                  <a:latin typeface="Cambria Math" panose="02040503050406030204" pitchFamily="18" charset="0"/>
                                  <a:ea typeface="Cambria Math" panose="02040503050406030204" pitchFamily="18" charset="0"/>
                                </a:rPr>
                                <m:t>⋱</m:t>
                              </m:r>
                            </m:e>
                            <m:e>
                              <m:r>
                                <a:rPr lang="vi-VN" i="1" smtClean="0">
                                  <a:latin typeface="Cambria Math" panose="02040503050406030204" pitchFamily="18" charset="0"/>
                                  <a:ea typeface="Cambria Math" panose="02040503050406030204" pitchFamily="18" charset="0"/>
                                </a:rPr>
                                <m:t>⋮</m:t>
                              </m:r>
                            </m:e>
                          </m:mr>
                          <m:mr>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p</m:t>
                                  </m:r>
                                </m:e>
                                <m:sub>
                                  <m:r>
                                    <m:rPr>
                                      <m:sty m:val="p"/>
                                    </m:rPr>
                                    <a:rPr lang="vi-VN" i="1">
                                      <a:latin typeface="Cambria Math" panose="02040503050406030204" pitchFamily="18" charset="0"/>
                                    </a:rPr>
                                    <m:t>n</m:t>
                                  </m:r>
                                  <m:r>
                                    <a:rPr lang="vi-VN" i="1">
                                      <a:latin typeface="Cambria Math" panose="02040503050406030204" pitchFamily="18" charset="0"/>
                                    </a:rPr>
                                    <m:t>1</m:t>
                                  </m:r>
                                </m:sub>
                              </m:sSub>
                            </m:e>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p</m:t>
                                  </m:r>
                                </m:e>
                                <m:sub>
                                  <m:r>
                                    <m:rPr>
                                      <m:sty m:val="p"/>
                                    </m:rPr>
                                    <a:rPr lang="vi-VN" i="1">
                                      <a:latin typeface="Cambria Math" panose="02040503050406030204" pitchFamily="18" charset="0"/>
                                    </a:rPr>
                                    <m:t>n</m:t>
                                  </m:r>
                                  <m:r>
                                    <a:rPr lang="vi-VN" i="1">
                                      <a:latin typeface="Cambria Math" panose="02040503050406030204" pitchFamily="18" charset="0"/>
                                    </a:rPr>
                                    <m:t>2</m:t>
                                  </m:r>
                                </m:sub>
                              </m:sSub>
                            </m:e>
                            <m:e>
                              <m:r>
                                <a:rPr lang="vi-VN" i="1" smtClean="0">
                                  <a:latin typeface="Cambria Math" panose="02040503050406030204" pitchFamily="18" charset="0"/>
                                  <a:ea typeface="Cambria Math" panose="02040503050406030204" pitchFamily="18" charset="0"/>
                                </a:rPr>
                                <m:t>⋯</m:t>
                              </m:r>
                            </m:e>
                            <m:e>
                              <m:sSub>
                                <m:sSubPr>
                                  <m:ctrlPr>
                                    <a:rPr lang="vi-VN" i="1" smtClean="0">
                                      <a:latin typeface="Cambria Math" panose="02040503050406030204" pitchFamily="18" charset="0"/>
                                    </a:rPr>
                                  </m:ctrlPr>
                                </m:sSubPr>
                                <m:e>
                                  <m:r>
                                    <m:rPr>
                                      <m:sty m:val="p"/>
                                    </m:rPr>
                                    <a:rPr lang="vi-VN" i="1">
                                      <a:latin typeface="Cambria Math" panose="02040503050406030204" pitchFamily="18" charset="0"/>
                                    </a:rPr>
                                    <m:t>p</m:t>
                                  </m:r>
                                </m:e>
                                <m:sub>
                                  <m:r>
                                    <m:rPr>
                                      <m:sty m:val="p"/>
                                    </m:rPr>
                                    <a:rPr lang="vi-VN" i="1">
                                      <a:latin typeface="Cambria Math" panose="02040503050406030204" pitchFamily="18" charset="0"/>
                                    </a:rPr>
                                    <m:t>nn</m:t>
                                  </m:r>
                                </m:sub>
                              </m:sSub>
                            </m:e>
                          </m:mr>
                        </m:m>
                      </m:e>
                    </m:d>
                  </m:oMath>
                </a14:m>
                <a:r>
                  <a:rPr lang="vi-VN" dirty="0"/>
                  <a:t> </a:t>
                </a:r>
                <a14:m>
                  <m:oMath xmlns:m="http://schemas.openxmlformats.org/officeDocument/2006/math">
                    <m:d>
                      <m:dPr>
                        <m:ctrlPr>
                          <a:rPr lang="vi-VN" i="1" dirty="0" smtClean="0">
                            <a:latin typeface="Cambria Math" panose="02040503050406030204" pitchFamily="18" charset="0"/>
                          </a:rPr>
                        </m:ctrlPr>
                      </m:dPr>
                      <m:e>
                        <m:m>
                          <m:mPr>
                            <m:mcs>
                              <m:mc>
                                <m:mcPr>
                                  <m:count m:val="4"/>
                                  <m:mcJc m:val="center"/>
                                </m:mcPr>
                              </m:mc>
                            </m:mcs>
                            <m:ctrlPr>
                              <a:rPr lang="vi-VN" i="1" dirty="0" smtClean="0">
                                <a:latin typeface="Cambria Math" panose="02040503050406030204" pitchFamily="18" charset="0"/>
                              </a:rPr>
                            </m:ctrlPr>
                          </m:mPr>
                          <m:mr>
                            <m:e>
                              <m:sSub>
                                <m:sSubPr>
                                  <m:ctrlPr>
                                    <a:rPr lang="vi-VN" i="1" dirty="0" smtClean="0">
                                      <a:latin typeface="Cambria Math" panose="02040503050406030204" pitchFamily="18" charset="0"/>
                                    </a:rPr>
                                  </m:ctrlPr>
                                </m:sSubPr>
                                <m:e>
                                  <m:r>
                                    <m:rPr>
                                      <m:sty m:val="p"/>
                                    </m:rPr>
                                    <a:rPr lang="vi-VN" i="1" dirty="0">
                                      <a:latin typeface="Cambria Math" panose="02040503050406030204" pitchFamily="18" charset="0"/>
                                    </a:rPr>
                                    <m:t>q</m:t>
                                  </m:r>
                                </m:e>
                                <m:sub>
                                  <m:r>
                                    <a:rPr lang="vi-VN" i="1" dirty="0">
                                      <a:latin typeface="Cambria Math" panose="02040503050406030204" pitchFamily="18" charset="0"/>
                                    </a:rPr>
                                    <m:t>11</m:t>
                                  </m:r>
                                </m:sub>
                              </m:sSub>
                            </m:e>
                            <m:e>
                              <m:sSub>
                                <m:sSubPr>
                                  <m:ctrlPr>
                                    <a:rPr lang="vi-VN" i="1" dirty="0" smtClean="0">
                                      <a:latin typeface="Cambria Math" panose="02040503050406030204" pitchFamily="18" charset="0"/>
                                    </a:rPr>
                                  </m:ctrlPr>
                                </m:sSubPr>
                                <m:e>
                                  <m:r>
                                    <m:rPr>
                                      <m:sty m:val="p"/>
                                    </m:rPr>
                                    <a:rPr lang="vi-VN" i="1" dirty="0">
                                      <a:latin typeface="Cambria Math" panose="02040503050406030204" pitchFamily="18" charset="0"/>
                                    </a:rPr>
                                    <m:t>q</m:t>
                                  </m:r>
                                </m:e>
                                <m:sub>
                                  <m:r>
                                    <a:rPr lang="vi-VN" i="1" dirty="0">
                                      <a:latin typeface="Cambria Math" panose="02040503050406030204" pitchFamily="18" charset="0"/>
                                    </a:rPr>
                                    <m:t>12</m:t>
                                  </m:r>
                                </m:sub>
                              </m:sSub>
                            </m:e>
                            <m:e>
                              <m:r>
                                <a:rPr lang="vi-VN" i="1" dirty="0" smtClean="0">
                                  <a:latin typeface="Cambria Math" panose="02040503050406030204" pitchFamily="18" charset="0"/>
                                  <a:ea typeface="Cambria Math" panose="02040503050406030204" pitchFamily="18" charset="0"/>
                                </a:rPr>
                                <m:t>⋯</m:t>
                              </m:r>
                            </m:e>
                            <m:e>
                              <m:sSub>
                                <m:sSubPr>
                                  <m:ctrlPr>
                                    <a:rPr lang="vi-VN" i="1" dirty="0" smtClean="0">
                                      <a:latin typeface="Cambria Math" panose="02040503050406030204" pitchFamily="18" charset="0"/>
                                    </a:rPr>
                                  </m:ctrlPr>
                                </m:sSubPr>
                                <m:e>
                                  <m:r>
                                    <m:rPr>
                                      <m:sty m:val="p"/>
                                    </m:rPr>
                                    <a:rPr lang="vi-VN" i="1" dirty="0">
                                      <a:latin typeface="Cambria Math" panose="02040503050406030204" pitchFamily="18" charset="0"/>
                                    </a:rPr>
                                    <m:t>q</m:t>
                                  </m:r>
                                </m:e>
                                <m:sub>
                                  <m:r>
                                    <a:rPr lang="vi-VN" i="1" dirty="0">
                                      <a:latin typeface="Cambria Math" panose="02040503050406030204" pitchFamily="18" charset="0"/>
                                    </a:rPr>
                                    <m:t>1</m:t>
                                  </m:r>
                                  <m:r>
                                    <m:rPr>
                                      <m:sty m:val="p"/>
                                    </m:rPr>
                                    <a:rPr lang="vi-VN" i="1" dirty="0">
                                      <a:latin typeface="Cambria Math" panose="02040503050406030204" pitchFamily="18" charset="0"/>
                                    </a:rPr>
                                    <m:t>n</m:t>
                                  </m:r>
                                </m:sub>
                              </m:sSub>
                            </m:e>
                          </m:mr>
                          <m:mr>
                            <m:e>
                              <m:r>
                                <a:rPr lang="vi-VN" i="1" dirty="0">
                                  <a:latin typeface="Cambria Math" panose="02040503050406030204" pitchFamily="18" charset="0"/>
                                </a:rPr>
                                <m:t>0</m:t>
                              </m:r>
                            </m:e>
                            <m:e>
                              <m:sSub>
                                <m:sSubPr>
                                  <m:ctrlPr>
                                    <a:rPr lang="vi-VN" i="1" dirty="0" smtClean="0">
                                      <a:latin typeface="Cambria Math" panose="02040503050406030204" pitchFamily="18" charset="0"/>
                                    </a:rPr>
                                  </m:ctrlPr>
                                </m:sSubPr>
                                <m:e>
                                  <m:r>
                                    <m:rPr>
                                      <m:sty m:val="p"/>
                                    </m:rPr>
                                    <a:rPr lang="vi-VN" i="1" dirty="0">
                                      <a:latin typeface="Cambria Math" panose="02040503050406030204" pitchFamily="18" charset="0"/>
                                    </a:rPr>
                                    <m:t>q</m:t>
                                  </m:r>
                                </m:e>
                                <m:sub>
                                  <m:r>
                                    <a:rPr lang="vi-VN" i="1" dirty="0">
                                      <a:latin typeface="Cambria Math" panose="02040503050406030204" pitchFamily="18" charset="0"/>
                                    </a:rPr>
                                    <m:t>22</m:t>
                                  </m:r>
                                </m:sub>
                              </m:sSub>
                            </m:e>
                            <m:e>
                              <m:r>
                                <a:rPr lang="vi-VN" i="1" dirty="0" smtClean="0">
                                  <a:latin typeface="Cambria Math" panose="02040503050406030204" pitchFamily="18" charset="0"/>
                                  <a:ea typeface="Cambria Math" panose="02040503050406030204" pitchFamily="18" charset="0"/>
                                </a:rPr>
                                <m:t>⋯</m:t>
                              </m:r>
                            </m:e>
                            <m:e>
                              <m:sSub>
                                <m:sSubPr>
                                  <m:ctrlPr>
                                    <a:rPr lang="vi-VN" i="1" dirty="0" smtClean="0">
                                      <a:latin typeface="Cambria Math" panose="02040503050406030204" pitchFamily="18" charset="0"/>
                                    </a:rPr>
                                  </m:ctrlPr>
                                </m:sSubPr>
                                <m:e>
                                  <m:r>
                                    <m:rPr>
                                      <m:sty m:val="p"/>
                                    </m:rPr>
                                    <a:rPr lang="vi-VN" i="1" dirty="0">
                                      <a:latin typeface="Cambria Math" panose="02040503050406030204" pitchFamily="18" charset="0"/>
                                    </a:rPr>
                                    <m:t>q</m:t>
                                  </m:r>
                                </m:e>
                                <m:sub>
                                  <m:r>
                                    <a:rPr lang="vi-VN" i="1" dirty="0">
                                      <a:latin typeface="Cambria Math" panose="02040503050406030204" pitchFamily="18" charset="0"/>
                                    </a:rPr>
                                    <m:t>2</m:t>
                                  </m:r>
                                  <m:r>
                                    <m:rPr>
                                      <m:sty m:val="p"/>
                                    </m:rPr>
                                    <a:rPr lang="vi-VN" i="1" dirty="0">
                                      <a:latin typeface="Cambria Math" panose="02040503050406030204" pitchFamily="18" charset="0"/>
                                    </a:rPr>
                                    <m:t>n</m:t>
                                  </m:r>
                                </m:sub>
                              </m:sSub>
                            </m:e>
                          </m:mr>
                          <m:mr>
                            <m:e>
                              <m:r>
                                <a:rPr lang="vi-VN" i="1" dirty="0" smtClean="0">
                                  <a:latin typeface="Cambria Math" panose="02040503050406030204" pitchFamily="18" charset="0"/>
                                  <a:ea typeface="Cambria Math" panose="02040503050406030204" pitchFamily="18" charset="0"/>
                                </a:rPr>
                                <m:t>⋮</m:t>
                              </m:r>
                            </m:e>
                            <m:e>
                              <m:r>
                                <a:rPr lang="vi-VN" i="1" dirty="0" smtClean="0">
                                  <a:latin typeface="Cambria Math" panose="02040503050406030204" pitchFamily="18" charset="0"/>
                                  <a:ea typeface="Cambria Math" panose="02040503050406030204" pitchFamily="18" charset="0"/>
                                </a:rPr>
                                <m:t>⋮</m:t>
                              </m:r>
                            </m:e>
                            <m:e>
                              <m:r>
                                <a:rPr lang="vi-VN" i="1" dirty="0" smtClean="0">
                                  <a:latin typeface="Cambria Math" panose="02040503050406030204" pitchFamily="18" charset="0"/>
                                  <a:ea typeface="Cambria Math" panose="02040503050406030204" pitchFamily="18" charset="0"/>
                                </a:rPr>
                                <m:t>⋱</m:t>
                              </m:r>
                            </m:e>
                            <m:e>
                              <m:r>
                                <a:rPr lang="vi-VN" i="1" dirty="0" smtClean="0">
                                  <a:latin typeface="Cambria Math" panose="02040503050406030204" pitchFamily="18" charset="0"/>
                                  <a:ea typeface="Cambria Math" panose="02040503050406030204" pitchFamily="18" charset="0"/>
                                </a:rPr>
                                <m:t>⋮</m:t>
                              </m:r>
                            </m:e>
                          </m:mr>
                          <m:mr>
                            <m:e>
                              <m:r>
                                <a:rPr lang="vi-VN" i="1" dirty="0">
                                  <a:latin typeface="Cambria Math" panose="02040503050406030204" pitchFamily="18" charset="0"/>
                                </a:rPr>
                                <m:t>0</m:t>
                              </m:r>
                            </m:e>
                            <m:e>
                              <m:r>
                                <a:rPr lang="vi-VN" i="1" dirty="0">
                                  <a:latin typeface="Cambria Math" panose="02040503050406030204" pitchFamily="18" charset="0"/>
                                </a:rPr>
                                <m:t>0</m:t>
                              </m:r>
                            </m:e>
                            <m:e>
                              <m:r>
                                <a:rPr lang="vi-VN" i="1" dirty="0" smtClean="0">
                                  <a:latin typeface="Cambria Math" panose="02040503050406030204" pitchFamily="18" charset="0"/>
                                  <a:ea typeface="Cambria Math" panose="02040503050406030204" pitchFamily="18" charset="0"/>
                                </a:rPr>
                                <m:t>⋯</m:t>
                              </m:r>
                            </m:e>
                            <m:e>
                              <m:sSub>
                                <m:sSubPr>
                                  <m:ctrlPr>
                                    <a:rPr lang="vi-VN" i="1" dirty="0" smtClean="0">
                                      <a:latin typeface="Cambria Math" panose="02040503050406030204" pitchFamily="18" charset="0"/>
                                    </a:rPr>
                                  </m:ctrlPr>
                                </m:sSubPr>
                                <m:e>
                                  <m:r>
                                    <m:rPr>
                                      <m:sty m:val="p"/>
                                    </m:rPr>
                                    <a:rPr lang="vi-VN" i="1" dirty="0">
                                      <a:latin typeface="Cambria Math" panose="02040503050406030204" pitchFamily="18" charset="0"/>
                                    </a:rPr>
                                    <m:t>q</m:t>
                                  </m:r>
                                </m:e>
                                <m:sub>
                                  <m:r>
                                    <m:rPr>
                                      <m:sty m:val="p"/>
                                    </m:rPr>
                                    <a:rPr lang="vi-VN" i="1" dirty="0">
                                      <a:latin typeface="Cambria Math" panose="02040503050406030204" pitchFamily="18" charset="0"/>
                                    </a:rPr>
                                    <m:t>nn</m:t>
                                  </m:r>
                                </m:sub>
                              </m:sSub>
                            </m:e>
                          </m:mr>
                        </m:m>
                      </m:e>
                    </m:d>
                  </m:oMath>
                </a14:m>
                <a:r>
                  <a:rPr lang="vi-VN" dirty="0"/>
                  <a:t> =</a:t>
                </a:r>
                <a14:m>
                  <m:oMath xmlns:m="http://schemas.openxmlformats.org/officeDocument/2006/math">
                    <m:d>
                      <m:dPr>
                        <m:ctrlPr>
                          <a:rPr lang="vi-VN" i="1" dirty="0" smtClean="0">
                            <a:latin typeface="Cambria Math" panose="02040503050406030204" pitchFamily="18" charset="0"/>
                          </a:rPr>
                        </m:ctrlPr>
                      </m:dPr>
                      <m:e>
                        <m:m>
                          <m:mPr>
                            <m:mcs>
                              <m:mc>
                                <m:mcPr>
                                  <m:count m:val="4"/>
                                  <m:mcJc m:val="center"/>
                                </m:mcPr>
                              </m:mc>
                            </m:mcs>
                            <m:ctrlPr>
                              <a:rPr lang="vi-VN" i="1" dirty="0" smtClean="0">
                                <a:latin typeface="Cambria Math" panose="02040503050406030204" pitchFamily="18" charset="0"/>
                              </a:rPr>
                            </m:ctrlPr>
                          </m:mPr>
                          <m:mr>
                            <m:e>
                              <m:r>
                                <m:rPr>
                                  <m:brk m:alnAt="7"/>
                                </m:rPr>
                                <a:rPr lang="vi-VN" i="1" dirty="0">
                                  <a:latin typeface="Cambria Math" panose="02040503050406030204" pitchFamily="18" charset="0"/>
                                </a:rPr>
                                <m:t>1</m:t>
                              </m:r>
                            </m:e>
                            <m:e>
                              <m:r>
                                <a:rPr lang="vi-VN" i="1" dirty="0">
                                  <a:latin typeface="Cambria Math" panose="02040503050406030204" pitchFamily="18" charset="0"/>
                                </a:rPr>
                                <m:t>0</m:t>
                              </m:r>
                            </m:e>
                            <m:e>
                              <m:r>
                                <a:rPr lang="vi-VN" i="1" dirty="0" smtClean="0">
                                  <a:latin typeface="Cambria Math" panose="02040503050406030204" pitchFamily="18" charset="0"/>
                                  <a:ea typeface="Cambria Math" panose="02040503050406030204" pitchFamily="18" charset="0"/>
                                </a:rPr>
                                <m:t>⋯</m:t>
                              </m:r>
                            </m:e>
                            <m:e>
                              <m:r>
                                <a:rPr lang="vi-VN" i="1" dirty="0">
                                  <a:latin typeface="Cambria Math" panose="02040503050406030204" pitchFamily="18" charset="0"/>
                                </a:rPr>
                                <m:t>0</m:t>
                              </m:r>
                            </m:e>
                          </m:mr>
                          <m:mr>
                            <m:e>
                              <m:r>
                                <a:rPr lang="vi-VN" i="1" dirty="0">
                                  <a:latin typeface="Cambria Math" panose="02040503050406030204" pitchFamily="18" charset="0"/>
                                </a:rPr>
                                <m:t>0</m:t>
                              </m:r>
                            </m:e>
                            <m:e>
                              <m:r>
                                <a:rPr lang="vi-VN" i="1" dirty="0">
                                  <a:latin typeface="Cambria Math" panose="02040503050406030204" pitchFamily="18" charset="0"/>
                                </a:rPr>
                                <m:t>1</m:t>
                              </m:r>
                            </m:e>
                            <m:e>
                              <m:r>
                                <a:rPr lang="vi-VN" i="1" dirty="0" smtClean="0">
                                  <a:latin typeface="Cambria Math" panose="02040503050406030204" pitchFamily="18" charset="0"/>
                                  <a:ea typeface="Cambria Math" panose="02040503050406030204" pitchFamily="18" charset="0"/>
                                </a:rPr>
                                <m:t>⋯</m:t>
                              </m:r>
                            </m:e>
                            <m:e>
                              <m:r>
                                <a:rPr lang="vi-VN" i="1" dirty="0">
                                  <a:latin typeface="Cambria Math" panose="02040503050406030204" pitchFamily="18" charset="0"/>
                                </a:rPr>
                                <m:t>0</m:t>
                              </m:r>
                            </m:e>
                          </m:mr>
                          <m:mr>
                            <m:e>
                              <m:r>
                                <a:rPr lang="vi-VN" i="1" dirty="0" smtClean="0">
                                  <a:latin typeface="Cambria Math" panose="02040503050406030204" pitchFamily="18" charset="0"/>
                                  <a:ea typeface="Cambria Math" panose="02040503050406030204" pitchFamily="18" charset="0"/>
                                </a:rPr>
                                <m:t>⋮</m:t>
                              </m:r>
                            </m:e>
                            <m:e>
                              <m:r>
                                <a:rPr lang="vi-VN" i="1" dirty="0" smtClean="0">
                                  <a:latin typeface="Cambria Math" panose="02040503050406030204" pitchFamily="18" charset="0"/>
                                  <a:ea typeface="Cambria Math" panose="02040503050406030204" pitchFamily="18" charset="0"/>
                                </a:rPr>
                                <m:t>⋮</m:t>
                              </m:r>
                            </m:e>
                            <m:e>
                              <m:r>
                                <a:rPr lang="vi-VN" i="1" dirty="0" smtClean="0">
                                  <a:latin typeface="Cambria Math" panose="02040503050406030204" pitchFamily="18" charset="0"/>
                                  <a:ea typeface="Cambria Math" panose="02040503050406030204" pitchFamily="18" charset="0"/>
                                </a:rPr>
                                <m:t>⋱</m:t>
                              </m:r>
                            </m:e>
                            <m:e>
                              <m:r>
                                <a:rPr lang="vi-VN" i="1" dirty="0" smtClean="0">
                                  <a:latin typeface="Cambria Math" panose="02040503050406030204" pitchFamily="18" charset="0"/>
                                  <a:ea typeface="Cambria Math" panose="02040503050406030204" pitchFamily="18" charset="0"/>
                                </a:rPr>
                                <m:t>⋮</m:t>
                              </m:r>
                            </m:e>
                          </m:mr>
                          <m:mr>
                            <m:e>
                              <m:r>
                                <a:rPr lang="vi-VN" i="1" dirty="0">
                                  <a:latin typeface="Cambria Math" panose="02040503050406030204" pitchFamily="18" charset="0"/>
                                </a:rPr>
                                <m:t>0</m:t>
                              </m:r>
                            </m:e>
                            <m:e>
                              <m:r>
                                <a:rPr lang="vi-VN" i="1" dirty="0">
                                  <a:latin typeface="Cambria Math" panose="02040503050406030204" pitchFamily="18" charset="0"/>
                                </a:rPr>
                                <m:t>0</m:t>
                              </m:r>
                            </m:e>
                            <m:e>
                              <m:r>
                                <a:rPr lang="vi-VN" i="1" dirty="0" smtClean="0">
                                  <a:latin typeface="Cambria Math" panose="02040503050406030204" pitchFamily="18" charset="0"/>
                                  <a:ea typeface="Cambria Math" panose="02040503050406030204" pitchFamily="18" charset="0"/>
                                </a:rPr>
                                <m:t>⋯</m:t>
                              </m:r>
                            </m:e>
                            <m:e>
                              <m:r>
                                <a:rPr lang="vi-VN" i="1" dirty="0">
                                  <a:latin typeface="Cambria Math" panose="02040503050406030204" pitchFamily="18" charset="0"/>
                                </a:rPr>
                                <m:t>1</m:t>
                              </m:r>
                            </m:e>
                          </m:mr>
                        </m:m>
                      </m:e>
                    </m:d>
                  </m:oMath>
                </a14:m>
                <a:endParaRPr lang="vi-VN" dirty="0"/>
              </a:p>
              <a:p>
                <a:r>
                  <a:rPr lang="vi-VN" dirty="0"/>
                  <a:t>p</a:t>
                </a:r>
                <a:r>
                  <a:rPr lang="vi-VN" baseline="-25000" dirty="0"/>
                  <a:t>jj</a:t>
                </a:r>
                <a:r>
                  <a:rPr lang="vi-VN" dirty="0"/>
                  <a:t>= </a:t>
                </a:r>
                <a14:m>
                  <m:oMath xmlns:m="http://schemas.openxmlformats.org/officeDocument/2006/math">
                    <m:f>
                      <m:fPr>
                        <m:ctrlPr>
                          <a:rPr lang="vi-VN" i="1" smtClean="0">
                            <a:latin typeface="Cambria Math" panose="02040503050406030204" pitchFamily="18" charset="0"/>
                          </a:rPr>
                        </m:ctrlPr>
                      </m:fPr>
                      <m:num>
                        <m:r>
                          <a:rPr lang="vi-VN" i="1">
                            <a:latin typeface="Cambria Math" panose="02040503050406030204" pitchFamily="18" charset="0"/>
                          </a:rPr>
                          <m:t>1</m:t>
                        </m:r>
                      </m:num>
                      <m:den>
                        <m:sSub>
                          <m:sSubPr>
                            <m:ctrlPr>
                              <a:rPr lang="vi-VN" i="1" smtClean="0">
                                <a:latin typeface="Cambria Math" panose="02040503050406030204" pitchFamily="18" charset="0"/>
                              </a:rPr>
                            </m:ctrlPr>
                          </m:sSubPr>
                          <m:e>
                            <m:r>
                              <m:rPr>
                                <m:sty m:val="p"/>
                              </m:rPr>
                              <a:rPr lang="vi-VN" i="1">
                                <a:latin typeface="Cambria Math" panose="02040503050406030204" pitchFamily="18" charset="0"/>
                              </a:rPr>
                              <m:t>q</m:t>
                            </m:r>
                          </m:e>
                          <m:sub>
                            <m:r>
                              <m:rPr>
                                <m:sty m:val="p"/>
                              </m:rPr>
                              <a:rPr lang="vi-VN" i="1">
                                <a:latin typeface="Cambria Math" panose="02040503050406030204" pitchFamily="18" charset="0"/>
                              </a:rPr>
                              <m:t>jj</m:t>
                            </m:r>
                          </m:sub>
                        </m:sSub>
                      </m:den>
                    </m:f>
                    <m:r>
                      <a:rPr lang="vi-VN" b="0" i="1" smtClean="0">
                        <a:latin typeface="Cambria Math" panose="02040503050406030204" pitchFamily="18" charset="0"/>
                      </a:rPr>
                      <m:t>; </m:t>
                    </m:r>
                  </m:oMath>
                </a14:m>
                <a:r>
                  <a:rPr lang="vi-VN" dirty="0"/>
                  <a:t>p</a:t>
                </a:r>
                <a:r>
                  <a:rPr lang="vi-VN" baseline="-25000" dirty="0"/>
                  <a:t>ij</a:t>
                </a:r>
                <a:r>
                  <a:rPr lang="vi-VN" dirty="0"/>
                  <a:t>= -</a:t>
                </a:r>
                <a14:m>
                  <m:oMath xmlns:m="http://schemas.openxmlformats.org/officeDocument/2006/math">
                    <m:f>
                      <m:fPr>
                        <m:ctrlPr>
                          <a:rPr lang="vi-VN" i="1" smtClean="0">
                            <a:latin typeface="Cambria Math" panose="02040503050406030204" pitchFamily="18" charset="0"/>
                          </a:rPr>
                        </m:ctrlPr>
                      </m:fPr>
                      <m:num>
                        <m:nary>
                          <m:naryPr>
                            <m:chr m:val="∑"/>
                            <m:ctrlPr>
                              <a:rPr lang="vi-VN" i="1" smtClean="0">
                                <a:latin typeface="Cambria Math" panose="02040503050406030204" pitchFamily="18" charset="0"/>
                              </a:rPr>
                            </m:ctrlPr>
                          </m:naryPr>
                          <m:sub>
                            <m:r>
                              <m:rPr>
                                <m:sty m:val="p"/>
                                <m:brk m:alnAt="23"/>
                              </m:rPr>
                              <a:rPr lang="vi-VN" i="1">
                                <a:latin typeface="Cambria Math" panose="02040503050406030204" pitchFamily="18" charset="0"/>
                              </a:rPr>
                              <m:t>k</m:t>
                            </m:r>
                            <m:r>
                              <a:rPr lang="vi-VN" b="0" i="1" smtClean="0">
                                <a:latin typeface="Cambria Math" panose="02040503050406030204" pitchFamily="18" charset="0"/>
                              </a:rPr>
                              <m:t>=</m:t>
                            </m:r>
                            <m:r>
                              <a:rPr lang="vi-VN" i="1">
                                <a:latin typeface="Cambria Math" panose="02040503050406030204" pitchFamily="18" charset="0"/>
                              </a:rPr>
                              <m:t>1</m:t>
                            </m:r>
                          </m:sub>
                          <m:sup>
                            <m:r>
                              <m:rPr>
                                <m:sty m:val="p"/>
                              </m:rPr>
                              <a:rPr lang="vi-VN" i="1">
                                <a:latin typeface="Cambria Math" panose="02040503050406030204" pitchFamily="18" charset="0"/>
                              </a:rPr>
                              <m:t>j</m:t>
                            </m:r>
                            <m:r>
                              <a:rPr lang="vi-VN" b="0" i="1" smtClean="0">
                                <a:latin typeface="Cambria Math" panose="02040503050406030204" pitchFamily="18" charset="0"/>
                              </a:rPr>
                              <m:t>−</m:t>
                            </m:r>
                            <m:r>
                              <a:rPr lang="vi-VN" i="1">
                                <a:latin typeface="Cambria Math" panose="02040503050406030204" pitchFamily="18" charset="0"/>
                              </a:rPr>
                              <m:t>1</m:t>
                            </m:r>
                          </m:sup>
                          <m:e>
                            <m:r>
                              <m:rPr>
                                <m:sty m:val="p"/>
                              </m:rPr>
                              <a:rPr lang="vi-VN" i="1">
                                <a:latin typeface="Cambria Math" panose="02040503050406030204" pitchFamily="18" charset="0"/>
                              </a:rPr>
                              <m:t>p</m:t>
                            </m:r>
                            <m:r>
                              <m:rPr>
                                <m:sty m:val="p"/>
                              </m:rPr>
                              <a:rPr lang="vi-VN" i="1" baseline="-25000">
                                <a:latin typeface="Cambria Math" panose="02040503050406030204" pitchFamily="18" charset="0"/>
                              </a:rPr>
                              <m:t>ik</m:t>
                            </m:r>
                            <m:r>
                              <a:rPr lang="vi-VN" b="0" i="1" smtClean="0">
                                <a:latin typeface="Cambria Math" panose="02040503050406030204" pitchFamily="18" charset="0"/>
                              </a:rPr>
                              <m:t>. </m:t>
                            </m:r>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q</m:t>
                                </m:r>
                              </m:e>
                              <m:sub>
                                <m:r>
                                  <m:rPr>
                                    <m:sty m:val="p"/>
                                  </m:rPr>
                                  <a:rPr lang="vi-VN" i="1">
                                    <a:latin typeface="Cambria Math" panose="02040503050406030204" pitchFamily="18" charset="0"/>
                                  </a:rPr>
                                  <m:t>kj</m:t>
                                </m:r>
                              </m:sub>
                            </m:sSub>
                            <m:r>
                              <a:rPr lang="vi-VN" b="0" i="1" smtClean="0">
                                <a:latin typeface="Cambria Math" panose="02040503050406030204" pitchFamily="18" charset="0"/>
                              </a:rPr>
                              <m:t> </m:t>
                            </m:r>
                          </m:e>
                        </m:nary>
                      </m:num>
                      <m:den>
                        <m:sSub>
                          <m:sSubPr>
                            <m:ctrlPr>
                              <a:rPr lang="vi-VN" i="1" smtClean="0">
                                <a:latin typeface="Cambria Math" panose="02040503050406030204" pitchFamily="18" charset="0"/>
                              </a:rPr>
                            </m:ctrlPr>
                          </m:sSubPr>
                          <m:e>
                            <m:r>
                              <m:rPr>
                                <m:sty m:val="p"/>
                              </m:rPr>
                              <a:rPr lang="vi-VN" i="1">
                                <a:latin typeface="Cambria Math" panose="02040503050406030204" pitchFamily="18" charset="0"/>
                              </a:rPr>
                              <m:t>q</m:t>
                            </m:r>
                          </m:e>
                          <m:sub>
                            <m:r>
                              <m:rPr>
                                <m:sty m:val="p"/>
                              </m:rPr>
                              <a:rPr lang="vi-VN" i="1">
                                <a:latin typeface="Cambria Math" panose="02040503050406030204" pitchFamily="18" charset="0"/>
                              </a:rPr>
                              <m:t>jj</m:t>
                            </m:r>
                          </m:sub>
                        </m:sSub>
                      </m:den>
                    </m:f>
                  </m:oMath>
                </a14:m>
                <a:r>
                  <a:rPr lang="vi-VN" dirty="0"/>
                  <a:t> với i&lt;j, p</a:t>
                </a:r>
                <a:r>
                  <a:rPr lang="vi-VN" baseline="-25000" dirty="0"/>
                  <a:t>ij</a:t>
                </a:r>
                <a:r>
                  <a:rPr lang="vi-VN" dirty="0"/>
                  <a:t>=0 với i&gt;j</a:t>
                </a:r>
              </a:p>
            </p:txBody>
          </p:sp>
        </mc:Choice>
        <mc:Fallback xmlns="">
          <p:sp>
            <p:nvSpPr>
              <p:cNvPr id="6" name="TextBox 5">
                <a:extLst>
                  <a:ext uri="{FF2B5EF4-FFF2-40B4-BE49-F238E27FC236}">
                    <a16:creationId xmlns:a16="http://schemas.microsoft.com/office/drawing/2014/main" id="{43542D33-EA21-4799-A7AA-B6396FE8B6AD}"/>
                  </a:ext>
                </a:extLst>
              </p:cNvPr>
              <p:cNvSpPr txBox="1">
                <a:spLocks noRot="1" noChangeAspect="1" noMove="1" noResize="1" noEditPoints="1" noAdjustHandles="1" noChangeArrowheads="1" noChangeShapeType="1" noTextEdit="1"/>
              </p:cNvSpPr>
              <p:nvPr/>
            </p:nvSpPr>
            <p:spPr>
              <a:xfrm>
                <a:off x="1576484" y="3592245"/>
                <a:ext cx="9853515" cy="1689693"/>
              </a:xfrm>
              <a:prstGeom prst="rect">
                <a:avLst/>
              </a:prstGeom>
              <a:blipFill>
                <a:blip r:embed="rId2"/>
                <a:stretch>
                  <a:fillRect l="-55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C25ED63-6D38-4D33-A010-668FF9D9BC92}"/>
              </a:ext>
            </a:extLst>
          </p:cNvPr>
          <p:cNvSpPr txBox="1"/>
          <p:nvPr/>
        </p:nvSpPr>
        <p:spPr>
          <a:xfrm>
            <a:off x="1576484" y="5351540"/>
            <a:ext cx="6934200" cy="369332"/>
          </a:xfrm>
          <a:prstGeom prst="rect">
            <a:avLst/>
          </a:prstGeom>
          <a:noFill/>
        </p:spPr>
        <p:txBody>
          <a:bodyPr wrap="square" rtlCol="0">
            <a:spAutoFit/>
          </a:bodyPr>
          <a:lstStyle/>
          <a:p>
            <a:r>
              <a:rPr lang="vi-VN" dirty="0"/>
              <a:t>Bước 3: A</a:t>
            </a:r>
            <a:r>
              <a:rPr lang="vi-VN" baseline="30000" dirty="0"/>
              <a:t>-1</a:t>
            </a:r>
            <a:r>
              <a:rPr lang="vi-VN" dirty="0"/>
              <a:t>=Q</a:t>
            </a:r>
            <a:r>
              <a:rPr lang="vi-VN" baseline="30000" dirty="0"/>
              <a:t>-1</a:t>
            </a:r>
            <a:r>
              <a:rPr lang="vi-VN" dirty="0"/>
              <a:t>.(Q</a:t>
            </a:r>
            <a:r>
              <a:rPr lang="vi-VN" baseline="30000" dirty="0"/>
              <a:t>-1</a:t>
            </a:r>
            <a:r>
              <a:rPr lang="vi-VN" dirty="0"/>
              <a:t>)</a:t>
            </a:r>
            <a:r>
              <a:rPr lang="vi-VN" baseline="30000" dirty="0"/>
              <a:t>T</a:t>
            </a:r>
            <a:endParaRPr lang="en-US" baseline="30000" dirty="0"/>
          </a:p>
        </p:txBody>
      </p:sp>
    </p:spTree>
    <p:extLst>
      <p:ext uri="{BB962C8B-B14F-4D97-AF65-F5344CB8AC3E}">
        <p14:creationId xmlns:p14="http://schemas.microsoft.com/office/powerpoint/2010/main" val="175128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IV.   PHƯƠNG PHÁP CHOLESKY</a:t>
            </a:r>
          </a:p>
        </p:txBody>
      </p:sp>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4972050" cy="461665"/>
          </a:xfrm>
          <a:prstGeom prst="rect">
            <a:avLst/>
          </a:prstGeom>
          <a:noFill/>
        </p:spPr>
        <p:txBody>
          <a:bodyPr wrap="square" rtlCol="0">
            <a:spAutoFit/>
          </a:bodyPr>
          <a:lstStyle/>
          <a:p>
            <a:r>
              <a:rPr lang="vi-VN" sz="2400" dirty="0"/>
              <a:t>2. Mô tả phương pháp </a:t>
            </a:r>
            <a:endParaRPr lang="en-US" sz="2400" dirty="0"/>
          </a:p>
        </p:txBody>
      </p:sp>
      <p:sp>
        <p:nvSpPr>
          <p:cNvPr id="8" name="TextBox 7">
            <a:extLst>
              <a:ext uri="{FF2B5EF4-FFF2-40B4-BE49-F238E27FC236}">
                <a16:creationId xmlns:a16="http://schemas.microsoft.com/office/drawing/2014/main" id="{60560870-9A07-4CF2-AC85-EB5D373C2060}"/>
              </a:ext>
            </a:extLst>
          </p:cNvPr>
          <p:cNvSpPr txBox="1"/>
          <p:nvPr/>
        </p:nvSpPr>
        <p:spPr>
          <a:xfrm>
            <a:off x="1684020" y="2476500"/>
            <a:ext cx="6705600" cy="1477328"/>
          </a:xfrm>
          <a:prstGeom prst="rect">
            <a:avLst/>
          </a:prstGeom>
          <a:noFill/>
        </p:spPr>
        <p:txBody>
          <a:bodyPr wrap="square" rtlCol="0">
            <a:spAutoFit/>
          </a:bodyPr>
          <a:lstStyle/>
          <a:p>
            <a:r>
              <a:rPr lang="vi-VN" dirty="0"/>
              <a:t>Nếu A không đối xứng. Tạo B=A</a:t>
            </a:r>
            <a:r>
              <a:rPr lang="vi-VN" baseline="30000" dirty="0"/>
              <a:t>T</a:t>
            </a:r>
            <a:r>
              <a:rPr lang="vi-VN" dirty="0"/>
              <a:t>.A</a:t>
            </a:r>
          </a:p>
          <a:p>
            <a:endParaRPr lang="vi-VN" dirty="0"/>
          </a:p>
          <a:p>
            <a:r>
              <a:rPr lang="vi-VN" dirty="0"/>
              <a:t>Khi đó B đối xứng và tìm B</a:t>
            </a:r>
            <a:r>
              <a:rPr lang="vi-VN" baseline="30000" dirty="0"/>
              <a:t>-1</a:t>
            </a:r>
            <a:r>
              <a:rPr lang="vi-VN" dirty="0"/>
              <a:t> như trên.</a:t>
            </a:r>
          </a:p>
          <a:p>
            <a:endParaRPr lang="vi-VN" dirty="0"/>
          </a:p>
          <a:p>
            <a:r>
              <a:rPr lang="vi-VN" dirty="0"/>
              <a:t>Tìm được A</a:t>
            </a:r>
            <a:r>
              <a:rPr lang="vi-VN" baseline="30000" dirty="0"/>
              <a:t>-1</a:t>
            </a:r>
            <a:r>
              <a:rPr lang="vi-VN" dirty="0"/>
              <a:t>=B</a:t>
            </a:r>
            <a:r>
              <a:rPr lang="vi-VN" baseline="30000" dirty="0"/>
              <a:t>-1</a:t>
            </a:r>
            <a:r>
              <a:rPr lang="vi-VN" dirty="0"/>
              <a:t>.A</a:t>
            </a:r>
            <a:r>
              <a:rPr lang="vi-VN" baseline="30000" dirty="0"/>
              <a:t>T</a:t>
            </a:r>
            <a:endParaRPr lang="en-US" baseline="30000" dirty="0"/>
          </a:p>
        </p:txBody>
      </p:sp>
    </p:spTree>
    <p:extLst>
      <p:ext uri="{BB962C8B-B14F-4D97-AF65-F5344CB8AC3E}">
        <p14:creationId xmlns:p14="http://schemas.microsoft.com/office/powerpoint/2010/main" val="285655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IV.   PHƯƠNG PHÁP CHOLESKY</a:t>
            </a:r>
          </a:p>
        </p:txBody>
      </p:sp>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4972050" cy="461665"/>
          </a:xfrm>
          <a:prstGeom prst="rect">
            <a:avLst/>
          </a:prstGeom>
          <a:noFill/>
        </p:spPr>
        <p:txBody>
          <a:bodyPr wrap="square" rtlCol="0">
            <a:spAutoFit/>
          </a:bodyPr>
          <a:lstStyle/>
          <a:p>
            <a:r>
              <a:rPr lang="vi-VN" sz="2400" dirty="0"/>
              <a:t>3. Sơ đồ thuật toán</a:t>
            </a:r>
            <a:endParaRPr lang="en-US" sz="2400" dirty="0"/>
          </a:p>
        </p:txBody>
      </p:sp>
      <p:sp>
        <p:nvSpPr>
          <p:cNvPr id="2" name="Oval 1">
            <a:extLst>
              <a:ext uri="{FF2B5EF4-FFF2-40B4-BE49-F238E27FC236}">
                <a16:creationId xmlns:a16="http://schemas.microsoft.com/office/drawing/2014/main" id="{60444C7A-B753-492B-8B4D-5E9748F5A990}"/>
              </a:ext>
            </a:extLst>
          </p:cNvPr>
          <p:cNvSpPr/>
          <p:nvPr/>
        </p:nvSpPr>
        <p:spPr>
          <a:xfrm>
            <a:off x="5189220" y="2237156"/>
            <a:ext cx="845820" cy="4181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begin</a:t>
            </a:r>
            <a:endParaRPr lang="en-US" sz="1000" dirty="0"/>
          </a:p>
        </p:txBody>
      </p:sp>
      <p:cxnSp>
        <p:nvCxnSpPr>
          <p:cNvPr id="6" name="Straight Arrow Connector 5">
            <a:extLst>
              <a:ext uri="{FF2B5EF4-FFF2-40B4-BE49-F238E27FC236}">
                <a16:creationId xmlns:a16="http://schemas.microsoft.com/office/drawing/2014/main" id="{823D84C0-EEE4-4CAA-BC91-23480398EA74}"/>
              </a:ext>
            </a:extLst>
          </p:cNvPr>
          <p:cNvCxnSpPr>
            <a:stCxn id="2" idx="4"/>
          </p:cNvCxnSpPr>
          <p:nvPr/>
        </p:nvCxnSpPr>
        <p:spPr>
          <a:xfrm>
            <a:off x="5612130" y="2655307"/>
            <a:ext cx="3423" cy="26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412FCAB-5426-4BBD-8491-8321FB2C70AF}"/>
              </a:ext>
            </a:extLst>
          </p:cNvPr>
          <p:cNvSpPr/>
          <p:nvPr/>
        </p:nvSpPr>
        <p:spPr>
          <a:xfrm>
            <a:off x="5107143" y="2943907"/>
            <a:ext cx="1009973" cy="34612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Input: A, k=0</a:t>
            </a:r>
            <a:endParaRPr lang="en-US" sz="1000" dirty="0"/>
          </a:p>
        </p:txBody>
      </p:sp>
      <p:cxnSp>
        <p:nvCxnSpPr>
          <p:cNvPr id="10" name="Straight Arrow Connector 9">
            <a:extLst>
              <a:ext uri="{FF2B5EF4-FFF2-40B4-BE49-F238E27FC236}">
                <a16:creationId xmlns:a16="http://schemas.microsoft.com/office/drawing/2014/main" id="{4F69F03F-54D9-4579-AAAC-715244560B64}"/>
              </a:ext>
            </a:extLst>
          </p:cNvPr>
          <p:cNvCxnSpPr>
            <a:cxnSpLocks/>
            <a:stCxn id="7" idx="4"/>
            <a:endCxn id="11" idx="0"/>
          </p:cNvCxnSpPr>
          <p:nvPr/>
        </p:nvCxnSpPr>
        <p:spPr>
          <a:xfrm flipH="1">
            <a:off x="5612129" y="3290036"/>
            <a:ext cx="1" cy="309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ecision 10">
            <a:extLst>
              <a:ext uri="{FF2B5EF4-FFF2-40B4-BE49-F238E27FC236}">
                <a16:creationId xmlns:a16="http://schemas.microsoft.com/office/drawing/2014/main" id="{F6F9542C-2047-4682-855F-779365BF5F6E}"/>
              </a:ext>
            </a:extLst>
          </p:cNvPr>
          <p:cNvSpPr/>
          <p:nvPr/>
        </p:nvSpPr>
        <p:spPr>
          <a:xfrm>
            <a:off x="4485164" y="3599300"/>
            <a:ext cx="2253930" cy="4993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A đối xứng?</a:t>
            </a:r>
            <a:endParaRPr lang="en-US" sz="1000" dirty="0"/>
          </a:p>
        </p:txBody>
      </p:sp>
      <p:cxnSp>
        <p:nvCxnSpPr>
          <p:cNvPr id="13" name="Straight Arrow Connector 12">
            <a:extLst>
              <a:ext uri="{FF2B5EF4-FFF2-40B4-BE49-F238E27FC236}">
                <a16:creationId xmlns:a16="http://schemas.microsoft.com/office/drawing/2014/main" id="{BA5377E2-C41C-4A1E-9836-FE131DF34652}"/>
              </a:ext>
            </a:extLst>
          </p:cNvPr>
          <p:cNvCxnSpPr>
            <a:stCxn id="11" idx="1"/>
          </p:cNvCxnSpPr>
          <p:nvPr/>
        </p:nvCxnSpPr>
        <p:spPr>
          <a:xfrm flipH="1">
            <a:off x="4022436" y="3848968"/>
            <a:ext cx="462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13118E3-FCF3-4707-BC39-89F935AAD68B}"/>
              </a:ext>
            </a:extLst>
          </p:cNvPr>
          <p:cNvSpPr txBox="1"/>
          <p:nvPr/>
        </p:nvSpPr>
        <p:spPr>
          <a:xfrm>
            <a:off x="4128655" y="3599300"/>
            <a:ext cx="152400" cy="246221"/>
          </a:xfrm>
          <a:prstGeom prst="rect">
            <a:avLst/>
          </a:prstGeom>
          <a:noFill/>
        </p:spPr>
        <p:txBody>
          <a:bodyPr wrap="square" rtlCol="0">
            <a:spAutoFit/>
          </a:bodyPr>
          <a:lstStyle/>
          <a:p>
            <a:r>
              <a:rPr lang="vi-VN" sz="1000" dirty="0"/>
              <a:t>S</a:t>
            </a:r>
            <a:endParaRPr lang="en-US" sz="1000" dirty="0"/>
          </a:p>
        </p:txBody>
      </p:sp>
      <p:sp>
        <p:nvSpPr>
          <p:cNvPr id="15" name="Rectangle 14">
            <a:extLst>
              <a:ext uri="{FF2B5EF4-FFF2-40B4-BE49-F238E27FC236}">
                <a16:creationId xmlns:a16="http://schemas.microsoft.com/office/drawing/2014/main" id="{C3AEBF82-AC4A-4115-86A7-0156C261792A}"/>
              </a:ext>
            </a:extLst>
          </p:cNvPr>
          <p:cNvSpPr/>
          <p:nvPr/>
        </p:nvSpPr>
        <p:spPr>
          <a:xfrm>
            <a:off x="2997200" y="3657600"/>
            <a:ext cx="1025236"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B=A</a:t>
            </a:r>
            <a:r>
              <a:rPr lang="vi-VN" sz="1000" baseline="30000" dirty="0"/>
              <a:t>T</a:t>
            </a:r>
            <a:r>
              <a:rPr lang="vi-VN" sz="1000" dirty="0"/>
              <a:t>A;k=1</a:t>
            </a:r>
            <a:endParaRPr lang="en-US" sz="1000" dirty="0"/>
          </a:p>
        </p:txBody>
      </p:sp>
      <p:cxnSp>
        <p:nvCxnSpPr>
          <p:cNvPr id="19" name="Straight Arrow Connector 18">
            <a:extLst>
              <a:ext uri="{FF2B5EF4-FFF2-40B4-BE49-F238E27FC236}">
                <a16:creationId xmlns:a16="http://schemas.microsoft.com/office/drawing/2014/main" id="{6B50B2C3-C42E-480A-8DDD-F2D4A70D5668}"/>
              </a:ext>
            </a:extLst>
          </p:cNvPr>
          <p:cNvCxnSpPr>
            <a:stCxn id="11" idx="2"/>
          </p:cNvCxnSpPr>
          <p:nvPr/>
        </p:nvCxnSpPr>
        <p:spPr>
          <a:xfrm>
            <a:off x="5612129" y="4098636"/>
            <a:ext cx="0" cy="302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FA1739C-199A-46CA-A555-5F700B791739}"/>
              </a:ext>
            </a:extLst>
          </p:cNvPr>
          <p:cNvSpPr/>
          <p:nvPr/>
        </p:nvSpPr>
        <p:spPr>
          <a:xfrm>
            <a:off x="5089996" y="4442691"/>
            <a:ext cx="1044265"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B=A</a:t>
            </a:r>
            <a:endParaRPr lang="en-US" sz="1000" dirty="0"/>
          </a:p>
        </p:txBody>
      </p:sp>
      <p:cxnSp>
        <p:nvCxnSpPr>
          <p:cNvPr id="22" name="Straight Arrow Connector 21">
            <a:extLst>
              <a:ext uri="{FF2B5EF4-FFF2-40B4-BE49-F238E27FC236}">
                <a16:creationId xmlns:a16="http://schemas.microsoft.com/office/drawing/2014/main" id="{CD74E234-6E26-4181-B5D7-A8D5501FA329}"/>
              </a:ext>
            </a:extLst>
          </p:cNvPr>
          <p:cNvCxnSpPr>
            <a:stCxn id="20" idx="2"/>
          </p:cNvCxnSpPr>
          <p:nvPr/>
        </p:nvCxnSpPr>
        <p:spPr>
          <a:xfrm>
            <a:off x="5612129" y="4692073"/>
            <a:ext cx="0" cy="250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04AE66B-D996-4318-95AB-872BF23498FF}"/>
              </a:ext>
            </a:extLst>
          </p:cNvPr>
          <p:cNvSpPr/>
          <p:nvPr/>
        </p:nvSpPr>
        <p:spPr>
          <a:xfrm>
            <a:off x="5089998" y="4958731"/>
            <a:ext cx="1027118" cy="250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Tìm Q</a:t>
            </a:r>
            <a:endParaRPr lang="en-US" sz="1000" dirty="0"/>
          </a:p>
        </p:txBody>
      </p:sp>
      <p:cxnSp>
        <p:nvCxnSpPr>
          <p:cNvPr id="27" name="Straight Arrow Connector 26">
            <a:extLst>
              <a:ext uri="{FF2B5EF4-FFF2-40B4-BE49-F238E27FC236}">
                <a16:creationId xmlns:a16="http://schemas.microsoft.com/office/drawing/2014/main" id="{56884625-F2AC-42C9-AB83-0E40AE3CD217}"/>
              </a:ext>
            </a:extLst>
          </p:cNvPr>
          <p:cNvCxnSpPr>
            <a:stCxn id="23" idx="2"/>
          </p:cNvCxnSpPr>
          <p:nvPr/>
        </p:nvCxnSpPr>
        <p:spPr>
          <a:xfrm flipH="1">
            <a:off x="5594984" y="5208910"/>
            <a:ext cx="8573" cy="22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Flowchart: Decision 27">
                <a:extLst>
                  <a:ext uri="{FF2B5EF4-FFF2-40B4-BE49-F238E27FC236}">
                    <a16:creationId xmlns:a16="http://schemas.microsoft.com/office/drawing/2014/main" id="{39255D19-C006-403A-9141-BFA0B908765C}"/>
                  </a:ext>
                </a:extLst>
              </p:cNvPr>
              <p:cNvSpPr/>
              <p:nvPr/>
            </p:nvSpPr>
            <p:spPr>
              <a:xfrm>
                <a:off x="4399799" y="5474196"/>
                <a:ext cx="2407515" cy="42316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Kiểm tra q</a:t>
                </a:r>
                <a:r>
                  <a:rPr lang="vi-VN" sz="1000" baseline="-25000" dirty="0"/>
                  <a:t>ii</a:t>
                </a:r>
                <a14:m>
                  <m:oMath xmlns:m="http://schemas.openxmlformats.org/officeDocument/2006/math">
                    <m:r>
                      <a:rPr lang="vi-VN" sz="1000" i="1" smtClean="0">
                        <a:latin typeface="Cambria Math" panose="02040503050406030204" pitchFamily="18" charset="0"/>
                        <a:ea typeface="Cambria Math" panose="02040503050406030204" pitchFamily="18" charset="0"/>
                      </a:rPr>
                      <m:t>≠</m:t>
                    </m:r>
                    <m:r>
                      <a:rPr lang="vi-VN" sz="1000" i="1">
                        <a:latin typeface="Cambria Math" panose="02040503050406030204" pitchFamily="18" charset="0"/>
                        <a:ea typeface="Cambria Math" panose="02040503050406030204" pitchFamily="18" charset="0"/>
                      </a:rPr>
                      <m:t>0</m:t>
                    </m:r>
                  </m:oMath>
                </a14:m>
                <a:r>
                  <a:rPr lang="vi-VN" sz="1000" dirty="0"/>
                  <a:t>, </a:t>
                </a:r>
                <a14:m>
                  <m:oMath xmlns:m="http://schemas.openxmlformats.org/officeDocument/2006/math">
                    <m:r>
                      <a:rPr lang="vi-VN" sz="1000" i="1" smtClean="0">
                        <a:latin typeface="Cambria Math" panose="02040503050406030204" pitchFamily="18" charset="0"/>
                        <a:ea typeface="Cambria Math" panose="02040503050406030204" pitchFamily="18" charset="0"/>
                      </a:rPr>
                      <m:t>∀</m:t>
                    </m:r>
                    <m:r>
                      <m:rPr>
                        <m:sty m:val="p"/>
                      </m:rPr>
                      <a:rPr lang="vi-VN" sz="1000" i="1">
                        <a:latin typeface="Cambria Math" panose="02040503050406030204" pitchFamily="18" charset="0"/>
                        <a:ea typeface="Cambria Math" panose="02040503050406030204" pitchFamily="18" charset="0"/>
                      </a:rPr>
                      <m:t>i</m:t>
                    </m:r>
                  </m:oMath>
                </a14:m>
                <a:endParaRPr lang="en-US" sz="1000" dirty="0"/>
              </a:p>
            </p:txBody>
          </p:sp>
        </mc:Choice>
        <mc:Fallback xmlns="">
          <p:sp>
            <p:nvSpPr>
              <p:cNvPr id="28" name="Flowchart: Decision 27">
                <a:extLst>
                  <a:ext uri="{FF2B5EF4-FFF2-40B4-BE49-F238E27FC236}">
                    <a16:creationId xmlns:a16="http://schemas.microsoft.com/office/drawing/2014/main" id="{39255D19-C006-403A-9141-BFA0B908765C}"/>
                  </a:ext>
                </a:extLst>
              </p:cNvPr>
              <p:cNvSpPr>
                <a:spLocks noRot="1" noChangeAspect="1" noMove="1" noResize="1" noEditPoints="1" noAdjustHandles="1" noChangeArrowheads="1" noChangeShapeType="1" noTextEdit="1"/>
              </p:cNvSpPr>
              <p:nvPr/>
            </p:nvSpPr>
            <p:spPr>
              <a:xfrm>
                <a:off x="4399799" y="5474196"/>
                <a:ext cx="2407515" cy="423166"/>
              </a:xfrm>
              <a:prstGeom prst="flowChartDecision">
                <a:avLst/>
              </a:prstGeom>
              <a:blipFill>
                <a:blip r:embed="rId2"/>
                <a:stretch>
                  <a:fillRect/>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1AC29F22-FA1C-4340-AA00-1ECC115DCCD7}"/>
              </a:ext>
            </a:extLst>
          </p:cNvPr>
          <p:cNvCxnSpPr>
            <a:stCxn id="28" idx="2"/>
          </p:cNvCxnSpPr>
          <p:nvPr/>
        </p:nvCxnSpPr>
        <p:spPr>
          <a:xfrm>
            <a:off x="5603557" y="5897362"/>
            <a:ext cx="8571" cy="25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200C257-F3CC-4452-9D21-EFF6D2B049B1}"/>
              </a:ext>
            </a:extLst>
          </p:cNvPr>
          <p:cNvSpPr txBox="1"/>
          <p:nvPr/>
        </p:nvSpPr>
        <p:spPr>
          <a:xfrm>
            <a:off x="5612128" y="5867922"/>
            <a:ext cx="265305" cy="246221"/>
          </a:xfrm>
          <a:prstGeom prst="rect">
            <a:avLst/>
          </a:prstGeom>
          <a:noFill/>
        </p:spPr>
        <p:txBody>
          <a:bodyPr wrap="square" rtlCol="0">
            <a:spAutoFit/>
          </a:bodyPr>
          <a:lstStyle/>
          <a:p>
            <a:r>
              <a:rPr lang="vi-VN" sz="1000" dirty="0"/>
              <a:t>Đ</a:t>
            </a:r>
            <a:endParaRPr lang="en-US" sz="1000" dirty="0"/>
          </a:p>
        </p:txBody>
      </p:sp>
      <p:sp>
        <p:nvSpPr>
          <p:cNvPr id="32" name="Rectangle 31">
            <a:extLst>
              <a:ext uri="{FF2B5EF4-FFF2-40B4-BE49-F238E27FC236}">
                <a16:creationId xmlns:a16="http://schemas.microsoft.com/office/drawing/2014/main" id="{004D879E-445B-4BBD-A00E-186C437C6141}"/>
              </a:ext>
            </a:extLst>
          </p:cNvPr>
          <p:cNvSpPr/>
          <p:nvPr/>
        </p:nvSpPr>
        <p:spPr>
          <a:xfrm>
            <a:off x="5001007" y="6171029"/>
            <a:ext cx="1187953" cy="29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Tìm Q</a:t>
            </a:r>
            <a:r>
              <a:rPr lang="vi-VN" sz="1000" baseline="30000" dirty="0"/>
              <a:t>-1</a:t>
            </a:r>
            <a:endParaRPr lang="en-US" sz="1000" baseline="30000" dirty="0"/>
          </a:p>
        </p:txBody>
      </p:sp>
      <p:cxnSp>
        <p:nvCxnSpPr>
          <p:cNvPr id="34" name="Straight Arrow Connector 33">
            <a:extLst>
              <a:ext uri="{FF2B5EF4-FFF2-40B4-BE49-F238E27FC236}">
                <a16:creationId xmlns:a16="http://schemas.microsoft.com/office/drawing/2014/main" id="{3E00E87B-E479-464E-8E41-2C195EF320CB}"/>
              </a:ext>
            </a:extLst>
          </p:cNvPr>
          <p:cNvCxnSpPr>
            <a:stCxn id="32" idx="3"/>
          </p:cNvCxnSpPr>
          <p:nvPr/>
        </p:nvCxnSpPr>
        <p:spPr>
          <a:xfrm>
            <a:off x="6188960" y="6317300"/>
            <a:ext cx="681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lowchart: Decision 34">
            <a:extLst>
              <a:ext uri="{FF2B5EF4-FFF2-40B4-BE49-F238E27FC236}">
                <a16:creationId xmlns:a16="http://schemas.microsoft.com/office/drawing/2014/main" id="{AE16AD90-AC0C-4F1A-80F4-D8867C6C0598}"/>
              </a:ext>
            </a:extLst>
          </p:cNvPr>
          <p:cNvSpPr/>
          <p:nvPr/>
        </p:nvSpPr>
        <p:spPr>
          <a:xfrm>
            <a:off x="6870583" y="6114142"/>
            <a:ext cx="1022001" cy="3915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k=0?</a:t>
            </a:r>
            <a:endParaRPr lang="en-US" sz="1000" dirty="0"/>
          </a:p>
        </p:txBody>
      </p:sp>
      <p:cxnSp>
        <p:nvCxnSpPr>
          <p:cNvPr id="37" name="Straight Arrow Connector 36">
            <a:extLst>
              <a:ext uri="{FF2B5EF4-FFF2-40B4-BE49-F238E27FC236}">
                <a16:creationId xmlns:a16="http://schemas.microsoft.com/office/drawing/2014/main" id="{4F760D5A-6696-4A8A-B328-7BA58691B390}"/>
              </a:ext>
            </a:extLst>
          </p:cNvPr>
          <p:cNvCxnSpPr>
            <a:stCxn id="35" idx="0"/>
          </p:cNvCxnSpPr>
          <p:nvPr/>
        </p:nvCxnSpPr>
        <p:spPr>
          <a:xfrm flipH="1" flipV="1">
            <a:off x="7376913" y="5641596"/>
            <a:ext cx="4671" cy="472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FF36324C-E9FA-4254-9AFA-2FE5A8DD9564}"/>
                  </a:ext>
                </a:extLst>
              </p:cNvPr>
              <p:cNvSpPr/>
              <p:nvPr/>
            </p:nvSpPr>
            <p:spPr>
              <a:xfrm>
                <a:off x="6915189" y="5231779"/>
                <a:ext cx="1345511" cy="391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A</a:t>
                </a:r>
                <a:r>
                  <a:rPr lang="vi-VN" sz="1000" baseline="30000" dirty="0"/>
                  <a:t>-1</a:t>
                </a:r>
                <a:r>
                  <a:rPr lang="vi-VN" sz="1000" dirty="0"/>
                  <a:t>=</a:t>
                </a:r>
                <a14:m>
                  <m:oMath xmlns:m="http://schemas.openxmlformats.org/officeDocument/2006/math">
                    <m:sSup>
                      <m:sSupPr>
                        <m:ctrlPr>
                          <a:rPr lang="vi-VN" sz="1000" i="1" smtClean="0">
                            <a:latin typeface="Cambria Math" panose="02040503050406030204" pitchFamily="18" charset="0"/>
                          </a:rPr>
                        </m:ctrlPr>
                      </m:sSupPr>
                      <m:e>
                        <m:r>
                          <m:rPr>
                            <m:sty m:val="p"/>
                          </m:rPr>
                          <a:rPr lang="vi-VN" sz="1000" i="1">
                            <a:latin typeface="Cambria Math" panose="02040503050406030204" pitchFamily="18" charset="0"/>
                          </a:rPr>
                          <m:t>B</m:t>
                        </m:r>
                      </m:e>
                      <m:sup>
                        <m:r>
                          <a:rPr lang="vi-VN" sz="1000" b="0" i="1" smtClean="0">
                            <a:latin typeface="Cambria Math" panose="02040503050406030204" pitchFamily="18" charset="0"/>
                          </a:rPr>
                          <m:t>−</m:t>
                        </m:r>
                        <m:r>
                          <a:rPr lang="vi-VN" sz="1000" i="1">
                            <a:latin typeface="Cambria Math" panose="02040503050406030204" pitchFamily="18" charset="0"/>
                          </a:rPr>
                          <m:t>1</m:t>
                        </m:r>
                      </m:sup>
                    </m:sSup>
                  </m:oMath>
                </a14:m>
                <a:r>
                  <a:rPr lang="vi-VN" sz="1000" dirty="0"/>
                  <a:t>=</a:t>
                </a:r>
                <a14:m>
                  <m:oMath xmlns:m="http://schemas.openxmlformats.org/officeDocument/2006/math">
                    <m:sSup>
                      <m:sSupPr>
                        <m:ctrlPr>
                          <a:rPr lang="vi-VN" sz="1000" i="1" dirty="0" smtClean="0">
                            <a:latin typeface="Cambria Math" panose="02040503050406030204" pitchFamily="18" charset="0"/>
                          </a:rPr>
                        </m:ctrlPr>
                      </m:sSupPr>
                      <m:e>
                        <m:r>
                          <m:rPr>
                            <m:sty m:val="p"/>
                          </m:rPr>
                          <a:rPr lang="vi-VN" sz="1000" i="1" dirty="0">
                            <a:latin typeface="Cambria Math" panose="02040503050406030204" pitchFamily="18" charset="0"/>
                          </a:rPr>
                          <m:t>Q</m:t>
                        </m:r>
                      </m:e>
                      <m:sup>
                        <m:r>
                          <a:rPr lang="vi-VN" sz="1000" b="0" i="1" dirty="0" smtClean="0">
                            <a:latin typeface="Cambria Math" panose="02040503050406030204" pitchFamily="18" charset="0"/>
                          </a:rPr>
                          <m:t>−</m:t>
                        </m:r>
                        <m:r>
                          <a:rPr lang="vi-VN" sz="1000" i="1" dirty="0">
                            <a:latin typeface="Cambria Math" panose="02040503050406030204" pitchFamily="18" charset="0"/>
                          </a:rPr>
                          <m:t>1</m:t>
                        </m:r>
                      </m:sup>
                    </m:sSup>
                  </m:oMath>
                </a14:m>
                <a:r>
                  <a:rPr lang="vi-VN" sz="1000" dirty="0"/>
                  <a:t>(</a:t>
                </a:r>
                <a14:m>
                  <m:oMath xmlns:m="http://schemas.openxmlformats.org/officeDocument/2006/math">
                    <m:sSup>
                      <m:sSupPr>
                        <m:ctrlPr>
                          <a:rPr lang="vi-VN" sz="1000" i="1" dirty="0" smtClean="0">
                            <a:latin typeface="Cambria Math" panose="02040503050406030204" pitchFamily="18" charset="0"/>
                          </a:rPr>
                        </m:ctrlPr>
                      </m:sSupPr>
                      <m:e>
                        <m:r>
                          <m:rPr>
                            <m:sty m:val="p"/>
                          </m:rPr>
                          <a:rPr lang="vi-VN" sz="1000" i="1" dirty="0">
                            <a:latin typeface="Cambria Math" panose="02040503050406030204" pitchFamily="18" charset="0"/>
                          </a:rPr>
                          <m:t>Q</m:t>
                        </m:r>
                      </m:e>
                      <m:sup>
                        <m:r>
                          <a:rPr lang="vi-VN" sz="1000" b="0" i="1" dirty="0" smtClean="0">
                            <a:latin typeface="Cambria Math" panose="02040503050406030204" pitchFamily="18" charset="0"/>
                          </a:rPr>
                          <m:t>−</m:t>
                        </m:r>
                        <m:r>
                          <a:rPr lang="vi-VN" sz="1000" i="1" dirty="0">
                            <a:latin typeface="Cambria Math" panose="02040503050406030204" pitchFamily="18" charset="0"/>
                          </a:rPr>
                          <m:t>1</m:t>
                        </m:r>
                      </m:sup>
                    </m:sSup>
                    <m:r>
                      <a:rPr lang="vi-VN" sz="1000" b="0" i="1" dirty="0" smtClean="0">
                        <a:latin typeface="Cambria Math" panose="02040503050406030204" pitchFamily="18" charset="0"/>
                      </a:rPr>
                      <m:t>)</m:t>
                    </m:r>
                  </m:oMath>
                </a14:m>
                <a:r>
                  <a:rPr lang="vi-VN" sz="1000" baseline="30000" dirty="0"/>
                  <a:t>T</a:t>
                </a:r>
                <a:endParaRPr lang="en-US" sz="1000" baseline="30000" dirty="0"/>
              </a:p>
            </p:txBody>
          </p:sp>
        </mc:Choice>
        <mc:Fallback xmlns="">
          <p:sp>
            <p:nvSpPr>
              <p:cNvPr id="38" name="Rectangle 37">
                <a:extLst>
                  <a:ext uri="{FF2B5EF4-FFF2-40B4-BE49-F238E27FC236}">
                    <a16:creationId xmlns:a16="http://schemas.microsoft.com/office/drawing/2014/main" id="{FF36324C-E9FA-4254-9AFA-2FE5A8DD9564}"/>
                  </a:ext>
                </a:extLst>
              </p:cNvPr>
              <p:cNvSpPr>
                <a:spLocks noRot="1" noChangeAspect="1" noMove="1" noResize="1" noEditPoints="1" noAdjustHandles="1" noChangeArrowheads="1" noChangeShapeType="1" noTextEdit="1"/>
              </p:cNvSpPr>
              <p:nvPr/>
            </p:nvSpPr>
            <p:spPr>
              <a:xfrm>
                <a:off x="6915189" y="5231779"/>
                <a:ext cx="1345511" cy="391519"/>
              </a:xfrm>
              <a:prstGeom prst="rect">
                <a:avLst/>
              </a:prstGeom>
              <a:blipFill>
                <a:blip r:embed="rId3"/>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0A40D89B-1259-49F1-A286-375EAF74A055}"/>
              </a:ext>
            </a:extLst>
          </p:cNvPr>
          <p:cNvSpPr txBox="1"/>
          <p:nvPr/>
        </p:nvSpPr>
        <p:spPr>
          <a:xfrm>
            <a:off x="7376913" y="5754759"/>
            <a:ext cx="422064" cy="246221"/>
          </a:xfrm>
          <a:prstGeom prst="rect">
            <a:avLst/>
          </a:prstGeom>
          <a:noFill/>
        </p:spPr>
        <p:txBody>
          <a:bodyPr wrap="square" rtlCol="0">
            <a:spAutoFit/>
          </a:bodyPr>
          <a:lstStyle/>
          <a:p>
            <a:r>
              <a:rPr lang="vi-VN" sz="1000" dirty="0"/>
              <a:t>Đ</a:t>
            </a:r>
            <a:endParaRPr lang="en-US" sz="1000" dirty="0"/>
          </a:p>
        </p:txBody>
      </p:sp>
      <p:cxnSp>
        <p:nvCxnSpPr>
          <p:cNvPr id="41" name="Straight Arrow Connector 40">
            <a:extLst>
              <a:ext uri="{FF2B5EF4-FFF2-40B4-BE49-F238E27FC236}">
                <a16:creationId xmlns:a16="http://schemas.microsoft.com/office/drawing/2014/main" id="{A2E54B39-FCF1-4D6D-8D48-F297844F10D3}"/>
              </a:ext>
            </a:extLst>
          </p:cNvPr>
          <p:cNvCxnSpPr>
            <a:stCxn id="35" idx="3"/>
          </p:cNvCxnSpPr>
          <p:nvPr/>
        </p:nvCxnSpPr>
        <p:spPr>
          <a:xfrm>
            <a:off x="7892584" y="6309902"/>
            <a:ext cx="559324"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D4B0F56-E8B1-4A1A-BFE3-061C117AEFA8}"/>
              </a:ext>
            </a:extLst>
          </p:cNvPr>
          <p:cNvSpPr txBox="1"/>
          <p:nvPr/>
        </p:nvSpPr>
        <p:spPr>
          <a:xfrm>
            <a:off x="7965347" y="6064509"/>
            <a:ext cx="200859" cy="246221"/>
          </a:xfrm>
          <a:prstGeom prst="rect">
            <a:avLst/>
          </a:prstGeom>
          <a:noFill/>
        </p:spPr>
        <p:txBody>
          <a:bodyPr wrap="square" rtlCol="0">
            <a:spAutoFit/>
          </a:bodyPr>
          <a:lstStyle/>
          <a:p>
            <a:r>
              <a:rPr lang="vi-VN" sz="1000" dirty="0"/>
              <a:t>S</a:t>
            </a:r>
            <a:endParaRPr lang="en-US" sz="1000" dirty="0"/>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B44D0998-7402-43C3-902D-748DDD478955}"/>
                  </a:ext>
                </a:extLst>
              </p:cNvPr>
              <p:cNvSpPr/>
              <p:nvPr/>
            </p:nvSpPr>
            <p:spPr>
              <a:xfrm>
                <a:off x="8476347" y="6071906"/>
                <a:ext cx="847288" cy="44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p>
                      <m:sSupPr>
                        <m:ctrlPr>
                          <a:rPr lang="en-US" sz="1000" i="1" smtClean="0">
                            <a:latin typeface="Cambria Math" panose="02040503050406030204" pitchFamily="18" charset="0"/>
                          </a:rPr>
                        </m:ctrlPr>
                      </m:sSupPr>
                      <m:e>
                        <m:r>
                          <m:rPr>
                            <m:sty m:val="p"/>
                          </m:rPr>
                          <a:rPr lang="vi-VN" sz="1000" i="1">
                            <a:latin typeface="Cambria Math" panose="02040503050406030204" pitchFamily="18" charset="0"/>
                          </a:rPr>
                          <m:t>A</m:t>
                        </m:r>
                      </m:e>
                      <m:sup>
                        <m:r>
                          <a:rPr lang="vi-VN" sz="1000" b="0" i="1" smtClean="0">
                            <a:latin typeface="Cambria Math" panose="02040503050406030204" pitchFamily="18" charset="0"/>
                          </a:rPr>
                          <m:t>−</m:t>
                        </m:r>
                        <m:r>
                          <a:rPr lang="vi-VN" sz="1000" i="1">
                            <a:latin typeface="Cambria Math" panose="02040503050406030204" pitchFamily="18" charset="0"/>
                          </a:rPr>
                          <m:t>1</m:t>
                        </m:r>
                      </m:sup>
                    </m:sSup>
                  </m:oMath>
                </a14:m>
                <a:r>
                  <a:rPr lang="vi-VN" sz="1000" dirty="0"/>
                  <a:t>=</a:t>
                </a:r>
                <a14:m>
                  <m:oMath xmlns:m="http://schemas.openxmlformats.org/officeDocument/2006/math">
                    <m:sSup>
                      <m:sSupPr>
                        <m:ctrlPr>
                          <a:rPr lang="vi-VN" sz="1000" i="1" dirty="0" smtClean="0">
                            <a:latin typeface="Cambria Math" panose="02040503050406030204" pitchFamily="18" charset="0"/>
                          </a:rPr>
                        </m:ctrlPr>
                      </m:sSupPr>
                      <m:e>
                        <m:r>
                          <m:rPr>
                            <m:sty m:val="p"/>
                          </m:rPr>
                          <a:rPr lang="vi-VN" sz="1000" i="1" dirty="0">
                            <a:latin typeface="Cambria Math" panose="02040503050406030204" pitchFamily="18" charset="0"/>
                          </a:rPr>
                          <m:t>B</m:t>
                        </m:r>
                      </m:e>
                      <m:sup>
                        <m:r>
                          <a:rPr lang="vi-VN" sz="1000" b="0" i="1" dirty="0" smtClean="0">
                            <a:latin typeface="Cambria Math" panose="02040503050406030204" pitchFamily="18" charset="0"/>
                          </a:rPr>
                          <m:t>−</m:t>
                        </m:r>
                        <m:r>
                          <a:rPr lang="vi-VN" sz="1000" i="1" dirty="0">
                            <a:latin typeface="Cambria Math" panose="02040503050406030204" pitchFamily="18" charset="0"/>
                          </a:rPr>
                          <m:t>1</m:t>
                        </m:r>
                      </m:sup>
                    </m:sSup>
                  </m:oMath>
                </a14:m>
                <a:r>
                  <a:rPr lang="vi-VN" sz="1000" dirty="0"/>
                  <a:t>.</a:t>
                </a:r>
                <a14:m>
                  <m:oMath xmlns:m="http://schemas.openxmlformats.org/officeDocument/2006/math">
                    <m:sSup>
                      <m:sSupPr>
                        <m:ctrlPr>
                          <a:rPr lang="vi-VN" sz="1000" i="1" dirty="0" smtClean="0">
                            <a:latin typeface="Cambria Math" panose="02040503050406030204" pitchFamily="18" charset="0"/>
                          </a:rPr>
                        </m:ctrlPr>
                      </m:sSupPr>
                      <m:e>
                        <m:r>
                          <m:rPr>
                            <m:sty m:val="p"/>
                          </m:rPr>
                          <a:rPr lang="vi-VN" sz="1000" i="1" dirty="0">
                            <a:latin typeface="Cambria Math" panose="02040503050406030204" pitchFamily="18" charset="0"/>
                          </a:rPr>
                          <m:t>A</m:t>
                        </m:r>
                      </m:e>
                      <m:sup>
                        <m:r>
                          <m:rPr>
                            <m:sty m:val="p"/>
                          </m:rPr>
                          <a:rPr lang="vi-VN" sz="1000" i="1" dirty="0">
                            <a:latin typeface="Cambria Math" panose="02040503050406030204" pitchFamily="18" charset="0"/>
                          </a:rPr>
                          <m:t>T</m:t>
                        </m:r>
                      </m:sup>
                    </m:sSup>
                  </m:oMath>
                </a14:m>
                <a:endParaRPr lang="en-US" sz="1000" dirty="0"/>
              </a:p>
            </p:txBody>
          </p:sp>
        </mc:Choice>
        <mc:Fallback xmlns="">
          <p:sp>
            <p:nvSpPr>
              <p:cNvPr id="43" name="Rectangle 42">
                <a:extLst>
                  <a:ext uri="{FF2B5EF4-FFF2-40B4-BE49-F238E27FC236}">
                    <a16:creationId xmlns:a16="http://schemas.microsoft.com/office/drawing/2014/main" id="{B44D0998-7402-43C3-902D-748DDD478955}"/>
                  </a:ext>
                </a:extLst>
              </p:cNvPr>
              <p:cNvSpPr>
                <a:spLocks noRot="1" noChangeAspect="1" noMove="1" noResize="1" noEditPoints="1" noAdjustHandles="1" noChangeArrowheads="1" noChangeShapeType="1" noTextEdit="1"/>
              </p:cNvSpPr>
              <p:nvPr/>
            </p:nvSpPr>
            <p:spPr>
              <a:xfrm>
                <a:off x="8476347" y="6071906"/>
                <a:ext cx="847288" cy="441152"/>
              </a:xfrm>
              <a:prstGeom prst="rect">
                <a:avLst/>
              </a:prstGeom>
              <a:blipFill>
                <a:blip r:embed="rId4"/>
                <a:stretch>
                  <a:fillRect/>
                </a:stretch>
              </a:blipFill>
            </p:spPr>
            <p:txBody>
              <a:bodyPr/>
              <a:lstStyle/>
              <a:p>
                <a:r>
                  <a:rPr lang="en-US">
                    <a:noFill/>
                  </a:rPr>
                  <a:t> </a:t>
                </a:r>
              </a:p>
            </p:txBody>
          </p:sp>
        </mc:Fallback>
      </mc:AlternateContent>
      <p:sp>
        <p:nvSpPr>
          <p:cNvPr id="44" name="Rectangle 43">
            <a:extLst>
              <a:ext uri="{FF2B5EF4-FFF2-40B4-BE49-F238E27FC236}">
                <a16:creationId xmlns:a16="http://schemas.microsoft.com/office/drawing/2014/main" id="{3BD8120B-3E27-4DFB-8DB3-9BD74D097EE1}"/>
              </a:ext>
            </a:extLst>
          </p:cNvPr>
          <p:cNvSpPr/>
          <p:nvPr/>
        </p:nvSpPr>
        <p:spPr>
          <a:xfrm>
            <a:off x="8506437" y="4401127"/>
            <a:ext cx="914398" cy="44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A không khả nghịch</a:t>
            </a:r>
            <a:endParaRPr lang="en-US" sz="1000" dirty="0"/>
          </a:p>
        </p:txBody>
      </p:sp>
      <p:cxnSp>
        <p:nvCxnSpPr>
          <p:cNvPr id="48" name="Straight Connector 47">
            <a:extLst>
              <a:ext uri="{FF2B5EF4-FFF2-40B4-BE49-F238E27FC236}">
                <a16:creationId xmlns:a16="http://schemas.microsoft.com/office/drawing/2014/main" id="{97F9F297-0941-4E87-9A0F-EB88B95D80F0}"/>
              </a:ext>
            </a:extLst>
          </p:cNvPr>
          <p:cNvCxnSpPr>
            <a:stCxn id="28" idx="3"/>
          </p:cNvCxnSpPr>
          <p:nvPr/>
        </p:nvCxnSpPr>
        <p:spPr>
          <a:xfrm flipV="1">
            <a:off x="6807314" y="4539788"/>
            <a:ext cx="0" cy="1145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106A051-2264-465C-9617-DD06A9B1D42B}"/>
              </a:ext>
            </a:extLst>
          </p:cNvPr>
          <p:cNvCxnSpPr>
            <a:endCxn id="44" idx="1"/>
          </p:cNvCxnSpPr>
          <p:nvPr/>
        </p:nvCxnSpPr>
        <p:spPr>
          <a:xfrm>
            <a:off x="6807314" y="4539788"/>
            <a:ext cx="1699123" cy="81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18A9107E-27A3-4E9C-951B-4693BD72AD79}"/>
              </a:ext>
            </a:extLst>
          </p:cNvPr>
          <p:cNvSpPr/>
          <p:nvPr/>
        </p:nvSpPr>
        <p:spPr>
          <a:xfrm>
            <a:off x="9642954" y="5231779"/>
            <a:ext cx="804391" cy="545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End </a:t>
            </a:r>
            <a:endParaRPr lang="en-US" sz="1000" dirty="0"/>
          </a:p>
        </p:txBody>
      </p:sp>
      <p:cxnSp>
        <p:nvCxnSpPr>
          <p:cNvPr id="53" name="Straight Arrow Connector 52">
            <a:extLst>
              <a:ext uri="{FF2B5EF4-FFF2-40B4-BE49-F238E27FC236}">
                <a16:creationId xmlns:a16="http://schemas.microsoft.com/office/drawing/2014/main" id="{5ABAAAE7-575D-41F0-8043-F72DCF48BFFD}"/>
              </a:ext>
            </a:extLst>
          </p:cNvPr>
          <p:cNvCxnSpPr>
            <a:cxnSpLocks/>
            <a:stCxn id="38" idx="3"/>
            <a:endCxn id="51" idx="2"/>
          </p:cNvCxnSpPr>
          <p:nvPr/>
        </p:nvCxnSpPr>
        <p:spPr>
          <a:xfrm>
            <a:off x="8260700" y="5427539"/>
            <a:ext cx="1382254" cy="77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A5368B0-FBB8-4858-95D0-5C72B1162BA7}"/>
              </a:ext>
            </a:extLst>
          </p:cNvPr>
          <p:cNvCxnSpPr>
            <a:stCxn id="44" idx="3"/>
            <a:endCxn id="51" idx="0"/>
          </p:cNvCxnSpPr>
          <p:nvPr/>
        </p:nvCxnSpPr>
        <p:spPr>
          <a:xfrm>
            <a:off x="9420835" y="4621703"/>
            <a:ext cx="624315" cy="610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910AE77-EAA1-4A78-8F33-E6926A3030DF}"/>
              </a:ext>
            </a:extLst>
          </p:cNvPr>
          <p:cNvCxnSpPr>
            <a:stCxn id="43" idx="3"/>
            <a:endCxn id="51" idx="4"/>
          </p:cNvCxnSpPr>
          <p:nvPr/>
        </p:nvCxnSpPr>
        <p:spPr>
          <a:xfrm flipV="1">
            <a:off x="9323635" y="5777628"/>
            <a:ext cx="721515" cy="51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41F01CAF-7BE4-484F-B81E-1AFD04DAA92C}"/>
              </a:ext>
            </a:extLst>
          </p:cNvPr>
          <p:cNvCxnSpPr>
            <a:stCxn id="15" idx="2"/>
          </p:cNvCxnSpPr>
          <p:nvPr/>
        </p:nvCxnSpPr>
        <p:spPr>
          <a:xfrm rot="16200000" flipH="1">
            <a:off x="4175885" y="3365606"/>
            <a:ext cx="770176" cy="21023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0E3CB34-5899-4DDD-91E2-F608F6FC1434}"/>
              </a:ext>
            </a:extLst>
          </p:cNvPr>
          <p:cNvSpPr txBox="1"/>
          <p:nvPr/>
        </p:nvSpPr>
        <p:spPr>
          <a:xfrm>
            <a:off x="5637165" y="4073671"/>
            <a:ext cx="320030" cy="246221"/>
          </a:xfrm>
          <a:prstGeom prst="rect">
            <a:avLst/>
          </a:prstGeom>
          <a:noFill/>
        </p:spPr>
        <p:txBody>
          <a:bodyPr wrap="square" rtlCol="0">
            <a:spAutoFit/>
          </a:bodyPr>
          <a:lstStyle/>
          <a:p>
            <a:r>
              <a:rPr lang="vi-VN" sz="1000" dirty="0"/>
              <a:t>Đ</a:t>
            </a:r>
            <a:endParaRPr lang="en-US" sz="1000" dirty="0"/>
          </a:p>
        </p:txBody>
      </p:sp>
      <p:sp>
        <p:nvSpPr>
          <p:cNvPr id="9" name="TextBox 8">
            <a:extLst>
              <a:ext uri="{FF2B5EF4-FFF2-40B4-BE49-F238E27FC236}">
                <a16:creationId xmlns:a16="http://schemas.microsoft.com/office/drawing/2014/main" id="{75A36903-B144-4633-BF06-D267763C1B71}"/>
              </a:ext>
            </a:extLst>
          </p:cNvPr>
          <p:cNvSpPr txBox="1"/>
          <p:nvPr/>
        </p:nvSpPr>
        <p:spPr>
          <a:xfrm>
            <a:off x="6526524" y="4950744"/>
            <a:ext cx="300191" cy="246221"/>
          </a:xfrm>
          <a:prstGeom prst="rect">
            <a:avLst/>
          </a:prstGeom>
          <a:noFill/>
        </p:spPr>
        <p:txBody>
          <a:bodyPr wrap="square" rtlCol="0">
            <a:spAutoFit/>
          </a:bodyPr>
          <a:lstStyle/>
          <a:p>
            <a:r>
              <a:rPr lang="vi-VN" sz="1000" dirty="0"/>
              <a:t>S</a:t>
            </a:r>
            <a:endParaRPr lang="en-US" sz="1000" dirty="0"/>
          </a:p>
        </p:txBody>
      </p:sp>
    </p:spTree>
    <p:extLst>
      <p:ext uri="{BB962C8B-B14F-4D97-AF65-F5344CB8AC3E}">
        <p14:creationId xmlns:p14="http://schemas.microsoft.com/office/powerpoint/2010/main" val="51821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V.   PHƯƠNG PHÁP VIỀN QUANH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9733666" cy="3609771"/>
              </a:xfrm>
              <a:prstGeom prst="rect">
                <a:avLst/>
              </a:prstGeom>
              <a:noFill/>
            </p:spPr>
            <p:txBody>
              <a:bodyPr wrap="square" rtlCol="0">
                <a:spAutoFit/>
              </a:bodyPr>
              <a:lstStyle/>
              <a:p>
                <a:pPr marL="457200" indent="-457200">
                  <a:buAutoNum type="arabicPeriod"/>
                </a:pPr>
                <a:r>
                  <a:rPr lang="vi-VN" sz="2400" dirty="0"/>
                  <a:t>Ý tưởng</a:t>
                </a:r>
              </a:p>
              <a:p>
                <a:r>
                  <a:rPr lang="vi-VN" sz="2400" dirty="0"/>
                  <a:t>Ma trận A</a:t>
                </a:r>
                <a:r>
                  <a:rPr lang="vi-VN" sz="2400" baseline="-25000" dirty="0"/>
                  <a:t>n</a:t>
                </a:r>
                <a:r>
                  <a:rPr lang="vi-VN" sz="2400" dirty="0"/>
                  <a:t>=</a:t>
                </a:r>
                <a14:m>
                  <m:oMath xmlns:m="http://schemas.openxmlformats.org/officeDocument/2006/math">
                    <m:d>
                      <m:dPr>
                        <m:begChr m:val="["/>
                        <m:endChr m:val="]"/>
                        <m:ctrlPr>
                          <a:rPr lang="vi-VN" sz="2400" i="1" smtClean="0">
                            <a:latin typeface="Cambria Math" panose="02040503050406030204" pitchFamily="18" charset="0"/>
                          </a:rPr>
                        </m:ctrlPr>
                      </m:dP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m:rPr>
                                <m:sty m:val="p"/>
                              </m:rPr>
                              <a:rPr lang="vi-VN" sz="2400" i="1">
                                <a:latin typeface="Cambria Math" panose="02040503050406030204" pitchFamily="18" charset="0"/>
                              </a:rPr>
                              <m:t>ij</m:t>
                            </m:r>
                          </m:sub>
                        </m:sSub>
                      </m:e>
                    </m:d>
                  </m:oMath>
                </a14:m>
                <a:r>
                  <a:rPr lang="vi-VN" sz="2400" dirty="0"/>
                  <a:t>, chia A=</a:t>
                </a:r>
                <a14:m>
                  <m:oMath xmlns:m="http://schemas.openxmlformats.org/officeDocument/2006/math">
                    <m:d>
                      <m:dPr>
                        <m:ctrlPr>
                          <a:rPr lang="vi-VN" sz="2400" i="1" smtClean="0">
                            <a:latin typeface="Cambria Math" panose="02040503050406030204" pitchFamily="18" charset="0"/>
                          </a:rPr>
                        </m:ctrlPr>
                      </m:dPr>
                      <m:e>
                        <m:m>
                          <m:mPr>
                            <m:mcs>
                              <m:mc>
                                <m:mcPr>
                                  <m:count m:val="2"/>
                                  <m:mcJc m:val="center"/>
                                </m:mcPr>
                              </m:mc>
                            </m:mcs>
                            <m:ctrlPr>
                              <a:rPr lang="vi-VN" sz="2400" i="1" smtClean="0">
                                <a:latin typeface="Cambria Math" panose="02040503050406030204" pitchFamily="18" charset="0"/>
                              </a:rPr>
                            </m:ctrlPr>
                          </m:mP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12</m:t>
                                  </m:r>
                                </m:sub>
                              </m:sSub>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21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22</m:t>
                                  </m:r>
                                </m:sub>
                              </m:sSub>
                            </m:e>
                          </m:mr>
                        </m:m>
                      </m:e>
                    </m:d>
                  </m:oMath>
                </a14:m>
                <a:r>
                  <a:rPr lang="vi-VN" sz="2400" dirty="0"/>
                  <a:t>=</a:t>
                </a:r>
                <a14:m>
                  <m:oMath xmlns:m="http://schemas.openxmlformats.org/officeDocument/2006/math">
                    <m:d>
                      <m:dPr>
                        <m:ctrlPr>
                          <a:rPr lang="vi-VN" sz="2400" i="1" dirty="0" smtClean="0">
                            <a:latin typeface="Cambria Math" panose="02040503050406030204" pitchFamily="18" charset="0"/>
                          </a:rPr>
                        </m:ctrlPr>
                      </m:dPr>
                      <m:e>
                        <m:m>
                          <m:mPr>
                            <m:mcs>
                              <m:mc>
                                <m:mcPr>
                                  <m:count m:val="5"/>
                                  <m:mcJc m:val="center"/>
                                </m:mcPr>
                              </m:mc>
                            </m:mcs>
                            <m:ctrlPr>
                              <a:rPr lang="vi-VN" sz="2400" i="1" dirty="0" smtClean="0">
                                <a:latin typeface="Cambria Math" panose="02040503050406030204" pitchFamily="18" charset="0"/>
                              </a:rPr>
                            </m:ctrlPr>
                          </m:mPr>
                          <m:mr>
                            <m:e>
                              <m:sSub>
                                <m:sSubPr>
                                  <m:ctrlPr>
                                    <a:rPr lang="vi-VN" sz="2400" i="1" dirty="0" smtClean="0">
                                      <a:latin typeface="Cambria Math" panose="02040503050406030204" pitchFamily="18" charset="0"/>
                                    </a:rPr>
                                  </m:ctrlPr>
                                </m:sSubPr>
                                <m:e>
                                  <m:r>
                                    <m:rPr>
                                      <m:sty m:val="p"/>
                                    </m:rPr>
                                    <a:rPr lang="vi-VN" sz="2400" i="1" dirty="0">
                                      <a:latin typeface="Cambria Math" panose="02040503050406030204" pitchFamily="18" charset="0"/>
                                    </a:rPr>
                                    <m:t>a</m:t>
                                  </m:r>
                                </m:e>
                                <m:sub>
                                  <m:r>
                                    <a:rPr lang="vi-VN" sz="2400" i="1" dirty="0">
                                      <a:latin typeface="Cambria Math" panose="02040503050406030204" pitchFamily="18" charset="0"/>
                                    </a:rPr>
                                    <m:t>11</m:t>
                                  </m:r>
                                </m:sub>
                              </m:sSub>
                            </m:e>
                            <m:e>
                              <m:r>
                                <a:rPr lang="vi-VN" sz="2400" i="1" dirty="0" smtClean="0">
                                  <a:latin typeface="Cambria Math" panose="02040503050406030204" pitchFamily="18" charset="0"/>
                                  <a:ea typeface="Cambria Math" panose="02040503050406030204" pitchFamily="18" charset="0"/>
                                </a:rPr>
                                <m:t>⋯</m:t>
                              </m:r>
                            </m:e>
                            <m:e>
                              <m:sSub>
                                <m:sSubPr>
                                  <m:ctrlPr>
                                    <a:rPr lang="vi-VN" sz="2400" i="1" dirty="0" smtClean="0">
                                      <a:latin typeface="Cambria Math" panose="02040503050406030204" pitchFamily="18" charset="0"/>
                                    </a:rPr>
                                  </m:ctrlPr>
                                </m:sSubPr>
                                <m:e>
                                  <m:r>
                                    <m:rPr>
                                      <m:sty m:val="p"/>
                                    </m:rPr>
                                    <a:rPr lang="vi-VN" sz="2400" i="1" dirty="0">
                                      <a:latin typeface="Cambria Math" panose="02040503050406030204" pitchFamily="18" charset="0"/>
                                    </a:rPr>
                                    <m:t>a</m:t>
                                  </m:r>
                                </m:e>
                                <m:sub>
                                  <m:r>
                                    <a:rPr lang="vi-VN" sz="2400" b="0" i="1" dirty="0" smtClean="0">
                                      <a:latin typeface="Cambria Math" panose="02040503050406030204" pitchFamily="18" charset="0"/>
                                    </a:rPr>
                                    <m:t>(</m:t>
                                  </m:r>
                                  <m:r>
                                    <m:rPr>
                                      <m:sty m:val="p"/>
                                    </m:rPr>
                                    <a:rPr lang="vi-VN" sz="2400" i="1" dirty="0">
                                      <a:latin typeface="Cambria Math" panose="02040503050406030204" pitchFamily="18" charset="0"/>
                                    </a:rPr>
                                    <m:t>n</m:t>
                                  </m:r>
                                  <m:r>
                                    <a:rPr lang="vi-VN" sz="2400" b="0" i="1" dirty="0" smtClean="0">
                                      <a:latin typeface="Cambria Math" panose="02040503050406030204" pitchFamily="18" charset="0"/>
                                    </a:rPr>
                                    <m:t>−</m:t>
                                  </m:r>
                                  <m:r>
                                    <a:rPr lang="vi-VN" sz="2400" i="1" dirty="0">
                                      <a:latin typeface="Cambria Math" panose="02040503050406030204" pitchFamily="18" charset="0"/>
                                    </a:rPr>
                                    <m:t>1</m:t>
                                  </m:r>
                                  <m:r>
                                    <a:rPr lang="vi-VN" sz="2400" b="0" i="1" dirty="0" smtClean="0">
                                      <a:latin typeface="Cambria Math" panose="02040503050406030204" pitchFamily="18" charset="0"/>
                                    </a:rPr>
                                    <m:t>)</m:t>
                                  </m:r>
                                  <m:r>
                                    <a:rPr lang="vi-VN" sz="2400" i="1" dirty="0">
                                      <a:latin typeface="Cambria Math" panose="02040503050406030204" pitchFamily="18" charset="0"/>
                                    </a:rPr>
                                    <m:t>1</m:t>
                                  </m:r>
                                </m:sub>
                              </m:sSub>
                            </m:e>
                            <m:e>
                              <m:r>
                                <a:rPr lang="vi-VN" sz="2400" b="0" i="1" dirty="0" smtClean="0">
                                  <a:latin typeface="Cambria Math" panose="02040503050406030204" pitchFamily="18" charset="0"/>
                                </a:rPr>
                                <m:t>|</m:t>
                              </m:r>
                            </m:e>
                            <m:e>
                              <m:sSub>
                                <m:sSubPr>
                                  <m:ctrlPr>
                                    <a:rPr lang="vi-VN" sz="2400" i="1" dirty="0" smtClean="0">
                                      <a:latin typeface="Cambria Math" panose="02040503050406030204" pitchFamily="18" charset="0"/>
                                    </a:rPr>
                                  </m:ctrlPr>
                                </m:sSubPr>
                                <m:e>
                                  <m:r>
                                    <m:rPr>
                                      <m:sty m:val="p"/>
                                    </m:rPr>
                                    <a:rPr lang="vi-VN" sz="2400" i="1" dirty="0">
                                      <a:latin typeface="Cambria Math" panose="02040503050406030204" pitchFamily="18" charset="0"/>
                                    </a:rPr>
                                    <m:t>a</m:t>
                                  </m:r>
                                </m:e>
                                <m:sub>
                                  <m:r>
                                    <a:rPr lang="vi-VN" sz="2400" i="1" dirty="0">
                                      <a:latin typeface="Cambria Math" panose="02040503050406030204" pitchFamily="18" charset="0"/>
                                    </a:rPr>
                                    <m:t>1</m:t>
                                  </m:r>
                                  <m:r>
                                    <m:rPr>
                                      <m:sty m:val="p"/>
                                    </m:rPr>
                                    <a:rPr lang="vi-VN" sz="2400" i="1" dirty="0">
                                      <a:latin typeface="Cambria Math" panose="02040503050406030204" pitchFamily="18" charset="0"/>
                                    </a:rPr>
                                    <m:t>n</m:t>
                                  </m:r>
                                </m:sub>
                              </m:sSub>
                            </m:e>
                          </m:mr>
                          <m:mr>
                            <m:e>
                              <m:r>
                                <a:rPr lang="vi-VN" sz="2400" i="1" dirty="0" smtClean="0">
                                  <a:latin typeface="Cambria Math" panose="02040503050406030204" pitchFamily="18" charset="0"/>
                                  <a:ea typeface="Cambria Math" panose="02040503050406030204" pitchFamily="18" charset="0"/>
                                </a:rPr>
                                <m:t>⋮</m:t>
                              </m:r>
                            </m:e>
                            <m:e>
                              <m:r>
                                <a:rPr lang="vi-VN" sz="2400" i="1" dirty="0" smtClean="0">
                                  <a:latin typeface="Cambria Math" panose="02040503050406030204" pitchFamily="18" charset="0"/>
                                  <a:ea typeface="Cambria Math" panose="02040503050406030204" pitchFamily="18" charset="0"/>
                                </a:rPr>
                                <m:t>⋱</m:t>
                              </m:r>
                            </m:e>
                            <m:e>
                              <m:r>
                                <a:rPr lang="vi-VN" sz="2400" i="1" dirty="0" smtClean="0">
                                  <a:latin typeface="Cambria Math" panose="02040503050406030204" pitchFamily="18" charset="0"/>
                                  <a:ea typeface="Cambria Math" panose="02040503050406030204" pitchFamily="18" charset="0"/>
                                </a:rPr>
                                <m:t>⋮</m:t>
                              </m:r>
                            </m:e>
                            <m:e>
                              <m:r>
                                <a:rPr lang="vi-VN" sz="2400" b="0" i="1" dirty="0" smtClean="0">
                                  <a:latin typeface="Cambria Math" panose="02040503050406030204" pitchFamily="18" charset="0"/>
                                </a:rPr>
                                <m:t>|</m:t>
                              </m:r>
                            </m:e>
                            <m:e>
                              <m:r>
                                <a:rPr lang="vi-VN" sz="2400" i="1" dirty="0" smtClean="0">
                                  <a:latin typeface="Cambria Math" panose="02040503050406030204" pitchFamily="18" charset="0"/>
                                  <a:ea typeface="Cambria Math" panose="02040503050406030204" pitchFamily="18" charset="0"/>
                                </a:rPr>
                                <m:t>⋮</m:t>
                              </m:r>
                            </m:e>
                          </m:mr>
                          <m:mr>
                            <m:e>
                              <m:sSub>
                                <m:sSubPr>
                                  <m:ctrlPr>
                                    <a:rPr lang="vi-VN" sz="2400" i="1" dirty="0" smtClean="0">
                                      <a:latin typeface="Cambria Math" panose="02040503050406030204" pitchFamily="18" charset="0"/>
                                    </a:rPr>
                                  </m:ctrlPr>
                                </m:sSubPr>
                                <m:e>
                                  <m:r>
                                    <m:rPr>
                                      <m:sty m:val="p"/>
                                    </m:rPr>
                                    <a:rPr lang="vi-VN" sz="2400" i="1" dirty="0">
                                      <a:latin typeface="Cambria Math" panose="02040503050406030204" pitchFamily="18" charset="0"/>
                                    </a:rPr>
                                    <m:t>a</m:t>
                                  </m:r>
                                </m:e>
                                <m:sub>
                                  <m:r>
                                    <a:rPr lang="vi-VN" sz="2400" b="0" i="1" dirty="0" smtClean="0">
                                      <a:latin typeface="Cambria Math" panose="02040503050406030204" pitchFamily="18" charset="0"/>
                                    </a:rPr>
                                    <m:t>(</m:t>
                                  </m:r>
                                  <m:r>
                                    <m:rPr>
                                      <m:sty m:val="p"/>
                                    </m:rPr>
                                    <a:rPr lang="vi-VN" sz="2400" i="1" dirty="0">
                                      <a:latin typeface="Cambria Math" panose="02040503050406030204" pitchFamily="18" charset="0"/>
                                    </a:rPr>
                                    <m:t>n</m:t>
                                  </m:r>
                                  <m:r>
                                    <a:rPr lang="vi-VN" sz="2400" b="0" i="1" dirty="0" smtClean="0">
                                      <a:latin typeface="Cambria Math" panose="02040503050406030204" pitchFamily="18" charset="0"/>
                                    </a:rPr>
                                    <m:t>−</m:t>
                                  </m:r>
                                  <m:r>
                                    <a:rPr lang="vi-VN" sz="2400" i="1" dirty="0">
                                      <a:latin typeface="Cambria Math" panose="02040503050406030204" pitchFamily="18" charset="0"/>
                                    </a:rPr>
                                    <m:t>1</m:t>
                                  </m:r>
                                  <m:r>
                                    <a:rPr lang="vi-VN" sz="2400" b="0" i="1" dirty="0" smtClean="0">
                                      <a:latin typeface="Cambria Math" panose="02040503050406030204" pitchFamily="18" charset="0"/>
                                    </a:rPr>
                                    <m:t>)</m:t>
                                  </m:r>
                                  <m:r>
                                    <a:rPr lang="vi-VN" sz="2400" i="1" dirty="0">
                                      <a:latin typeface="Cambria Math" panose="02040503050406030204" pitchFamily="18" charset="0"/>
                                    </a:rPr>
                                    <m:t>1</m:t>
                                  </m:r>
                                </m:sub>
                              </m:sSub>
                            </m:e>
                            <m:e>
                              <m:r>
                                <a:rPr lang="vi-VN" sz="2400" i="1" dirty="0" smtClean="0">
                                  <a:latin typeface="Cambria Math" panose="02040503050406030204" pitchFamily="18" charset="0"/>
                                  <a:ea typeface="Cambria Math" panose="02040503050406030204" pitchFamily="18" charset="0"/>
                                </a:rPr>
                                <m:t>⋯</m:t>
                              </m:r>
                            </m:e>
                            <m:e>
                              <m:sSub>
                                <m:sSubPr>
                                  <m:ctrlPr>
                                    <a:rPr lang="vi-VN" sz="2400" i="1" dirty="0" smtClean="0">
                                      <a:latin typeface="Cambria Math" panose="02040503050406030204" pitchFamily="18" charset="0"/>
                                    </a:rPr>
                                  </m:ctrlPr>
                                </m:sSubPr>
                                <m:e>
                                  <m:r>
                                    <m:rPr>
                                      <m:sty m:val="p"/>
                                    </m:rPr>
                                    <a:rPr lang="vi-VN" sz="2400" i="1" dirty="0">
                                      <a:latin typeface="Cambria Math" panose="02040503050406030204" pitchFamily="18" charset="0"/>
                                    </a:rPr>
                                    <m:t>a</m:t>
                                  </m:r>
                                </m:e>
                                <m:sub>
                                  <m:r>
                                    <a:rPr lang="vi-VN" sz="2400" b="0" i="1" dirty="0" smtClean="0">
                                      <a:latin typeface="Cambria Math" panose="02040503050406030204" pitchFamily="18" charset="0"/>
                                    </a:rPr>
                                    <m:t>(</m:t>
                                  </m:r>
                                  <m:r>
                                    <m:rPr>
                                      <m:sty m:val="p"/>
                                    </m:rPr>
                                    <a:rPr lang="vi-VN" sz="2400" i="1" dirty="0">
                                      <a:latin typeface="Cambria Math" panose="02040503050406030204" pitchFamily="18" charset="0"/>
                                    </a:rPr>
                                    <m:t>n</m:t>
                                  </m:r>
                                  <m:r>
                                    <a:rPr lang="vi-VN" sz="2400" b="0" i="1" dirty="0" smtClean="0">
                                      <a:latin typeface="Cambria Math" panose="02040503050406030204" pitchFamily="18" charset="0"/>
                                    </a:rPr>
                                    <m:t>−</m:t>
                                  </m:r>
                                  <m:r>
                                    <a:rPr lang="vi-VN" sz="2400" i="1" dirty="0">
                                      <a:latin typeface="Cambria Math" panose="02040503050406030204" pitchFamily="18" charset="0"/>
                                    </a:rPr>
                                    <m:t>1</m:t>
                                  </m:r>
                                  <m:r>
                                    <a:rPr lang="vi-VN" sz="2400" b="0" i="1" dirty="0" smtClean="0">
                                      <a:latin typeface="Cambria Math" panose="02040503050406030204" pitchFamily="18" charset="0"/>
                                    </a:rPr>
                                    <m:t>)(</m:t>
                                  </m:r>
                                  <m:r>
                                    <m:rPr>
                                      <m:sty m:val="p"/>
                                    </m:rPr>
                                    <a:rPr lang="vi-VN" sz="2400" i="1" dirty="0">
                                      <a:latin typeface="Cambria Math" panose="02040503050406030204" pitchFamily="18" charset="0"/>
                                    </a:rPr>
                                    <m:t>n</m:t>
                                  </m:r>
                                  <m:r>
                                    <a:rPr lang="vi-VN" sz="2400" b="0" i="1" dirty="0" smtClean="0">
                                      <a:latin typeface="Cambria Math" panose="02040503050406030204" pitchFamily="18" charset="0"/>
                                    </a:rPr>
                                    <m:t>−</m:t>
                                  </m:r>
                                  <m:r>
                                    <a:rPr lang="vi-VN" sz="2400" i="1" dirty="0">
                                      <a:latin typeface="Cambria Math" panose="02040503050406030204" pitchFamily="18" charset="0"/>
                                    </a:rPr>
                                    <m:t>1</m:t>
                                  </m:r>
                                  <m:r>
                                    <a:rPr lang="vi-VN" sz="2400" b="0" i="1" dirty="0" smtClean="0">
                                      <a:latin typeface="Cambria Math" panose="02040503050406030204" pitchFamily="18" charset="0"/>
                                    </a:rPr>
                                    <m:t>)</m:t>
                                  </m:r>
                                </m:sub>
                              </m:sSub>
                            </m:e>
                            <m:e>
                              <m:r>
                                <a:rPr lang="vi-VN" sz="2400" b="0" i="1" dirty="0" smtClean="0">
                                  <a:latin typeface="Cambria Math" panose="02040503050406030204" pitchFamily="18" charset="0"/>
                                </a:rPr>
                                <m:t>|</m:t>
                              </m:r>
                            </m:e>
                            <m:e>
                              <m:sSub>
                                <m:sSubPr>
                                  <m:ctrlPr>
                                    <a:rPr lang="vi-VN" sz="2400" i="1" dirty="0" smtClean="0">
                                      <a:latin typeface="Cambria Math" panose="02040503050406030204" pitchFamily="18" charset="0"/>
                                    </a:rPr>
                                  </m:ctrlPr>
                                </m:sSubPr>
                                <m:e>
                                  <m:r>
                                    <m:rPr>
                                      <m:sty m:val="p"/>
                                    </m:rPr>
                                    <a:rPr lang="vi-VN" sz="2400" i="1" dirty="0">
                                      <a:latin typeface="Cambria Math" panose="02040503050406030204" pitchFamily="18" charset="0"/>
                                    </a:rPr>
                                    <m:t>a</m:t>
                                  </m:r>
                                </m:e>
                                <m:sub>
                                  <m:r>
                                    <a:rPr lang="vi-VN" sz="2400" i="1" dirty="0">
                                      <a:latin typeface="Cambria Math" panose="02040503050406030204" pitchFamily="18" charset="0"/>
                                    </a:rPr>
                                    <m:t>1</m:t>
                                  </m:r>
                                  <m:r>
                                    <a:rPr lang="vi-VN" sz="2400" b="0" i="1" dirty="0" smtClean="0">
                                      <a:latin typeface="Cambria Math" panose="02040503050406030204" pitchFamily="18" charset="0"/>
                                    </a:rPr>
                                    <m:t>(</m:t>
                                  </m:r>
                                  <m:r>
                                    <m:rPr>
                                      <m:sty m:val="p"/>
                                    </m:rPr>
                                    <a:rPr lang="vi-VN" sz="2400" i="1" dirty="0">
                                      <a:latin typeface="Cambria Math" panose="02040503050406030204" pitchFamily="18" charset="0"/>
                                    </a:rPr>
                                    <m:t>n</m:t>
                                  </m:r>
                                  <m:r>
                                    <a:rPr lang="vi-VN" sz="2400" b="0" i="1" dirty="0" smtClean="0">
                                      <a:latin typeface="Cambria Math" panose="02040503050406030204" pitchFamily="18" charset="0"/>
                                    </a:rPr>
                                    <m:t>−</m:t>
                                  </m:r>
                                  <m:r>
                                    <a:rPr lang="vi-VN" sz="2400" i="1" dirty="0">
                                      <a:latin typeface="Cambria Math" panose="02040503050406030204" pitchFamily="18" charset="0"/>
                                    </a:rPr>
                                    <m:t>1</m:t>
                                  </m:r>
                                  <m:r>
                                    <a:rPr lang="vi-VN" sz="2400" b="0" i="1" dirty="0" smtClean="0">
                                      <a:latin typeface="Cambria Math" panose="02040503050406030204" pitchFamily="18" charset="0"/>
                                    </a:rPr>
                                    <m:t>)</m:t>
                                  </m:r>
                                </m:sub>
                              </m:sSub>
                            </m:e>
                          </m:mr>
                          <m:mr>
                            <m:e>
                              <m:r>
                                <a:rPr lang="vi-VN" sz="2400" b="0" i="1" dirty="0" smtClean="0">
                                  <a:latin typeface="Cambria Math" panose="02040503050406030204" pitchFamily="18" charset="0"/>
                                </a:rPr>
                                <m:t>−</m:t>
                              </m:r>
                            </m:e>
                            <m:e>
                              <m:r>
                                <a:rPr lang="vi-VN" sz="2400" b="0" i="1" dirty="0" smtClean="0">
                                  <a:latin typeface="Cambria Math" panose="02040503050406030204" pitchFamily="18" charset="0"/>
                                </a:rPr>
                                <m:t>−</m:t>
                              </m:r>
                            </m:e>
                            <m:e>
                              <m:r>
                                <a:rPr lang="vi-VN" sz="2400" b="0" i="1" dirty="0" smtClean="0">
                                  <a:latin typeface="Cambria Math" panose="02040503050406030204" pitchFamily="18" charset="0"/>
                                </a:rPr>
                                <m:t>−</m:t>
                              </m:r>
                            </m:e>
                            <m:e>
                              <m:r>
                                <a:rPr lang="vi-VN" sz="2400" b="0" i="1" dirty="0" smtClean="0">
                                  <a:latin typeface="Cambria Math" panose="02040503050406030204" pitchFamily="18" charset="0"/>
                                </a:rPr>
                                <m:t>|</m:t>
                              </m:r>
                            </m:e>
                            <m:e>
                              <m:r>
                                <a:rPr lang="vi-VN" sz="2400" b="0" i="1" dirty="0" smtClean="0">
                                  <a:latin typeface="Cambria Math" panose="02040503050406030204" pitchFamily="18" charset="0"/>
                                </a:rPr>
                                <m:t>−</m:t>
                              </m:r>
                            </m:e>
                          </m:mr>
                          <m:mr>
                            <m:e>
                              <m:sSub>
                                <m:sSubPr>
                                  <m:ctrlPr>
                                    <a:rPr lang="vi-VN" sz="2400" i="1" dirty="0" smtClean="0">
                                      <a:latin typeface="Cambria Math" panose="02040503050406030204" pitchFamily="18" charset="0"/>
                                    </a:rPr>
                                  </m:ctrlPr>
                                </m:sSubPr>
                                <m:e>
                                  <m:r>
                                    <m:rPr>
                                      <m:sty m:val="p"/>
                                    </m:rPr>
                                    <a:rPr lang="vi-VN" sz="2400" i="1" dirty="0">
                                      <a:latin typeface="Cambria Math" panose="02040503050406030204" pitchFamily="18" charset="0"/>
                                    </a:rPr>
                                    <m:t>a</m:t>
                                  </m:r>
                                </m:e>
                                <m:sub>
                                  <m:r>
                                    <m:rPr>
                                      <m:sty m:val="p"/>
                                    </m:rPr>
                                    <a:rPr lang="vi-VN" sz="2400" i="1" dirty="0">
                                      <a:latin typeface="Cambria Math" panose="02040503050406030204" pitchFamily="18" charset="0"/>
                                    </a:rPr>
                                    <m:t>n</m:t>
                                  </m:r>
                                  <m:r>
                                    <a:rPr lang="vi-VN" sz="2400" i="1" dirty="0">
                                      <a:latin typeface="Cambria Math" panose="02040503050406030204" pitchFamily="18" charset="0"/>
                                    </a:rPr>
                                    <m:t>1</m:t>
                                  </m:r>
                                </m:sub>
                              </m:sSub>
                            </m:e>
                            <m:e>
                              <m:r>
                                <a:rPr lang="vi-VN" sz="2400" i="1" dirty="0" smtClean="0">
                                  <a:latin typeface="Cambria Math" panose="02040503050406030204" pitchFamily="18" charset="0"/>
                                  <a:ea typeface="Cambria Math" panose="02040503050406030204" pitchFamily="18" charset="0"/>
                                </a:rPr>
                                <m:t>⋯</m:t>
                              </m:r>
                            </m:e>
                            <m:e>
                              <m:sSub>
                                <m:sSubPr>
                                  <m:ctrlPr>
                                    <a:rPr lang="vi-VN" sz="2400" i="1" dirty="0" smtClean="0">
                                      <a:latin typeface="Cambria Math" panose="02040503050406030204" pitchFamily="18" charset="0"/>
                                    </a:rPr>
                                  </m:ctrlPr>
                                </m:sSubPr>
                                <m:e>
                                  <m:r>
                                    <m:rPr>
                                      <m:sty m:val="p"/>
                                    </m:rPr>
                                    <a:rPr lang="vi-VN" sz="2400" i="1" dirty="0">
                                      <a:latin typeface="Cambria Math" panose="02040503050406030204" pitchFamily="18" charset="0"/>
                                    </a:rPr>
                                    <m:t>a</m:t>
                                  </m:r>
                                </m:e>
                                <m:sub>
                                  <m:r>
                                    <m:rPr>
                                      <m:sty m:val="p"/>
                                    </m:rPr>
                                    <a:rPr lang="vi-VN" sz="2400" i="1" dirty="0">
                                      <a:latin typeface="Cambria Math" panose="02040503050406030204" pitchFamily="18" charset="0"/>
                                    </a:rPr>
                                    <m:t>n</m:t>
                                  </m:r>
                                  <m:r>
                                    <a:rPr lang="vi-VN" sz="2400" b="0" i="1" dirty="0" smtClean="0">
                                      <a:latin typeface="Cambria Math" panose="02040503050406030204" pitchFamily="18" charset="0"/>
                                    </a:rPr>
                                    <m:t>(</m:t>
                                  </m:r>
                                  <m:r>
                                    <m:rPr>
                                      <m:sty m:val="p"/>
                                    </m:rPr>
                                    <a:rPr lang="vi-VN" sz="2400" i="1" dirty="0">
                                      <a:latin typeface="Cambria Math" panose="02040503050406030204" pitchFamily="18" charset="0"/>
                                    </a:rPr>
                                    <m:t>n</m:t>
                                  </m:r>
                                  <m:r>
                                    <a:rPr lang="vi-VN" sz="2400" b="0" i="1" dirty="0" smtClean="0">
                                      <a:latin typeface="Cambria Math" panose="02040503050406030204" pitchFamily="18" charset="0"/>
                                    </a:rPr>
                                    <m:t>−</m:t>
                                  </m:r>
                                  <m:r>
                                    <a:rPr lang="vi-VN" sz="2400" i="1" dirty="0">
                                      <a:latin typeface="Cambria Math" panose="02040503050406030204" pitchFamily="18" charset="0"/>
                                    </a:rPr>
                                    <m:t>1</m:t>
                                  </m:r>
                                  <m:r>
                                    <a:rPr lang="vi-VN" sz="2400" b="0" i="1" dirty="0" smtClean="0">
                                      <a:latin typeface="Cambria Math" panose="02040503050406030204" pitchFamily="18" charset="0"/>
                                    </a:rPr>
                                    <m:t>)</m:t>
                                  </m:r>
                                </m:sub>
                              </m:sSub>
                            </m:e>
                            <m:e>
                              <m:r>
                                <a:rPr lang="vi-VN" sz="2400" b="0" i="1" dirty="0" smtClean="0">
                                  <a:latin typeface="Cambria Math" panose="02040503050406030204" pitchFamily="18" charset="0"/>
                                </a:rPr>
                                <m:t>|</m:t>
                              </m:r>
                            </m:e>
                            <m:e>
                              <m:sSub>
                                <m:sSubPr>
                                  <m:ctrlPr>
                                    <a:rPr lang="vi-VN" sz="2400" i="1" dirty="0" smtClean="0">
                                      <a:latin typeface="Cambria Math" panose="02040503050406030204" pitchFamily="18" charset="0"/>
                                    </a:rPr>
                                  </m:ctrlPr>
                                </m:sSubPr>
                                <m:e>
                                  <m:r>
                                    <m:rPr>
                                      <m:sty m:val="p"/>
                                    </m:rPr>
                                    <a:rPr lang="vi-VN" sz="2400" i="1" dirty="0">
                                      <a:latin typeface="Cambria Math" panose="02040503050406030204" pitchFamily="18" charset="0"/>
                                    </a:rPr>
                                    <m:t>a</m:t>
                                  </m:r>
                                </m:e>
                                <m:sub>
                                  <m:r>
                                    <m:rPr>
                                      <m:sty m:val="p"/>
                                    </m:rPr>
                                    <a:rPr lang="vi-VN" sz="2400" i="1" dirty="0">
                                      <a:latin typeface="Cambria Math" panose="02040503050406030204" pitchFamily="18" charset="0"/>
                                    </a:rPr>
                                    <m:t>nn</m:t>
                                  </m:r>
                                </m:sub>
                              </m:sSub>
                            </m:e>
                          </m:mr>
                        </m:m>
                      </m:e>
                    </m:d>
                  </m:oMath>
                </a14:m>
                <a:endParaRPr lang="vi-VN" sz="2400" dirty="0"/>
              </a:p>
              <a:p>
                <a:endParaRPr lang="vi-VN" sz="2400" dirty="0"/>
              </a:p>
              <a:p>
                <a:r>
                  <a:rPr lang="vi-VN" sz="2400" dirty="0"/>
                  <a:t>Ma trận A chia theo dạng trên gọi là ma trận dạng viền quanh</a:t>
                </a:r>
              </a:p>
            </p:txBody>
          </p:sp>
        </mc:Choice>
        <mc:Fallback xmlns="">
          <p:sp>
            <p:nvSpPr>
              <p:cNvPr id="3" name="TextBox 2">
                <a:extLst>
                  <a:ext uri="{FF2B5EF4-FFF2-40B4-BE49-F238E27FC236}">
                    <a16:creationId xmlns:a16="http://schemas.microsoft.com/office/drawing/2014/main" id="{264C9521-2FA7-42B3-8F9B-1E66DEA41F95}"/>
                  </a:ext>
                </a:extLst>
              </p:cNvPr>
              <p:cNvSpPr txBox="1">
                <a:spLocks noRot="1" noChangeAspect="1" noMove="1" noResize="1" noEditPoints="1" noAdjustHandles="1" noChangeArrowheads="1" noChangeShapeType="1" noTextEdit="1"/>
              </p:cNvSpPr>
              <p:nvPr/>
            </p:nvSpPr>
            <p:spPr>
              <a:xfrm>
                <a:off x="1576485" y="1775491"/>
                <a:ext cx="9733666" cy="3609771"/>
              </a:xfrm>
              <a:prstGeom prst="rect">
                <a:avLst/>
              </a:prstGeom>
              <a:blipFill>
                <a:blip r:embed="rId2"/>
                <a:stretch>
                  <a:fillRect l="-1003" t="-1182" b="-3041"/>
                </a:stretch>
              </a:blipFill>
            </p:spPr>
            <p:txBody>
              <a:bodyPr/>
              <a:lstStyle/>
              <a:p>
                <a:r>
                  <a:rPr lang="en-US">
                    <a:noFill/>
                  </a:rPr>
                  <a:t> </a:t>
                </a:r>
              </a:p>
            </p:txBody>
          </p:sp>
        </mc:Fallback>
      </mc:AlternateContent>
    </p:spTree>
    <p:extLst>
      <p:ext uri="{BB962C8B-B14F-4D97-AF65-F5344CB8AC3E}">
        <p14:creationId xmlns:p14="http://schemas.microsoft.com/office/powerpoint/2010/main" val="17808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V.   PHƯƠNG PHÁP VIỀN QUANH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9733666" cy="2707280"/>
              </a:xfrm>
              <a:prstGeom prst="rect">
                <a:avLst/>
              </a:prstGeom>
              <a:noFill/>
            </p:spPr>
            <p:txBody>
              <a:bodyPr wrap="square" rtlCol="0">
                <a:spAutoFit/>
              </a:bodyPr>
              <a:lstStyle/>
              <a:p>
                <a:pPr marL="457200" indent="-457200">
                  <a:buAutoNum type="arabicPeriod"/>
                </a:pPr>
                <a:r>
                  <a:rPr lang="vi-VN" sz="2400" dirty="0"/>
                  <a:t>Ý tưởng</a:t>
                </a:r>
              </a:p>
              <a:p>
                <a:r>
                  <a:rPr lang="vi-VN" sz="2400" dirty="0"/>
                  <a:t>Tìm </a:t>
                </a:r>
                <a14:m>
                  <m:oMath xmlns:m="http://schemas.openxmlformats.org/officeDocument/2006/math">
                    <m:sSubSup>
                      <m:sSubSupPr>
                        <m:ctrlPr>
                          <a:rPr lang="vi-VN" sz="2400" i="1" smtClean="0">
                            <a:latin typeface="Cambria Math" panose="02040503050406030204" pitchFamily="18" charset="0"/>
                          </a:rPr>
                        </m:ctrlPr>
                      </m:sSubSupPr>
                      <m:e>
                        <m:r>
                          <m:rPr>
                            <m:sty m:val="p"/>
                          </m:rPr>
                          <a:rPr lang="vi-VN" sz="2400" i="1">
                            <a:latin typeface="Cambria Math" panose="02040503050406030204" pitchFamily="18" charset="0"/>
                          </a:rPr>
                          <m:t>A</m:t>
                        </m:r>
                      </m:e>
                      <m:sub>
                        <m:r>
                          <m:rPr>
                            <m:sty m:val="p"/>
                          </m:rPr>
                          <a:rPr lang="vi-VN" sz="2400" i="1">
                            <a:latin typeface="Cambria Math" panose="02040503050406030204" pitchFamily="18" charset="0"/>
                          </a:rPr>
                          <m:t>n</m:t>
                        </m:r>
                      </m:sub>
                      <m:sup>
                        <m:r>
                          <a:rPr lang="vi-VN" sz="2400" b="0" i="1" smtClean="0">
                            <a:latin typeface="Cambria Math" panose="02040503050406030204" pitchFamily="18" charset="0"/>
                          </a:rPr>
                          <m:t>−</m:t>
                        </m:r>
                        <m:r>
                          <a:rPr lang="vi-VN" sz="2400" i="1">
                            <a:latin typeface="Cambria Math" panose="02040503050406030204" pitchFamily="18" charset="0"/>
                          </a:rPr>
                          <m:t>1</m:t>
                        </m:r>
                      </m:sup>
                    </m:sSubSup>
                  </m:oMath>
                </a14:m>
                <a:r>
                  <a:rPr lang="vi-VN" sz="2400" dirty="0"/>
                  <a:t> ở dạng viền quanh tương ứng</a:t>
                </a:r>
              </a:p>
              <a:p>
                <a:endParaRPr lang="vi-VN" sz="2400" dirty="0"/>
              </a:p>
              <a:p>
                <a:r>
                  <a:rPr lang="vi-VN" sz="2400" dirty="0"/>
                  <a:t>A</a:t>
                </a:r>
                <a:r>
                  <a:rPr lang="vi-VN" sz="2400" baseline="30000" dirty="0"/>
                  <a:t>-1</a:t>
                </a:r>
                <a:r>
                  <a:rPr lang="vi-VN" sz="2400" dirty="0"/>
                  <a:t>=</a:t>
                </a:r>
                <a14:m>
                  <m:oMath xmlns:m="http://schemas.openxmlformats.org/officeDocument/2006/math">
                    <m:d>
                      <m:dPr>
                        <m:ctrlPr>
                          <a:rPr lang="vi-VN" sz="2400" i="1" smtClean="0">
                            <a:latin typeface="Cambria Math" panose="02040503050406030204" pitchFamily="18" charset="0"/>
                          </a:rPr>
                        </m:ctrlPr>
                      </m:dPr>
                      <m:e>
                        <m:m>
                          <m:mPr>
                            <m:mcs>
                              <m:mc>
                                <m:mcPr>
                                  <m:count m:val="2"/>
                                  <m:mcJc m:val="center"/>
                                </m:mcPr>
                              </m:mc>
                            </m:mcs>
                            <m:ctrlPr>
                              <a:rPr lang="vi-VN" sz="2400" i="1" smtClean="0">
                                <a:latin typeface="Cambria Math" panose="02040503050406030204" pitchFamily="18" charset="0"/>
                              </a:rPr>
                            </m:ctrlPr>
                          </m:mP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11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12</m:t>
                                  </m:r>
                                </m:sub>
                              </m:sSub>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21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22</m:t>
                                  </m:r>
                                </m:sub>
                              </m:sSub>
                            </m:e>
                          </m:mr>
                        </m:m>
                      </m:e>
                    </m:d>
                  </m:oMath>
                </a14:m>
                <a:endParaRPr lang="vi-VN" sz="2400" dirty="0"/>
              </a:p>
              <a:p>
                <a:endParaRPr lang="vi-VN" sz="2400" dirty="0"/>
              </a:p>
              <a:p>
                <a:r>
                  <a:rPr lang="vi-VN" sz="2400" dirty="0"/>
                  <a:t>Với giả thiết </a:t>
                </a:r>
                <a14:m>
                  <m:oMath xmlns:m="http://schemas.openxmlformats.org/officeDocument/2006/math">
                    <m:sSubSup>
                      <m:sSubSupPr>
                        <m:ctrlPr>
                          <a:rPr lang="vi-VN" sz="2400" i="1" smtClean="0">
                            <a:latin typeface="Cambria Math" panose="02040503050406030204" pitchFamily="18" charset="0"/>
                          </a:rPr>
                        </m:ctrlPr>
                      </m:sSubSupPr>
                      <m:e>
                        <m:r>
                          <m:rPr>
                            <m:sty m:val="p"/>
                          </m:rPr>
                          <a:rPr lang="vi-VN" sz="2400" i="1">
                            <a:latin typeface="Cambria Math" panose="02040503050406030204" pitchFamily="18" charset="0"/>
                          </a:rPr>
                          <m:t>A</m:t>
                        </m:r>
                      </m:e>
                      <m:sub>
                        <m:r>
                          <a:rPr lang="vi-VN" sz="2400" i="1">
                            <a:latin typeface="Cambria Math" panose="02040503050406030204" pitchFamily="18" charset="0"/>
                          </a:rPr>
                          <m:t>11</m:t>
                        </m:r>
                      </m:sub>
                      <m:sup>
                        <m:r>
                          <a:rPr lang="vi-VN" sz="2400" b="0" i="1" smtClean="0">
                            <a:latin typeface="Cambria Math" panose="02040503050406030204" pitchFamily="18" charset="0"/>
                          </a:rPr>
                          <m:t>−</m:t>
                        </m:r>
                        <m:r>
                          <a:rPr lang="vi-VN" sz="2400" i="1">
                            <a:latin typeface="Cambria Math" panose="02040503050406030204" pitchFamily="18" charset="0"/>
                          </a:rPr>
                          <m:t>1</m:t>
                        </m:r>
                      </m:sup>
                    </m:sSubSup>
                  </m:oMath>
                </a14:m>
                <a:r>
                  <a:rPr lang="vi-VN" sz="2400" dirty="0"/>
                  <a:t> tồn tại.</a:t>
                </a:r>
              </a:p>
            </p:txBody>
          </p:sp>
        </mc:Choice>
        <mc:Fallback xmlns="">
          <p:sp>
            <p:nvSpPr>
              <p:cNvPr id="3" name="TextBox 2">
                <a:extLst>
                  <a:ext uri="{FF2B5EF4-FFF2-40B4-BE49-F238E27FC236}">
                    <a16:creationId xmlns:a16="http://schemas.microsoft.com/office/drawing/2014/main" id="{264C9521-2FA7-42B3-8F9B-1E66DEA41F95}"/>
                  </a:ext>
                </a:extLst>
              </p:cNvPr>
              <p:cNvSpPr txBox="1">
                <a:spLocks noRot="1" noChangeAspect="1" noMove="1" noResize="1" noEditPoints="1" noAdjustHandles="1" noChangeArrowheads="1" noChangeShapeType="1" noTextEdit="1"/>
              </p:cNvSpPr>
              <p:nvPr/>
            </p:nvSpPr>
            <p:spPr>
              <a:xfrm>
                <a:off x="1576485" y="1775491"/>
                <a:ext cx="9733666" cy="2707280"/>
              </a:xfrm>
              <a:prstGeom prst="rect">
                <a:avLst/>
              </a:prstGeom>
              <a:blipFill>
                <a:blip r:embed="rId2"/>
                <a:stretch>
                  <a:fillRect l="-1003" t="-1577" b="-1351"/>
                </a:stretch>
              </a:blipFill>
            </p:spPr>
            <p:txBody>
              <a:bodyPr/>
              <a:lstStyle/>
              <a:p>
                <a:r>
                  <a:rPr lang="en-US">
                    <a:noFill/>
                  </a:rPr>
                  <a:t> </a:t>
                </a:r>
              </a:p>
            </p:txBody>
          </p:sp>
        </mc:Fallback>
      </mc:AlternateContent>
    </p:spTree>
    <p:extLst>
      <p:ext uri="{BB962C8B-B14F-4D97-AF65-F5344CB8AC3E}">
        <p14:creationId xmlns:p14="http://schemas.microsoft.com/office/powerpoint/2010/main" val="299222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95535" y="774441"/>
            <a:ext cx="7679094" cy="4557017"/>
          </a:xfrm>
          <a:prstGeom prst="rect">
            <a:avLst/>
          </a:prstGeom>
          <a:noFill/>
        </p:spPr>
        <p:txBody>
          <a:bodyPr wrap="square" rtlCol="0">
            <a:spAutoFit/>
          </a:bodyPr>
          <a:lstStyle/>
          <a:p>
            <a:pPr marL="400050" indent="-400050">
              <a:lnSpc>
                <a:spcPct val="250000"/>
              </a:lnSpc>
              <a:buFont typeface="+mj-lt"/>
              <a:buAutoNum type="romanUcPeriod"/>
            </a:pPr>
            <a:r>
              <a:rPr lang="vi-VN" sz="2400" dirty="0"/>
              <a:t>NHẮC LẠI VỀ MA TRẬN NGHỊCH ĐẢO</a:t>
            </a:r>
          </a:p>
          <a:p>
            <a:pPr marL="400050" indent="-400050">
              <a:lnSpc>
                <a:spcPct val="250000"/>
              </a:lnSpc>
              <a:buFont typeface="+mj-lt"/>
              <a:buAutoNum type="romanUcPeriod"/>
            </a:pPr>
            <a:r>
              <a:rPr lang="vi-VN" sz="2400" dirty="0"/>
              <a:t>PHƯƠNG PHÁP GAUSS</a:t>
            </a:r>
          </a:p>
          <a:p>
            <a:pPr marL="400050" indent="-400050">
              <a:lnSpc>
                <a:spcPct val="250000"/>
              </a:lnSpc>
              <a:buFont typeface="+mj-lt"/>
              <a:buAutoNum type="romanUcPeriod"/>
            </a:pPr>
            <a:r>
              <a:rPr lang="vi-VN" sz="2400" dirty="0"/>
              <a:t>PHƯƠNG PHÁP GAUSS- JORDAN</a:t>
            </a:r>
          </a:p>
          <a:p>
            <a:pPr marL="400050" indent="-400050">
              <a:lnSpc>
                <a:spcPct val="250000"/>
              </a:lnSpc>
              <a:buFont typeface="+mj-lt"/>
              <a:buAutoNum type="romanUcPeriod"/>
            </a:pPr>
            <a:r>
              <a:rPr lang="vi-VN" sz="2400" dirty="0"/>
              <a:t>PHƯƠNG PHÁP CHOLESKI</a:t>
            </a:r>
          </a:p>
          <a:p>
            <a:pPr marL="400050" indent="-400050">
              <a:lnSpc>
                <a:spcPct val="250000"/>
              </a:lnSpc>
              <a:buFont typeface="+mj-lt"/>
              <a:buAutoNum type="romanUcPeriod"/>
            </a:pPr>
            <a:r>
              <a:rPr lang="vi-VN" sz="2400" dirty="0"/>
              <a:t>PHƯƠNG PHÁP VIỀN QUANH </a:t>
            </a:r>
            <a:endParaRPr lang="en-US" sz="2400" dirty="0"/>
          </a:p>
        </p:txBody>
      </p:sp>
    </p:spTree>
    <p:extLst>
      <p:ext uri="{BB962C8B-B14F-4D97-AF65-F5344CB8AC3E}">
        <p14:creationId xmlns:p14="http://schemas.microsoft.com/office/powerpoint/2010/main" val="294632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V.   PHƯƠNG PHÁP VIỀN QUANH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9733666" cy="4895892"/>
              </a:xfrm>
              <a:prstGeom prst="rect">
                <a:avLst/>
              </a:prstGeom>
              <a:noFill/>
            </p:spPr>
            <p:txBody>
              <a:bodyPr wrap="square" rtlCol="0">
                <a:spAutoFit/>
              </a:bodyPr>
              <a:lstStyle/>
              <a:p>
                <a:r>
                  <a:rPr lang="vi-VN" sz="2400" dirty="0"/>
                  <a:t>2. Mô tả phương pháp</a:t>
                </a:r>
              </a:p>
              <a:p>
                <a:r>
                  <a:rPr lang="vi-VN" sz="2000" dirty="0"/>
                  <a:t>Ta có </a:t>
                </a:r>
                <a14:m>
                  <m:oMath xmlns:m="http://schemas.openxmlformats.org/officeDocument/2006/math">
                    <m:d>
                      <m:dPr>
                        <m:ctrlPr>
                          <a:rPr lang="vi-VN" sz="2000" i="1" smtClean="0">
                            <a:latin typeface="Cambria Math" panose="02040503050406030204" pitchFamily="18" charset="0"/>
                          </a:rPr>
                        </m:ctrlPr>
                      </m:dPr>
                      <m:e>
                        <m:m>
                          <m:mPr>
                            <m:mcs>
                              <m:mc>
                                <m:mcPr>
                                  <m:count m:val="2"/>
                                  <m:mcJc m:val="center"/>
                                </m:mcPr>
                              </m:mc>
                            </m:mcs>
                            <m:ctrlPr>
                              <a:rPr lang="vi-VN" sz="2000" i="1" smtClean="0">
                                <a:latin typeface="Cambria Math" panose="02040503050406030204" pitchFamily="18" charset="0"/>
                              </a:rPr>
                            </m:ctrlPr>
                          </m:mPr>
                          <m:mr>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11</m:t>
                                  </m:r>
                                </m:sub>
                              </m:sSub>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12</m:t>
                                  </m:r>
                                </m:sub>
                              </m:sSub>
                            </m:e>
                          </m:mr>
                          <m:mr>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21</m:t>
                                  </m:r>
                                </m:sub>
                              </m:sSub>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22</m:t>
                                  </m:r>
                                </m:sub>
                              </m:sSub>
                            </m:e>
                          </m:mr>
                        </m:m>
                      </m:e>
                    </m:d>
                    <m:d>
                      <m:dPr>
                        <m:ctrlPr>
                          <a:rPr lang="vi-VN" sz="2000" i="1" smtClean="0">
                            <a:latin typeface="Cambria Math" panose="02040503050406030204" pitchFamily="18" charset="0"/>
                          </a:rPr>
                        </m:ctrlPr>
                      </m:dPr>
                      <m:e>
                        <m:m>
                          <m:mPr>
                            <m:mcs>
                              <m:mc>
                                <m:mcPr>
                                  <m:count m:val="2"/>
                                  <m:mcJc m:val="center"/>
                                </m:mcPr>
                              </m:mc>
                            </m:mcs>
                            <m:ctrlPr>
                              <a:rPr lang="vi-VN" sz="2000" i="1" smtClean="0">
                                <a:latin typeface="Cambria Math" panose="02040503050406030204" pitchFamily="18" charset="0"/>
                              </a:rPr>
                            </m:ctrlPr>
                          </m:mPr>
                          <m:mr>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Sub>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12</m:t>
                                  </m:r>
                                </m:sub>
                              </m:sSub>
                            </m:e>
                          </m:mr>
                          <m:mr>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21</m:t>
                                  </m:r>
                                </m:sub>
                              </m:sSub>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22</m:t>
                                  </m:r>
                                </m:sub>
                              </m:sSub>
                            </m:e>
                          </m:mr>
                        </m:m>
                      </m:e>
                    </m:d>
                  </m:oMath>
                </a14:m>
                <a:r>
                  <a:rPr lang="vi-VN" sz="2000" dirty="0"/>
                  <a:t>=</a:t>
                </a:r>
                <a14:m>
                  <m:oMath xmlns:m="http://schemas.openxmlformats.org/officeDocument/2006/math">
                    <m:d>
                      <m:dPr>
                        <m:ctrlPr>
                          <a:rPr lang="vi-VN" sz="2000" i="1" dirty="0" smtClean="0">
                            <a:latin typeface="Cambria Math" panose="02040503050406030204" pitchFamily="18" charset="0"/>
                          </a:rPr>
                        </m:ctrlPr>
                      </m:dPr>
                      <m:e>
                        <m:m>
                          <m:mPr>
                            <m:mcs>
                              <m:mc>
                                <m:mcPr>
                                  <m:count m:val="2"/>
                                  <m:mcJc m:val="center"/>
                                </m:mcPr>
                              </m:mc>
                            </m:mcs>
                            <m:ctrlPr>
                              <a:rPr lang="vi-VN" sz="2000" i="1" dirty="0" smtClean="0">
                                <a:latin typeface="Cambria Math" panose="02040503050406030204" pitchFamily="18" charset="0"/>
                              </a:rPr>
                            </m:ctrlPr>
                          </m:mPr>
                          <m:mr>
                            <m:e>
                              <m:r>
                                <m:rPr>
                                  <m:sty m:val="p"/>
                                  <m:brk m:alnAt="7"/>
                                </m:rPr>
                                <a:rPr lang="vi-VN" sz="2000" i="1" dirty="0">
                                  <a:latin typeface="Cambria Math" panose="02040503050406030204" pitchFamily="18" charset="0"/>
                                </a:rPr>
                                <m:t>E</m:t>
                              </m:r>
                            </m:e>
                            <m:e>
                              <m:r>
                                <a:rPr lang="vi-VN" sz="2000" i="1" dirty="0">
                                  <a:latin typeface="Cambria Math" panose="02040503050406030204" pitchFamily="18" charset="0"/>
                                </a:rPr>
                                <m:t>0</m:t>
                              </m:r>
                            </m:e>
                          </m:mr>
                          <m:mr>
                            <m:e>
                              <m:r>
                                <a:rPr lang="vi-VN" sz="2000" i="1" dirty="0">
                                  <a:latin typeface="Cambria Math" panose="02040503050406030204" pitchFamily="18" charset="0"/>
                                </a:rPr>
                                <m:t>0</m:t>
                              </m:r>
                            </m:e>
                            <m:e>
                              <m:r>
                                <a:rPr lang="vi-VN" sz="2000" i="1" dirty="0">
                                  <a:latin typeface="Cambria Math" panose="02040503050406030204" pitchFamily="18" charset="0"/>
                                </a:rPr>
                                <m:t>1</m:t>
                              </m:r>
                            </m:e>
                          </m:mr>
                        </m:m>
                      </m:e>
                    </m:d>
                  </m:oMath>
                </a14:m>
                <a:endParaRPr lang="vi-VN" sz="2000" dirty="0"/>
              </a:p>
              <a:p>
                <a:pPr/>
                <a14:m>
                  <m:oMathPara xmlns:m="http://schemas.openxmlformats.org/officeDocument/2006/math">
                    <m:oMathParaPr>
                      <m:jc m:val="centerGroup"/>
                    </m:oMathParaPr>
                    <m:oMath xmlns:m="http://schemas.openxmlformats.org/officeDocument/2006/math">
                      <m:d>
                        <m:dPr>
                          <m:begChr m:val="{"/>
                          <m:endChr m:val=""/>
                          <m:ctrlPr>
                            <a:rPr lang="vi-VN" sz="2000" i="1" smtClean="0">
                              <a:latin typeface="Cambria Math" panose="02040503050406030204" pitchFamily="18" charset="0"/>
                            </a:rPr>
                          </m:ctrlPr>
                        </m:dPr>
                        <m:e>
                          <m:eqArr>
                            <m:eqArrPr>
                              <m:ctrlPr>
                                <a:rPr lang="vi-VN" sz="2000" i="1" smtClean="0">
                                  <a:latin typeface="Cambria Math" panose="02040503050406030204" pitchFamily="18" charset="0"/>
                                </a:rPr>
                              </m:ctrlPr>
                            </m:eqArrPr>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11</m:t>
                                  </m:r>
                                </m:sub>
                              </m:sSub>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Sub>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12</m:t>
                                  </m:r>
                                </m:sub>
                              </m:sSub>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12</m:t>
                                  </m:r>
                                </m:sub>
                              </m:sSub>
                              <m:r>
                                <a:rPr lang="vi-VN" sz="2000" b="0" i="1" smtClean="0">
                                  <a:latin typeface="Cambria Math" panose="02040503050406030204" pitchFamily="18" charset="0"/>
                                </a:rPr>
                                <m:t>=</m:t>
                              </m:r>
                              <m:r>
                                <m:rPr>
                                  <m:sty m:val="p"/>
                                </m:rPr>
                                <a:rPr lang="vi-VN" sz="2000" i="1">
                                  <a:latin typeface="Cambria Math" panose="02040503050406030204" pitchFamily="18" charset="0"/>
                                </a:rPr>
                                <m:t>E</m:t>
                              </m:r>
                              <m:r>
                                <a:rPr lang="vi-VN" sz="2000" b="0" i="1" smtClean="0">
                                  <a:latin typeface="Cambria Math" panose="02040503050406030204" pitchFamily="18" charset="0"/>
                                </a:rPr>
                                <m:t> (</m:t>
                              </m:r>
                              <m:r>
                                <a:rPr lang="vi-VN" sz="2000" i="1">
                                  <a:latin typeface="Cambria Math" panose="02040503050406030204" pitchFamily="18" charset="0"/>
                                </a:rPr>
                                <m:t>1</m:t>
                              </m:r>
                              <m:r>
                                <a:rPr lang="vi-VN" sz="2000" b="0" i="1" smtClean="0">
                                  <a:latin typeface="Cambria Math" panose="02040503050406030204" pitchFamily="18" charset="0"/>
                                </a:rPr>
                                <m:t>)</m:t>
                              </m:r>
                            </m:e>
                            <m:e>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11</m:t>
                                  </m:r>
                                </m:sub>
                              </m:sSub>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12</m:t>
                                  </m:r>
                                </m:sub>
                              </m:sSub>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12</m:t>
                                  </m:r>
                                </m:sub>
                              </m:sSub>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22</m:t>
                                  </m:r>
                                </m:sub>
                              </m:sSub>
                              <m:r>
                                <a:rPr lang="vi-VN" sz="2000" b="0" i="1" smtClean="0">
                                  <a:latin typeface="Cambria Math" panose="02040503050406030204" pitchFamily="18" charset="0"/>
                                </a:rPr>
                                <m:t>=</m:t>
                              </m:r>
                              <m:r>
                                <a:rPr lang="vi-VN" sz="2000" i="1">
                                  <a:latin typeface="Cambria Math" panose="02040503050406030204" pitchFamily="18" charset="0"/>
                                </a:rPr>
                                <m:t>0</m:t>
                              </m:r>
                              <m:r>
                                <a:rPr lang="vi-VN" sz="2000" b="0" i="1" smtClean="0">
                                  <a:latin typeface="Cambria Math" panose="02040503050406030204" pitchFamily="18" charset="0"/>
                                </a:rPr>
                                <m:t> (</m:t>
                              </m:r>
                              <m:r>
                                <a:rPr lang="vi-VN" sz="2000" i="1">
                                  <a:latin typeface="Cambria Math" panose="02040503050406030204" pitchFamily="18" charset="0"/>
                                </a:rPr>
                                <m:t>2</m:t>
                              </m:r>
                              <m:r>
                                <a:rPr lang="vi-VN" sz="2000" b="0" i="1" smtClean="0">
                                  <a:latin typeface="Cambria Math" panose="02040503050406030204" pitchFamily="18" charset="0"/>
                                </a:rPr>
                                <m:t>)</m:t>
                              </m:r>
                            </m:e>
                            <m:e>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21</m:t>
                                  </m:r>
                                </m:sub>
                              </m:sSub>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Sub>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22</m:t>
                                  </m:r>
                                </m:sub>
                              </m:sSub>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21</m:t>
                                  </m:r>
                                </m:sub>
                              </m:sSub>
                              <m:r>
                                <a:rPr lang="vi-VN" sz="2000" b="0" i="1" smtClean="0">
                                  <a:latin typeface="Cambria Math" panose="02040503050406030204" pitchFamily="18" charset="0"/>
                                </a:rPr>
                                <m:t>=</m:t>
                              </m:r>
                              <m:r>
                                <a:rPr lang="vi-VN" sz="2000" i="1">
                                  <a:latin typeface="Cambria Math" panose="02040503050406030204" pitchFamily="18" charset="0"/>
                                </a:rPr>
                                <m:t>0</m:t>
                              </m:r>
                              <m:r>
                                <a:rPr lang="vi-VN" sz="2000" b="0" i="1" smtClean="0">
                                  <a:latin typeface="Cambria Math" panose="02040503050406030204" pitchFamily="18" charset="0"/>
                                </a:rPr>
                                <m:t> (</m:t>
                              </m:r>
                              <m:r>
                                <a:rPr lang="vi-VN" sz="2000" i="1">
                                  <a:latin typeface="Cambria Math" panose="02040503050406030204" pitchFamily="18" charset="0"/>
                                </a:rPr>
                                <m:t>3</m:t>
                              </m:r>
                              <m:r>
                                <a:rPr lang="vi-VN" sz="2000" b="0" i="1" smtClean="0">
                                  <a:latin typeface="Cambria Math" panose="02040503050406030204" pitchFamily="18" charset="0"/>
                                </a:rPr>
                                <m:t>)</m:t>
                              </m:r>
                            </m:e>
                            <m:e>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21</m:t>
                                  </m:r>
                                </m:sub>
                              </m:sSub>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21</m:t>
                                  </m:r>
                                </m:sub>
                              </m:sSub>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22</m:t>
                                  </m:r>
                                </m:sub>
                              </m:sSub>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22</m:t>
                                  </m:r>
                                </m:sub>
                              </m:sSub>
                              <m:r>
                                <a:rPr lang="vi-VN" sz="2000" b="0" i="1" smtClean="0">
                                  <a:latin typeface="Cambria Math" panose="02040503050406030204" pitchFamily="18" charset="0"/>
                                </a:rPr>
                                <m:t>=</m:t>
                              </m:r>
                              <m:r>
                                <a:rPr lang="vi-VN" sz="2000" i="1">
                                  <a:latin typeface="Cambria Math" panose="02040503050406030204" pitchFamily="18" charset="0"/>
                                </a:rPr>
                                <m:t>1</m:t>
                              </m:r>
                              <m:r>
                                <a:rPr lang="vi-VN" sz="2000" b="0" i="1" smtClean="0">
                                  <a:latin typeface="Cambria Math" panose="02040503050406030204" pitchFamily="18" charset="0"/>
                                </a:rPr>
                                <m:t> (</m:t>
                              </m:r>
                              <m:r>
                                <a:rPr lang="vi-VN" sz="2000" i="1">
                                  <a:latin typeface="Cambria Math" panose="02040503050406030204" pitchFamily="18" charset="0"/>
                                </a:rPr>
                                <m:t>4</m:t>
                              </m:r>
                              <m:r>
                                <a:rPr lang="vi-VN" sz="2000" b="0" i="1" smtClean="0">
                                  <a:latin typeface="Cambria Math" panose="02040503050406030204" pitchFamily="18" charset="0"/>
                                </a:rPr>
                                <m:t>)</m:t>
                              </m:r>
                            </m:e>
                          </m:eqArr>
                        </m:e>
                      </m:d>
                    </m:oMath>
                  </m:oMathPara>
                </a14:m>
                <a:endParaRPr lang="vi-VN" sz="2000" dirty="0"/>
              </a:p>
              <a:p>
                <a:r>
                  <a:rPr lang="vi-VN" sz="2000" dirty="0"/>
                  <a:t>Vì </a:t>
                </a:r>
                <a14:m>
                  <m:oMath xmlns:m="http://schemas.openxmlformats.org/officeDocument/2006/math">
                    <m:sSubSup>
                      <m:sSubSupPr>
                        <m:ctrlPr>
                          <a:rPr lang="vi-VN" sz="200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oMath>
                </a14:m>
                <a:r>
                  <a:rPr lang="vi-VN" sz="2000" dirty="0"/>
                  <a:t> tồn tại nên nhân </a:t>
                </a:r>
                <a14:m>
                  <m:oMath xmlns:m="http://schemas.openxmlformats.org/officeDocument/2006/math">
                    <m:sSubSup>
                      <m:sSubSupPr>
                        <m:ctrlPr>
                          <a:rPr lang="vi-VN" sz="200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12</m:t>
                        </m:r>
                        <m:r>
                          <a:rPr lang="vi-VN" sz="2000" b="0" i="1" smtClean="0">
                            <a:latin typeface="Cambria Math" panose="02040503050406030204" pitchFamily="18" charset="0"/>
                          </a:rPr>
                          <m:t> </m:t>
                        </m:r>
                      </m:sub>
                    </m:sSub>
                  </m:oMath>
                </a14:m>
                <a:r>
                  <a:rPr lang="vi-VN" sz="2000" dirty="0"/>
                  <a:t>vào 2 vế của (1)</a:t>
                </a:r>
              </a:p>
              <a:p>
                <a:r>
                  <a:rPr lang="vi-VN" sz="2000" dirty="0"/>
                  <a:t>Lấy (2) trừ kết quả trên :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12</m:t>
                        </m:r>
                      </m:sub>
                    </m:sSub>
                  </m:oMath>
                </a14:m>
                <a:r>
                  <a:rPr lang="vi-VN" sz="2000" dirty="0"/>
                  <a:t>=-</a:t>
                </a:r>
                <a14:m>
                  <m:oMath xmlns:m="http://schemas.openxmlformats.org/officeDocument/2006/math">
                    <m:sSubSup>
                      <m:sSubSupPr>
                        <m:ctrlPr>
                          <a:rPr lang="vi-VN" sz="2000" i="1" dirty="0" smtClean="0">
                            <a:latin typeface="Cambria Math" panose="02040503050406030204" pitchFamily="18" charset="0"/>
                          </a:rPr>
                        </m:ctrlPr>
                      </m:sSubSup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11</m:t>
                        </m:r>
                      </m:sub>
                      <m:sup>
                        <m:r>
                          <a:rPr lang="vi-VN" sz="2000" b="0" i="1" dirty="0" smtClean="0">
                            <a:latin typeface="Cambria Math" panose="02040503050406030204" pitchFamily="18" charset="0"/>
                          </a:rPr>
                          <m:t>−</m:t>
                        </m:r>
                        <m:r>
                          <a:rPr lang="vi-VN" sz="2000" i="1" dirty="0">
                            <a:latin typeface="Cambria Math" panose="02040503050406030204" pitchFamily="18" charset="0"/>
                          </a:rPr>
                          <m:t>1</m:t>
                        </m:r>
                      </m:sup>
                    </m:sSubSup>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12</m:t>
                        </m:r>
                      </m:sub>
                    </m:sSub>
                    <m:d>
                      <m:dPr>
                        <m:ctrlPr>
                          <a:rPr lang="vi-VN" sz="2000" b="0" i="1" dirty="0" smtClean="0">
                            <a:latin typeface="Cambria Math" panose="02040503050406030204" pitchFamily="18" charset="0"/>
                          </a:rPr>
                        </m:ctrlPr>
                      </m:dPr>
                      <m:e>
                        <m:sSub>
                          <m:sSubPr>
                            <m:ctrlPr>
                              <a:rPr lang="vi-VN" sz="2000" b="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22</m:t>
                            </m:r>
                          </m:sub>
                        </m:sSub>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21</m:t>
                            </m:r>
                          </m:sub>
                        </m:sSub>
                        <m:sSubSup>
                          <m:sSubSupPr>
                            <m:ctrlPr>
                              <a:rPr lang="vi-VN" sz="2000" b="0" i="1" dirty="0" smtClean="0">
                                <a:latin typeface="Cambria Math" panose="02040503050406030204" pitchFamily="18" charset="0"/>
                              </a:rPr>
                            </m:ctrlPr>
                          </m:sSubSup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11</m:t>
                            </m:r>
                          </m:sub>
                          <m:sup>
                            <m:r>
                              <a:rPr lang="vi-VN" sz="2000" b="0" i="1" dirty="0" smtClean="0">
                                <a:latin typeface="Cambria Math" panose="02040503050406030204" pitchFamily="18" charset="0"/>
                              </a:rPr>
                              <m:t>−</m:t>
                            </m:r>
                            <m:r>
                              <a:rPr lang="vi-VN" sz="2000" i="1" dirty="0">
                                <a:latin typeface="Cambria Math" panose="02040503050406030204" pitchFamily="18" charset="0"/>
                              </a:rPr>
                              <m:t>1</m:t>
                            </m:r>
                          </m:sup>
                        </m:sSubSup>
                        <m:sSub>
                          <m:sSubPr>
                            <m:ctrlPr>
                              <a:rPr lang="vi-VN" sz="2000" b="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12</m:t>
                            </m:r>
                          </m:sub>
                        </m:sSub>
                      </m:e>
                    </m:d>
                  </m:oMath>
                </a14:m>
                <a:r>
                  <a:rPr lang="vi-VN" sz="2000" baseline="30000" dirty="0"/>
                  <a:t>-1 </a:t>
                </a:r>
                <a:r>
                  <a:rPr lang="vi-VN" sz="2000" dirty="0"/>
                  <a:t>(5)</a:t>
                </a:r>
              </a:p>
              <a:p>
                <a:endParaRPr lang="vi-VN" sz="2000" dirty="0"/>
              </a:p>
              <a:p>
                <a:r>
                  <a:rPr lang="vi-VN" sz="2000" dirty="0"/>
                  <a:t>Từ (1) ta có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11</m:t>
                        </m:r>
                      </m:sub>
                    </m:sSub>
                    <m:r>
                      <a:rPr lang="vi-VN" sz="2000" b="0" i="1" smtClean="0">
                        <a:latin typeface="Cambria Math" panose="02040503050406030204" pitchFamily="18" charset="0"/>
                      </a:rPr>
                      <m:t>=</m:t>
                    </m:r>
                    <m:sSubSup>
                      <m:sSubSupPr>
                        <m:ctrlPr>
                          <a:rPr lang="vi-VN" sz="2000" b="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12</m:t>
                        </m:r>
                      </m:sub>
                    </m:sSub>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21</m:t>
                        </m:r>
                      </m:sub>
                    </m:sSub>
                    <m:sSubSup>
                      <m:sSubSupPr>
                        <m:ctrlPr>
                          <a:rPr lang="vi-VN" sz="2000" b="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oMath>
                </a14:m>
                <a:r>
                  <a:rPr lang="vi-VN" sz="2000" dirty="0"/>
                  <a:t> (6)</a:t>
                </a:r>
              </a:p>
              <a:p>
                <a:endParaRPr lang="vi-VN" sz="2000" dirty="0"/>
              </a:p>
              <a:p>
                <a:r>
                  <a:rPr lang="vi-VN" sz="2000" dirty="0"/>
                  <a:t>Từ(3) ta được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21</m:t>
                        </m:r>
                      </m:sub>
                    </m:sSub>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22</m:t>
                        </m:r>
                      </m:sub>
                    </m:sSub>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21</m:t>
                        </m:r>
                      </m:sub>
                    </m:sSub>
                    <m:sSubSup>
                      <m:sSubSupPr>
                        <m:ctrlPr>
                          <a:rPr lang="vi-VN" sz="2000" b="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oMath>
                </a14:m>
                <a:r>
                  <a:rPr lang="vi-VN" sz="2000" dirty="0"/>
                  <a:t> (7)</a:t>
                </a:r>
              </a:p>
              <a:p>
                <a:endParaRPr lang="vi-VN" sz="2000" dirty="0"/>
              </a:p>
              <a:p>
                <a:r>
                  <a:rPr lang="vi-VN" sz="2000" dirty="0"/>
                  <a:t>Thay (7) vào (4)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22</m:t>
                        </m:r>
                      </m:sub>
                    </m:sSub>
                    <m:r>
                      <a:rPr lang="vi-VN" sz="2000" b="0" i="1" smtClean="0">
                        <a:latin typeface="Cambria Math" panose="02040503050406030204" pitchFamily="18" charset="0"/>
                      </a:rPr>
                      <m:t>=</m:t>
                    </m:r>
                    <m:d>
                      <m:dPr>
                        <m:ctrlPr>
                          <a:rPr lang="vi-VN" sz="2000" b="0" i="1" smtClean="0">
                            <a:latin typeface="Cambria Math" panose="02040503050406030204" pitchFamily="18" charset="0"/>
                          </a:rPr>
                        </m:ctrlPr>
                      </m:dPr>
                      <m:e>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22</m:t>
                            </m:r>
                          </m:sub>
                        </m:sSub>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21</m:t>
                            </m:r>
                          </m:sub>
                        </m:sSub>
                        <m:sSubSup>
                          <m:sSubSupPr>
                            <m:ctrlPr>
                              <a:rPr lang="vi-VN" sz="2000" b="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12</m:t>
                            </m:r>
                          </m:sub>
                        </m:sSub>
                      </m:e>
                    </m:d>
                  </m:oMath>
                </a14:m>
                <a:r>
                  <a:rPr lang="vi-VN" sz="2000" baseline="30000" dirty="0"/>
                  <a:t>-1 </a:t>
                </a:r>
                <a:r>
                  <a:rPr lang="vi-VN" sz="2000" dirty="0"/>
                  <a:t>(8)</a:t>
                </a:r>
              </a:p>
            </p:txBody>
          </p:sp>
        </mc:Choice>
        <mc:Fallback xmlns="">
          <p:sp>
            <p:nvSpPr>
              <p:cNvPr id="3" name="TextBox 2">
                <a:extLst>
                  <a:ext uri="{FF2B5EF4-FFF2-40B4-BE49-F238E27FC236}">
                    <a16:creationId xmlns:a16="http://schemas.microsoft.com/office/drawing/2014/main" id="{264C9521-2FA7-42B3-8F9B-1E66DEA41F95}"/>
                  </a:ext>
                </a:extLst>
              </p:cNvPr>
              <p:cNvSpPr txBox="1">
                <a:spLocks noRot="1" noChangeAspect="1" noMove="1" noResize="1" noEditPoints="1" noAdjustHandles="1" noChangeArrowheads="1" noChangeShapeType="1" noTextEdit="1"/>
              </p:cNvSpPr>
              <p:nvPr/>
            </p:nvSpPr>
            <p:spPr>
              <a:xfrm>
                <a:off x="1576485" y="1775491"/>
                <a:ext cx="9733666" cy="4895892"/>
              </a:xfrm>
              <a:prstGeom prst="rect">
                <a:avLst/>
              </a:prstGeom>
              <a:blipFill>
                <a:blip r:embed="rId2"/>
                <a:stretch>
                  <a:fillRect l="-1003" t="-872" b="-1370"/>
                </a:stretch>
              </a:blipFill>
            </p:spPr>
            <p:txBody>
              <a:bodyPr/>
              <a:lstStyle/>
              <a:p>
                <a:r>
                  <a:rPr lang="en-US">
                    <a:noFill/>
                  </a:rPr>
                  <a:t> </a:t>
                </a:r>
              </a:p>
            </p:txBody>
          </p:sp>
        </mc:Fallback>
      </mc:AlternateContent>
    </p:spTree>
    <p:extLst>
      <p:ext uri="{BB962C8B-B14F-4D97-AF65-F5344CB8AC3E}">
        <p14:creationId xmlns:p14="http://schemas.microsoft.com/office/powerpoint/2010/main" val="2624155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V.   PHƯƠNG PHÁP VIỀN QUANH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9733666" cy="3237553"/>
              </a:xfrm>
              <a:prstGeom prst="rect">
                <a:avLst/>
              </a:prstGeom>
              <a:noFill/>
            </p:spPr>
            <p:txBody>
              <a:bodyPr wrap="square" rtlCol="0">
                <a:spAutoFit/>
              </a:bodyPr>
              <a:lstStyle/>
              <a:p>
                <a:r>
                  <a:rPr lang="vi-VN" sz="2400" dirty="0"/>
                  <a:t>2. Mô tả phương pháp</a:t>
                </a:r>
              </a:p>
              <a:p>
                <a:r>
                  <a:rPr lang="vi-VN" sz="2000" dirty="0"/>
                  <a:t>Đưa vào các công thức</a:t>
                </a:r>
              </a:p>
              <a:p>
                <a:endParaRPr lang="vi-VN" sz="2000" dirty="0"/>
              </a:p>
              <a:p>
                <a:r>
                  <a:rPr lang="vi-VN" sz="2000" dirty="0"/>
                  <a:t> X=</a:t>
                </a:r>
                <a14:m>
                  <m:oMath xmlns:m="http://schemas.openxmlformats.org/officeDocument/2006/math">
                    <m:sSubSup>
                      <m:sSubSupPr>
                        <m:ctrlPr>
                          <a:rPr lang="vi-VN" sz="200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12</m:t>
                        </m:r>
                      </m:sub>
                    </m:sSub>
                  </m:oMath>
                </a14:m>
                <a:r>
                  <a:rPr lang="vi-VN" sz="2000" dirty="0"/>
                  <a:t> ; Y=</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21</m:t>
                        </m:r>
                      </m:sub>
                    </m:sSub>
                    <m:sSubSup>
                      <m:sSubSupPr>
                        <m:ctrlPr>
                          <a:rPr lang="vi-VN" sz="200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oMath>
                </a14:m>
                <a:r>
                  <a:rPr lang="vi-VN" sz="2000" dirty="0"/>
                  <a:t>; </a:t>
                </a:r>
                <a14:m>
                  <m:oMath xmlns:m="http://schemas.openxmlformats.org/officeDocument/2006/math">
                    <m:r>
                      <a:rPr lang="vi-VN" sz="2000" i="1" smtClean="0">
                        <a:latin typeface="Cambria Math" panose="02040503050406030204" pitchFamily="18" charset="0"/>
                        <a:ea typeface="Cambria Math" panose="02040503050406030204" pitchFamily="18" charset="0"/>
                      </a:rPr>
                      <m:t>𝜃</m:t>
                    </m:r>
                  </m:oMath>
                </a14:m>
                <a:r>
                  <a:rPr lang="vi-VN" sz="2000" dirty="0"/>
                  <a:t>=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22</m:t>
                        </m:r>
                      </m:sub>
                    </m:sSub>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21</m:t>
                        </m:r>
                      </m:sub>
                    </m:sSub>
                    <m:r>
                      <m:rPr>
                        <m:sty m:val="p"/>
                      </m:rPr>
                      <a:rPr lang="vi-VN" sz="2000" i="1">
                        <a:latin typeface="Cambria Math" panose="02040503050406030204" pitchFamily="18" charset="0"/>
                      </a:rPr>
                      <m:t>X</m:t>
                    </m:r>
                  </m:oMath>
                </a14:m>
                <a:r>
                  <a:rPr lang="vi-VN" sz="2000" dirty="0"/>
                  <a:t>= </a:t>
                </a:r>
                <a14:m>
                  <m:oMath xmlns:m="http://schemas.openxmlformats.org/officeDocument/2006/math">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22</m:t>
                        </m:r>
                      </m:sub>
                    </m:sSub>
                    <m:r>
                      <a:rPr lang="vi-VN" sz="2000" b="0" i="1" dirty="0" smtClean="0">
                        <a:latin typeface="Cambria Math" panose="02040503050406030204" pitchFamily="18" charset="0"/>
                      </a:rPr>
                      <m:t>−</m:t>
                    </m:r>
                    <m:r>
                      <m:rPr>
                        <m:sty m:val="p"/>
                      </m:rPr>
                      <a:rPr lang="vi-VN" sz="2000" i="1" dirty="0">
                        <a:latin typeface="Cambria Math" panose="02040503050406030204" pitchFamily="18" charset="0"/>
                      </a:rPr>
                      <m:t>Y</m:t>
                    </m:r>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12</m:t>
                        </m:r>
                      </m:sub>
                    </m:sSub>
                  </m:oMath>
                </a14:m>
                <a:endParaRPr lang="vi-VN" sz="2000" dirty="0"/>
              </a:p>
              <a:p>
                <a:endParaRPr lang="vi-VN" sz="2000" dirty="0"/>
              </a:p>
              <a:p>
                <a:r>
                  <a:rPr lang="vi-VN" sz="2000" dirty="0"/>
                  <a:t>Vì thế từ (5) đến (8) suy ra</a:t>
                </a:r>
              </a:p>
              <a:p>
                <a:endParaRPr lang="vi-VN" sz="2000" dirty="0"/>
              </a:p>
              <a:p>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11</m:t>
                        </m:r>
                      </m:sub>
                    </m:sSub>
                    <m:r>
                      <a:rPr lang="vi-VN" sz="2000" b="0" i="1" smtClean="0">
                        <a:latin typeface="Cambria Math" panose="02040503050406030204" pitchFamily="18" charset="0"/>
                      </a:rPr>
                      <m:t>=</m:t>
                    </m:r>
                    <m:sSubSup>
                      <m:sSubSupPr>
                        <m:ctrlPr>
                          <a:rPr lang="vi-VN" sz="2000" b="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r>
                      <a:rPr lang="vi-VN" sz="2000" b="0" i="1" smtClean="0">
                        <a:latin typeface="Cambria Math" panose="02040503050406030204" pitchFamily="18" charset="0"/>
                      </a:rPr>
                      <m:t>+</m:t>
                    </m:r>
                    <m:r>
                      <m:rPr>
                        <m:sty m:val="p"/>
                      </m:rPr>
                      <a:rPr lang="vi-VN" sz="2000" i="1">
                        <a:latin typeface="Cambria Math" panose="02040503050406030204" pitchFamily="18" charset="0"/>
                      </a:rPr>
                      <m:t>X</m:t>
                    </m:r>
                  </m:oMath>
                </a14:m>
                <a:r>
                  <a:rPr lang="vi-VN" sz="2000" dirty="0"/>
                  <a:t>/</a:t>
                </a:r>
                <a14:m>
                  <m:oMath xmlns:m="http://schemas.openxmlformats.org/officeDocument/2006/math">
                    <m:r>
                      <a:rPr lang="vi-VN" sz="2000" i="1" dirty="0" smtClean="0">
                        <a:latin typeface="Cambria Math" panose="02040503050406030204" pitchFamily="18" charset="0"/>
                        <a:ea typeface="Cambria Math" panose="02040503050406030204" pitchFamily="18" charset="0"/>
                      </a:rPr>
                      <m:t>𝜃</m:t>
                    </m:r>
                  </m:oMath>
                </a14:m>
                <a:r>
                  <a:rPr lang="vi-VN" sz="2000" dirty="0"/>
                  <a:t>*Y;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22</m:t>
                        </m:r>
                      </m:sub>
                    </m:sSub>
                    <m:r>
                      <a:rPr lang="vi-VN" sz="2000" b="0" i="1" smtClean="0">
                        <a:latin typeface="Cambria Math" panose="02040503050406030204" pitchFamily="18" charset="0"/>
                      </a:rPr>
                      <m:t>=</m:t>
                    </m:r>
                    <m:r>
                      <a:rPr lang="vi-VN" sz="2000" i="1">
                        <a:latin typeface="Cambria Math" panose="02040503050406030204" pitchFamily="18" charset="0"/>
                      </a:rPr>
                      <m:t>1</m:t>
                    </m:r>
                  </m:oMath>
                </a14:m>
                <a:r>
                  <a:rPr lang="vi-VN" sz="2000" dirty="0"/>
                  <a:t>/</a:t>
                </a:r>
                <a14:m>
                  <m:oMath xmlns:m="http://schemas.openxmlformats.org/officeDocument/2006/math">
                    <m:r>
                      <a:rPr lang="vi-VN" sz="2000" i="1" dirty="0" smtClean="0">
                        <a:latin typeface="Cambria Math" panose="02040503050406030204" pitchFamily="18" charset="0"/>
                        <a:ea typeface="Cambria Math" panose="02040503050406030204" pitchFamily="18" charset="0"/>
                      </a:rPr>
                      <m:t>𝜃</m:t>
                    </m:r>
                  </m:oMath>
                </a14:m>
                <a:r>
                  <a:rPr lang="vi-VN" sz="2000" dirty="0"/>
                  <a:t>;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12</m:t>
                        </m:r>
                      </m:sub>
                    </m:sSub>
                    <m:r>
                      <a:rPr lang="vi-VN" sz="2000" b="0" i="1" smtClean="0">
                        <a:latin typeface="Cambria Math" panose="02040503050406030204" pitchFamily="18" charset="0"/>
                      </a:rPr>
                      <m:t>=−</m:t>
                    </m:r>
                    <m:r>
                      <m:rPr>
                        <m:sty m:val="p"/>
                      </m:rPr>
                      <a:rPr lang="vi-VN" sz="2000" i="1">
                        <a:latin typeface="Cambria Math" panose="02040503050406030204" pitchFamily="18" charset="0"/>
                      </a:rPr>
                      <m:t>X</m:t>
                    </m:r>
                  </m:oMath>
                </a14:m>
                <a:r>
                  <a:rPr lang="vi-VN" sz="2000" dirty="0"/>
                  <a:t>/</a:t>
                </a:r>
                <a14:m>
                  <m:oMath xmlns:m="http://schemas.openxmlformats.org/officeDocument/2006/math">
                    <m:r>
                      <a:rPr lang="vi-VN" sz="2000" i="1" dirty="0" smtClean="0">
                        <a:latin typeface="Cambria Math" panose="02040503050406030204" pitchFamily="18" charset="0"/>
                        <a:ea typeface="Cambria Math" panose="02040503050406030204" pitchFamily="18" charset="0"/>
                      </a:rPr>
                      <m:t>𝜃</m:t>
                    </m:r>
                  </m:oMath>
                </a14:m>
                <a:r>
                  <a:rPr lang="vi-VN" sz="2000" dirty="0"/>
                  <a:t>;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B</m:t>
                        </m:r>
                      </m:e>
                      <m:sub>
                        <m:r>
                          <a:rPr lang="vi-VN" sz="2000" i="1">
                            <a:latin typeface="Cambria Math" panose="02040503050406030204" pitchFamily="18" charset="0"/>
                          </a:rPr>
                          <m:t>21</m:t>
                        </m:r>
                      </m:sub>
                    </m:sSub>
                    <m:r>
                      <a:rPr lang="vi-VN" sz="2000" b="0" i="1" smtClean="0">
                        <a:latin typeface="Cambria Math" panose="02040503050406030204" pitchFamily="18" charset="0"/>
                      </a:rPr>
                      <m:t>=−</m:t>
                    </m:r>
                  </m:oMath>
                </a14:m>
                <a:r>
                  <a:rPr lang="vi-VN" sz="2000" dirty="0"/>
                  <a:t>Y/</a:t>
                </a:r>
                <a14:m>
                  <m:oMath xmlns:m="http://schemas.openxmlformats.org/officeDocument/2006/math">
                    <m:r>
                      <a:rPr lang="vi-VN" sz="2000" i="1" smtClean="0">
                        <a:latin typeface="Cambria Math" panose="02040503050406030204" pitchFamily="18" charset="0"/>
                        <a:ea typeface="Cambria Math" panose="02040503050406030204" pitchFamily="18" charset="0"/>
                      </a:rPr>
                      <m:t>𝜃</m:t>
                    </m:r>
                  </m:oMath>
                </a14:m>
                <a:endParaRPr lang="vi-VN" sz="2000" dirty="0">
                  <a:ea typeface="Cambria Math" panose="02040503050406030204" pitchFamily="18" charset="0"/>
                </a:endParaRPr>
              </a:p>
              <a:p>
                <a:endParaRPr lang="vi-VN" sz="2000" dirty="0">
                  <a:ea typeface="Cambria Math" panose="02040503050406030204" pitchFamily="18" charset="0"/>
                </a:endParaRPr>
              </a:p>
              <a:p>
                <a:r>
                  <a:rPr lang="vi-VN" sz="2000" dirty="0"/>
                  <a:t>Vậy ta đã tính được </a:t>
                </a:r>
                <a14:m>
                  <m:oMath xmlns:m="http://schemas.openxmlformats.org/officeDocument/2006/math">
                    <m:sSup>
                      <m:sSupPr>
                        <m:ctrlPr>
                          <a:rPr lang="vi-VN" sz="2000" i="1" smtClean="0">
                            <a:latin typeface="Cambria Math" panose="02040503050406030204" pitchFamily="18" charset="0"/>
                          </a:rPr>
                        </m:ctrlPr>
                      </m:sSupPr>
                      <m:e>
                        <m:r>
                          <m:rPr>
                            <m:sty m:val="p"/>
                          </m:rPr>
                          <a:rPr lang="vi-VN" sz="2000" i="1">
                            <a:latin typeface="Cambria Math" panose="02040503050406030204" pitchFamily="18" charset="0"/>
                          </a:rPr>
                          <m:t>A</m:t>
                        </m:r>
                      </m:e>
                      <m:sup>
                        <m:r>
                          <a:rPr lang="vi-VN" sz="2000" b="0" i="1" smtClean="0">
                            <a:latin typeface="Cambria Math" panose="02040503050406030204" pitchFamily="18" charset="0"/>
                          </a:rPr>
                          <m:t>−</m:t>
                        </m:r>
                        <m:r>
                          <a:rPr lang="vi-VN" sz="2000" i="1">
                            <a:latin typeface="Cambria Math" panose="02040503050406030204" pitchFamily="18" charset="0"/>
                          </a:rPr>
                          <m:t>1</m:t>
                        </m:r>
                      </m:sup>
                    </m:sSup>
                  </m:oMath>
                </a14:m>
                <a:endParaRPr lang="vi-VN" sz="2000" dirty="0"/>
              </a:p>
            </p:txBody>
          </p:sp>
        </mc:Choice>
        <mc:Fallback xmlns="">
          <p:sp>
            <p:nvSpPr>
              <p:cNvPr id="3" name="TextBox 2">
                <a:extLst>
                  <a:ext uri="{FF2B5EF4-FFF2-40B4-BE49-F238E27FC236}">
                    <a16:creationId xmlns:a16="http://schemas.microsoft.com/office/drawing/2014/main" id="{264C9521-2FA7-42B3-8F9B-1E66DEA41F95}"/>
                  </a:ext>
                </a:extLst>
              </p:cNvPr>
              <p:cNvSpPr txBox="1">
                <a:spLocks noRot="1" noChangeAspect="1" noMove="1" noResize="1" noEditPoints="1" noAdjustHandles="1" noChangeArrowheads="1" noChangeShapeType="1" noTextEdit="1"/>
              </p:cNvSpPr>
              <p:nvPr/>
            </p:nvSpPr>
            <p:spPr>
              <a:xfrm>
                <a:off x="1576485" y="1775491"/>
                <a:ext cx="9733666" cy="3237553"/>
              </a:xfrm>
              <a:prstGeom prst="rect">
                <a:avLst/>
              </a:prstGeom>
              <a:blipFill>
                <a:blip r:embed="rId2"/>
                <a:stretch>
                  <a:fillRect l="-1003" t="-1318" b="-2448"/>
                </a:stretch>
              </a:blipFill>
            </p:spPr>
            <p:txBody>
              <a:bodyPr/>
              <a:lstStyle/>
              <a:p>
                <a:r>
                  <a:rPr lang="en-US">
                    <a:noFill/>
                  </a:rPr>
                  <a:t> </a:t>
                </a:r>
              </a:p>
            </p:txBody>
          </p:sp>
        </mc:Fallback>
      </mc:AlternateContent>
    </p:spTree>
    <p:extLst>
      <p:ext uri="{BB962C8B-B14F-4D97-AF65-F5344CB8AC3E}">
        <p14:creationId xmlns:p14="http://schemas.microsoft.com/office/powerpoint/2010/main" val="446470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V.   PHƯƠNG PHÁP VIỀN QUANH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9733666" cy="4269310"/>
              </a:xfrm>
              <a:prstGeom prst="rect">
                <a:avLst/>
              </a:prstGeom>
              <a:noFill/>
            </p:spPr>
            <p:txBody>
              <a:bodyPr wrap="square" rtlCol="0">
                <a:spAutoFit/>
              </a:bodyPr>
              <a:lstStyle/>
              <a:p>
                <a:r>
                  <a:rPr lang="vi-VN" sz="2400" dirty="0"/>
                  <a:t>2. Mô tả phương pháp</a:t>
                </a:r>
              </a:p>
              <a:p>
                <a:r>
                  <a:rPr lang="vi-VN" sz="2000" dirty="0"/>
                  <a:t>Tóm lại ta thực hiện như sau:</a:t>
                </a:r>
              </a:p>
              <a:p>
                <a:endParaRPr lang="vi-VN" sz="2000" dirty="0"/>
              </a:p>
              <a:p>
                <a:r>
                  <a:rPr lang="vi-VN" sz="2000" dirty="0"/>
                  <a:t>Cho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m:t>
                        </m:r>
                      </m:sub>
                    </m:sSub>
                  </m:oMath>
                </a14:m>
                <a:r>
                  <a:rPr lang="vi-VN" sz="2000" dirty="0"/>
                  <a:t>=</a:t>
                </a:r>
                <a14:m>
                  <m:oMath xmlns:m="http://schemas.openxmlformats.org/officeDocument/2006/math">
                    <m:d>
                      <m:dPr>
                        <m:ctrlPr>
                          <a:rPr lang="vi-VN" sz="2000" i="1" dirty="0" smtClean="0">
                            <a:latin typeface="Cambria Math" panose="02040503050406030204" pitchFamily="18" charset="0"/>
                          </a:rPr>
                        </m:ctrlPr>
                      </m:dPr>
                      <m:e>
                        <m:m>
                          <m:mPr>
                            <m:mcs>
                              <m:mc>
                                <m:mcPr>
                                  <m:count m:val="2"/>
                                  <m:mcJc m:val="center"/>
                                </m:mcPr>
                              </m:mc>
                            </m:mcs>
                            <m:ctrlPr>
                              <a:rPr lang="vi-VN" sz="2000" i="1" dirty="0" smtClean="0">
                                <a:latin typeface="Cambria Math" panose="02040503050406030204" pitchFamily="18" charset="0"/>
                              </a:rPr>
                            </m:ctrlPr>
                          </m:mPr>
                          <m:mr>
                            <m:e>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11</m:t>
                                  </m:r>
                                </m:sub>
                              </m:sSub>
                            </m:e>
                            <m:e>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12</m:t>
                                  </m:r>
                                </m:sub>
                              </m:sSub>
                            </m:e>
                          </m:mr>
                          <m:mr>
                            <m:e>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12</m:t>
                                  </m:r>
                                </m:sub>
                              </m:sSub>
                            </m:e>
                            <m:e>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22</m:t>
                                  </m:r>
                                </m:sub>
                              </m:sSub>
                            </m:e>
                          </m:mr>
                        </m:m>
                      </m:e>
                    </m:d>
                  </m:oMath>
                </a14:m>
                <a:r>
                  <a:rPr lang="vi-VN" sz="2000" dirty="0"/>
                  <a:t>,  </a:t>
                </a:r>
                <a14:m>
                  <m:oMath xmlns:m="http://schemas.openxmlformats.org/officeDocument/2006/math">
                    <m:sSubSup>
                      <m:sSubSupPr>
                        <m:ctrlPr>
                          <a:rPr lang="vi-VN" sz="200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2</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oMath>
                </a14:m>
                <a:r>
                  <a:rPr lang="vi-VN" sz="2000" dirty="0"/>
                  <a:t>=</a:t>
                </a:r>
                <a14:m>
                  <m:oMath xmlns:m="http://schemas.openxmlformats.org/officeDocument/2006/math">
                    <m:f>
                      <m:fPr>
                        <m:ctrlPr>
                          <a:rPr lang="vi-VN" sz="2000" i="1" dirty="0" smtClean="0">
                            <a:latin typeface="Cambria Math" panose="02040503050406030204" pitchFamily="18" charset="0"/>
                          </a:rPr>
                        </m:ctrlPr>
                      </m:fPr>
                      <m:num>
                        <m:r>
                          <a:rPr lang="vi-VN" sz="2000" i="1" dirty="0">
                            <a:latin typeface="Cambria Math" panose="02040503050406030204" pitchFamily="18" charset="0"/>
                          </a:rPr>
                          <m:t>1</m:t>
                        </m:r>
                      </m:num>
                      <m:den>
                        <m:r>
                          <m:rPr>
                            <m:sty m:val="p"/>
                          </m:rPr>
                          <a:rPr lang="vi-VN" sz="2000" i="1" dirty="0">
                            <a:latin typeface="Cambria Math" panose="02040503050406030204" pitchFamily="18" charset="0"/>
                          </a:rPr>
                          <m:t>det</m:t>
                        </m:r>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2</m:t>
                            </m:r>
                          </m:sub>
                        </m:sSub>
                        <m:r>
                          <a:rPr lang="vi-VN" sz="2000" b="0" i="1" dirty="0" smtClean="0">
                            <a:latin typeface="Cambria Math" panose="02040503050406030204" pitchFamily="18" charset="0"/>
                          </a:rPr>
                          <m:t>)</m:t>
                        </m:r>
                      </m:den>
                    </m:f>
                    <m:d>
                      <m:dPr>
                        <m:ctrlPr>
                          <a:rPr lang="vi-VN" sz="2000" i="1" dirty="0" smtClean="0">
                            <a:latin typeface="Cambria Math" panose="02040503050406030204" pitchFamily="18" charset="0"/>
                          </a:rPr>
                        </m:ctrlPr>
                      </m:dPr>
                      <m:e>
                        <m:m>
                          <m:mPr>
                            <m:mcs>
                              <m:mc>
                                <m:mcPr>
                                  <m:count m:val="2"/>
                                  <m:mcJc m:val="center"/>
                                </m:mcPr>
                              </m:mc>
                            </m:mcs>
                            <m:ctrlPr>
                              <a:rPr lang="vi-VN" sz="2000" i="1" dirty="0" smtClean="0">
                                <a:latin typeface="Cambria Math" panose="02040503050406030204" pitchFamily="18" charset="0"/>
                              </a:rPr>
                            </m:ctrlPr>
                          </m:mPr>
                          <m:mr>
                            <m:e>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22</m:t>
                                  </m:r>
                                </m:sub>
                              </m:sSub>
                            </m:e>
                            <m:e>
                              <m:sSub>
                                <m:sSubPr>
                                  <m:ctrlPr>
                                    <a:rPr lang="vi-VN" sz="2000" i="1" dirty="0" smtClean="0">
                                      <a:latin typeface="Cambria Math" panose="02040503050406030204" pitchFamily="18" charset="0"/>
                                    </a:rPr>
                                  </m:ctrlPr>
                                </m:sSubPr>
                                <m:e>
                                  <m:r>
                                    <a:rPr lang="vi-VN" sz="2000" b="0" i="1" dirty="0" smtClean="0">
                                      <a:latin typeface="Cambria Math" panose="02040503050406030204" pitchFamily="18" charset="0"/>
                                    </a:rPr>
                                    <m:t>−</m:t>
                                  </m:r>
                                  <m:r>
                                    <m:rPr>
                                      <m:sty m:val="p"/>
                                    </m:rPr>
                                    <a:rPr lang="vi-VN" sz="2000" i="1" dirty="0">
                                      <a:latin typeface="Cambria Math" panose="02040503050406030204" pitchFamily="18" charset="0"/>
                                    </a:rPr>
                                    <m:t>a</m:t>
                                  </m:r>
                                </m:e>
                                <m:sub>
                                  <m:r>
                                    <a:rPr lang="vi-VN" sz="2000" i="1" dirty="0">
                                      <a:latin typeface="Cambria Math" panose="02040503050406030204" pitchFamily="18" charset="0"/>
                                    </a:rPr>
                                    <m:t>12</m:t>
                                  </m:r>
                                </m:sub>
                              </m:sSub>
                            </m:e>
                          </m:mr>
                          <m:mr>
                            <m:e>
                              <m:sSub>
                                <m:sSubPr>
                                  <m:ctrlPr>
                                    <a:rPr lang="vi-VN" sz="2000" i="1" dirty="0" smtClean="0">
                                      <a:latin typeface="Cambria Math" panose="02040503050406030204" pitchFamily="18" charset="0"/>
                                    </a:rPr>
                                  </m:ctrlPr>
                                </m:sSubPr>
                                <m:e>
                                  <m:r>
                                    <a:rPr lang="vi-VN" sz="2000" b="0" i="1" dirty="0" smtClean="0">
                                      <a:latin typeface="Cambria Math" panose="02040503050406030204" pitchFamily="18" charset="0"/>
                                    </a:rPr>
                                    <m:t>−</m:t>
                                  </m:r>
                                  <m:r>
                                    <m:rPr>
                                      <m:sty m:val="p"/>
                                    </m:rPr>
                                    <a:rPr lang="vi-VN" sz="2000" i="1" dirty="0">
                                      <a:latin typeface="Cambria Math" panose="02040503050406030204" pitchFamily="18" charset="0"/>
                                    </a:rPr>
                                    <m:t>a</m:t>
                                  </m:r>
                                </m:e>
                                <m:sub>
                                  <m:r>
                                    <a:rPr lang="vi-VN" sz="2000" i="1" dirty="0">
                                      <a:latin typeface="Cambria Math" panose="02040503050406030204" pitchFamily="18" charset="0"/>
                                    </a:rPr>
                                    <m:t>21</m:t>
                                  </m:r>
                                </m:sub>
                              </m:sSub>
                            </m:e>
                            <m:e>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11</m:t>
                                  </m:r>
                                </m:sub>
                              </m:sSub>
                            </m:e>
                          </m:mr>
                        </m:m>
                      </m:e>
                    </m:d>
                  </m:oMath>
                </a14:m>
                <a:endParaRPr lang="vi-VN" sz="2000" dirty="0"/>
              </a:p>
              <a:p>
                <a:endParaRPr lang="vi-VN" sz="2000" dirty="0"/>
              </a:p>
              <a:p>
                <a:r>
                  <a:rPr lang="vi-VN" sz="2000" dirty="0"/>
                  <a:t>Đặt </a:t>
                </a:r>
                <a14:m>
                  <m:oMath xmlns:m="http://schemas.openxmlformats.org/officeDocument/2006/math">
                    <m:sSubSup>
                      <m:sSubSupPr>
                        <m:ctrlPr>
                          <a:rPr lang="vi-VN" sz="200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oMath>
                </a14:m>
                <a:r>
                  <a:rPr lang="vi-VN" sz="2000" dirty="0"/>
                  <a:t>=</a:t>
                </a:r>
                <a14:m>
                  <m:oMath xmlns:m="http://schemas.openxmlformats.org/officeDocument/2006/math">
                    <m:sSubSup>
                      <m:sSubSupPr>
                        <m:ctrlPr>
                          <a:rPr lang="vi-VN" sz="2000" i="1" dirty="0" smtClean="0">
                            <a:latin typeface="Cambria Math" panose="02040503050406030204" pitchFamily="18" charset="0"/>
                          </a:rPr>
                        </m:ctrlPr>
                      </m:sSubSup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2</m:t>
                        </m:r>
                      </m:sub>
                      <m:sup>
                        <m:r>
                          <a:rPr lang="vi-VN" sz="2000" b="0" i="1" dirty="0" smtClean="0">
                            <a:latin typeface="Cambria Math" panose="02040503050406030204" pitchFamily="18" charset="0"/>
                          </a:rPr>
                          <m:t>−</m:t>
                        </m:r>
                        <m:r>
                          <a:rPr lang="vi-VN" sz="2000" i="1" dirty="0">
                            <a:latin typeface="Cambria Math" panose="02040503050406030204" pitchFamily="18" charset="0"/>
                          </a:rPr>
                          <m:t>1</m:t>
                        </m:r>
                      </m:sup>
                    </m:sSubSup>
                  </m:oMath>
                </a14:m>
                <a:r>
                  <a:rPr lang="vi-VN" sz="2000" dirty="0"/>
                  <a:t>;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12</m:t>
                        </m:r>
                      </m:sub>
                    </m:sSub>
                    <m:r>
                      <a:rPr lang="vi-VN" sz="2000" b="0" i="1" smtClean="0">
                        <a:latin typeface="Cambria Math" panose="02040503050406030204" pitchFamily="18" charset="0"/>
                      </a:rPr>
                      <m:t>=</m:t>
                    </m:r>
                    <m:d>
                      <m:dPr>
                        <m:ctrlPr>
                          <a:rPr lang="vi-VN" sz="2000" b="0" i="1" smtClean="0">
                            <a:latin typeface="Cambria Math" panose="02040503050406030204" pitchFamily="18" charset="0"/>
                          </a:rPr>
                        </m:ctrlPr>
                      </m:dPr>
                      <m:e>
                        <m:m>
                          <m:mPr>
                            <m:mcs>
                              <m:mc>
                                <m:mcPr>
                                  <m:count m:val="1"/>
                                  <m:mcJc m:val="center"/>
                                </m:mcPr>
                              </m:mc>
                            </m:mcs>
                            <m:ctrlPr>
                              <a:rPr lang="vi-VN" sz="2000" b="0" i="1" smtClean="0">
                                <a:latin typeface="Cambria Math" panose="02040503050406030204" pitchFamily="18" charset="0"/>
                              </a:rPr>
                            </m:ctrlPr>
                          </m:mPr>
                          <m:mr>
                            <m:e>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13</m:t>
                                  </m:r>
                                </m:sub>
                              </m:sSub>
                            </m:e>
                          </m:mr>
                          <m:mr>
                            <m:e>
                              <m:sSub>
                                <m:sSubPr>
                                  <m:ctrlPr>
                                    <a:rPr lang="vi-VN" sz="2000" b="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23</m:t>
                                  </m:r>
                                </m:sub>
                              </m:sSub>
                            </m:e>
                          </m:mr>
                        </m:m>
                      </m:e>
                    </m:d>
                  </m:oMath>
                </a14:m>
                <a:r>
                  <a:rPr lang="vi-VN" sz="2000" dirty="0"/>
                  <a:t>;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21</m:t>
                        </m:r>
                      </m:sub>
                    </m:sSub>
                  </m:oMath>
                </a14:m>
                <a:r>
                  <a:rPr lang="vi-VN" sz="2000" dirty="0"/>
                  <a:t>=</a:t>
                </a:r>
                <a14:m>
                  <m:oMath xmlns:m="http://schemas.openxmlformats.org/officeDocument/2006/math">
                    <m:d>
                      <m:dPr>
                        <m:ctrlPr>
                          <a:rPr lang="vi-VN" sz="2000" i="1" dirty="0" smtClean="0">
                            <a:latin typeface="Cambria Math" panose="02040503050406030204" pitchFamily="18" charset="0"/>
                          </a:rPr>
                        </m:ctrlPr>
                      </m:dPr>
                      <m:e>
                        <m:m>
                          <m:mPr>
                            <m:mcs>
                              <m:mc>
                                <m:mcPr>
                                  <m:count m:val="2"/>
                                  <m:mcJc m:val="center"/>
                                </m:mcPr>
                              </m:mc>
                            </m:mcs>
                            <m:ctrlPr>
                              <a:rPr lang="vi-VN" sz="2000" i="1" dirty="0" smtClean="0">
                                <a:latin typeface="Cambria Math" panose="02040503050406030204" pitchFamily="18" charset="0"/>
                              </a:rPr>
                            </m:ctrlPr>
                          </m:mPr>
                          <m:mr>
                            <m:e>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31</m:t>
                                  </m:r>
                                </m:sub>
                              </m:sSub>
                            </m:e>
                            <m:e>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a</m:t>
                                  </m:r>
                                </m:e>
                                <m:sub>
                                  <m:r>
                                    <a:rPr lang="vi-VN" sz="2000" i="1" dirty="0">
                                      <a:latin typeface="Cambria Math" panose="02040503050406030204" pitchFamily="18" charset="0"/>
                                    </a:rPr>
                                    <m:t>32</m:t>
                                  </m:r>
                                </m:sub>
                              </m:sSub>
                            </m:e>
                          </m:mr>
                        </m:m>
                      </m:e>
                    </m:d>
                  </m:oMath>
                </a14:m>
                <a:r>
                  <a:rPr lang="vi-VN" sz="2000" dirty="0"/>
                  <a:t>;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22</m:t>
                        </m:r>
                      </m:sub>
                    </m:sSub>
                  </m:oMath>
                </a14:m>
                <a:r>
                  <a:rPr lang="vi-VN" sz="2000" dirty="0"/>
                  <a:t>=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33</m:t>
                        </m:r>
                      </m:sub>
                    </m:sSub>
                  </m:oMath>
                </a14:m>
                <a:endParaRPr lang="vi-VN" sz="2000" dirty="0"/>
              </a:p>
              <a:p>
                <a:endParaRPr lang="vi-VN" sz="2000" dirty="0"/>
              </a:p>
              <a:p>
                <a:r>
                  <a:rPr lang="vi-VN" sz="2000" dirty="0"/>
                  <a:t>Ta sẽ tìm được  </a:t>
                </a:r>
                <a14:m>
                  <m:oMath xmlns:m="http://schemas.openxmlformats.org/officeDocument/2006/math">
                    <m:sSubSup>
                      <m:sSubSupPr>
                        <m:ctrlPr>
                          <a:rPr lang="vi-VN" sz="2000" i="1" smtClean="0">
                            <a:latin typeface="Cambria Math" panose="02040503050406030204" pitchFamily="18" charset="0"/>
                          </a:rPr>
                        </m:ctrlPr>
                      </m:sSubSupPr>
                      <m:e>
                        <m:r>
                          <m:rPr>
                            <m:sty m:val="p"/>
                          </m:rPr>
                          <a:rPr lang="vi-VN" sz="2000" i="1">
                            <a:latin typeface="Cambria Math" panose="02040503050406030204" pitchFamily="18" charset="0"/>
                          </a:rPr>
                          <m:t>A</m:t>
                        </m:r>
                      </m:e>
                      <m:sub>
                        <m:r>
                          <a:rPr lang="vi-VN" sz="2000" i="1">
                            <a:latin typeface="Cambria Math" panose="02040503050406030204" pitchFamily="18" charset="0"/>
                          </a:rPr>
                          <m:t>3</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oMath>
                </a14:m>
                <a:r>
                  <a:rPr lang="vi-VN" sz="2000" dirty="0"/>
                  <a:t> theo các công thức đã nêu.</a:t>
                </a:r>
              </a:p>
              <a:p>
                <a:endParaRPr lang="vi-VN" sz="2000" dirty="0"/>
              </a:p>
              <a:p>
                <a:r>
                  <a:rPr lang="vi-VN" sz="2000" dirty="0"/>
                  <a:t>Cứ tiếp tục như vậy ta sẽ tìm được </a:t>
                </a:r>
                <a14:m>
                  <m:oMath xmlns:m="http://schemas.openxmlformats.org/officeDocument/2006/math">
                    <m:sSubSup>
                      <m:sSubSupPr>
                        <m:ctrlPr>
                          <a:rPr lang="vi-VN" sz="2000" i="1" smtClean="0">
                            <a:latin typeface="Cambria Math" panose="02040503050406030204" pitchFamily="18" charset="0"/>
                          </a:rPr>
                        </m:ctrlPr>
                      </m:sSubSupPr>
                      <m:e>
                        <m:r>
                          <m:rPr>
                            <m:sty m:val="p"/>
                          </m:rPr>
                          <a:rPr lang="vi-VN" sz="2000" i="1">
                            <a:latin typeface="Cambria Math" panose="02040503050406030204" pitchFamily="18" charset="0"/>
                          </a:rPr>
                          <m:t>A</m:t>
                        </m:r>
                      </m:e>
                      <m:sub>
                        <m:r>
                          <m:rPr>
                            <m:sty m:val="p"/>
                          </m:rPr>
                          <a:rPr lang="vi-VN" sz="2000" i="1">
                            <a:latin typeface="Cambria Math" panose="02040503050406030204" pitchFamily="18" charset="0"/>
                          </a:rPr>
                          <m:t>n</m:t>
                        </m:r>
                      </m:sub>
                      <m:sup>
                        <m:r>
                          <a:rPr lang="vi-VN" sz="2000" b="0" i="1" smtClean="0">
                            <a:latin typeface="Cambria Math" panose="02040503050406030204" pitchFamily="18" charset="0"/>
                          </a:rPr>
                          <m:t>−</m:t>
                        </m:r>
                        <m:r>
                          <a:rPr lang="vi-VN" sz="2000" i="1">
                            <a:latin typeface="Cambria Math" panose="02040503050406030204" pitchFamily="18" charset="0"/>
                          </a:rPr>
                          <m:t>1</m:t>
                        </m:r>
                      </m:sup>
                    </m:sSubSup>
                  </m:oMath>
                </a14:m>
                <a:endParaRPr lang="vi-VN" sz="2000" dirty="0"/>
              </a:p>
              <a:p>
                <a:endParaRPr lang="vi-VN" sz="2000" dirty="0"/>
              </a:p>
              <a:p>
                <a:endParaRPr lang="vi-VN" sz="2000" dirty="0"/>
              </a:p>
            </p:txBody>
          </p:sp>
        </mc:Choice>
        <mc:Fallback xmlns="">
          <p:sp>
            <p:nvSpPr>
              <p:cNvPr id="3" name="TextBox 2">
                <a:extLst>
                  <a:ext uri="{FF2B5EF4-FFF2-40B4-BE49-F238E27FC236}">
                    <a16:creationId xmlns:a16="http://schemas.microsoft.com/office/drawing/2014/main" id="{264C9521-2FA7-42B3-8F9B-1E66DEA41F95}"/>
                  </a:ext>
                </a:extLst>
              </p:cNvPr>
              <p:cNvSpPr txBox="1">
                <a:spLocks noRot="1" noChangeAspect="1" noMove="1" noResize="1" noEditPoints="1" noAdjustHandles="1" noChangeArrowheads="1" noChangeShapeType="1" noTextEdit="1"/>
              </p:cNvSpPr>
              <p:nvPr/>
            </p:nvSpPr>
            <p:spPr>
              <a:xfrm>
                <a:off x="1576485" y="1775491"/>
                <a:ext cx="9733666" cy="4269310"/>
              </a:xfrm>
              <a:prstGeom prst="rect">
                <a:avLst/>
              </a:prstGeom>
              <a:blipFill>
                <a:blip r:embed="rId2"/>
                <a:stretch>
                  <a:fillRect l="-1003" t="-999"/>
                </a:stretch>
              </a:blipFill>
            </p:spPr>
            <p:txBody>
              <a:bodyPr/>
              <a:lstStyle/>
              <a:p>
                <a:r>
                  <a:rPr lang="en-US">
                    <a:noFill/>
                  </a:rPr>
                  <a:t> </a:t>
                </a:r>
              </a:p>
            </p:txBody>
          </p:sp>
        </mc:Fallback>
      </mc:AlternateContent>
    </p:spTree>
    <p:extLst>
      <p:ext uri="{BB962C8B-B14F-4D97-AF65-F5344CB8AC3E}">
        <p14:creationId xmlns:p14="http://schemas.microsoft.com/office/powerpoint/2010/main" val="2583777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V.   PHƯƠNG PHÁP VIỀN QUANH</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64C9521-2FA7-42B3-8F9B-1E66DEA41F95}"/>
                  </a:ext>
                </a:extLst>
              </p:cNvPr>
              <p:cNvSpPr txBox="1"/>
              <p:nvPr/>
            </p:nvSpPr>
            <p:spPr>
              <a:xfrm>
                <a:off x="1507905" y="1775491"/>
                <a:ext cx="9733666" cy="4473789"/>
              </a:xfrm>
              <a:prstGeom prst="rect">
                <a:avLst/>
              </a:prstGeom>
              <a:noFill/>
            </p:spPr>
            <p:txBody>
              <a:bodyPr wrap="square" rtlCol="0">
                <a:spAutoFit/>
              </a:bodyPr>
              <a:lstStyle/>
              <a:p>
                <a:r>
                  <a:rPr lang="vi-VN" sz="2400" dirty="0"/>
                  <a:t>2. Mô tả phương pháp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Nếu A có định thức con chính bằng 0 thì phương pháp này không áp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dụng được.</a:t>
                </a:r>
              </a:p>
              <a:p>
                <a:endParaRPr lang="vi-VN" sz="2000" dirty="0"/>
              </a:p>
              <a:p>
                <a:r>
                  <a:rPr lang="vi-VN" sz="2000" dirty="0"/>
                  <a:t>Khi đó đặt B= </a:t>
                </a:r>
                <a14:m>
                  <m:oMath xmlns:m="http://schemas.openxmlformats.org/officeDocument/2006/math">
                    <m:sSup>
                      <m:sSupPr>
                        <m:ctrlPr>
                          <a:rPr lang="vi-VN" sz="2000" i="1" smtClean="0">
                            <a:latin typeface="Cambria Math" panose="02040503050406030204" pitchFamily="18" charset="0"/>
                          </a:rPr>
                        </m:ctrlPr>
                      </m:sSupPr>
                      <m:e>
                        <m:r>
                          <m:rPr>
                            <m:sty m:val="p"/>
                          </m:rPr>
                          <a:rPr lang="vi-VN" sz="2000" i="1">
                            <a:latin typeface="Cambria Math" panose="02040503050406030204" pitchFamily="18" charset="0"/>
                          </a:rPr>
                          <m:t>A</m:t>
                        </m:r>
                      </m:e>
                      <m:sup>
                        <m:r>
                          <m:rPr>
                            <m:sty m:val="p"/>
                          </m:rPr>
                          <a:rPr lang="vi-VN" sz="2000" i="1">
                            <a:latin typeface="Cambria Math" panose="02040503050406030204" pitchFamily="18" charset="0"/>
                          </a:rPr>
                          <m:t>T</m:t>
                        </m:r>
                      </m:sup>
                    </m:sSup>
                  </m:oMath>
                </a14:m>
                <a:r>
                  <a:rPr lang="vi-VN" sz="2000" dirty="0"/>
                  <a:t>.A</a:t>
                </a:r>
              </a:p>
              <a:p>
                <a:endParaRPr lang="vi-VN" sz="2000" dirty="0"/>
              </a:p>
              <a:p>
                <a:r>
                  <a:rPr lang="vi-VN" sz="2000" dirty="0"/>
                  <a:t>Nếu A khả nghịch thì B cũng khả nghịch, khi đó B là ma trận đối xứng xác định dương (tất cả các định thức con chính đều khác 0)</a:t>
                </a:r>
              </a:p>
              <a:p>
                <a:endParaRPr lang="vi-VN" sz="2000" dirty="0"/>
              </a:p>
              <a:p>
                <a:r>
                  <a:rPr lang="vi-VN" sz="2000" dirty="0"/>
                  <a:t>Như vậy, ta đã có thể áp dụng viền quanh lên B để tìm ra </a:t>
                </a:r>
                <a14:m>
                  <m:oMath xmlns:m="http://schemas.openxmlformats.org/officeDocument/2006/math">
                    <m:sSup>
                      <m:sSupPr>
                        <m:ctrlPr>
                          <a:rPr lang="vi-VN" sz="2000" i="1" smtClean="0">
                            <a:latin typeface="Cambria Math" panose="02040503050406030204" pitchFamily="18" charset="0"/>
                          </a:rPr>
                        </m:ctrlPr>
                      </m:sSupPr>
                      <m:e>
                        <m:r>
                          <m:rPr>
                            <m:sty m:val="p"/>
                          </m:rPr>
                          <a:rPr lang="vi-VN" sz="2000" i="1">
                            <a:latin typeface="Cambria Math" panose="02040503050406030204" pitchFamily="18" charset="0"/>
                          </a:rPr>
                          <m:t>B</m:t>
                        </m:r>
                      </m:e>
                      <m:sup>
                        <m:r>
                          <a:rPr lang="vi-VN" sz="2000" b="0" i="1" smtClean="0">
                            <a:latin typeface="Cambria Math" panose="02040503050406030204" pitchFamily="18" charset="0"/>
                          </a:rPr>
                          <m:t>−</m:t>
                        </m:r>
                        <m:r>
                          <a:rPr lang="vi-VN" sz="2000" i="1">
                            <a:latin typeface="Cambria Math" panose="02040503050406030204" pitchFamily="18" charset="0"/>
                          </a:rPr>
                          <m:t>1</m:t>
                        </m:r>
                      </m:sup>
                    </m:sSup>
                    <m:r>
                      <a:rPr lang="vi-VN" sz="2000" b="0" i="1" smtClean="0">
                        <a:latin typeface="Cambria Math" panose="02040503050406030204" pitchFamily="18" charset="0"/>
                      </a:rPr>
                      <m:t>.</m:t>
                    </m:r>
                  </m:oMath>
                </a14:m>
                <a:endParaRPr lang="en-US" sz="2000" b="0" dirty="0"/>
              </a:p>
              <a:p>
                <a:endParaRPr lang="en-US" sz="2000" b="0" dirty="0"/>
              </a:p>
              <a:p>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B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𝜃</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oMath>
                </a14:m>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thì</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kết</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luận</a:t>
                </a:r>
                <a:r>
                  <a:rPr lang="en-US" sz="2000" b="0" dirty="0">
                    <a:latin typeface="Arial" panose="020B0604020202020204" pitchFamily="34" charset="0"/>
                    <a:cs typeface="Arial" panose="020B0604020202020204" pitchFamily="34" charset="0"/>
                  </a:rPr>
                  <a:t> A </a:t>
                </a:r>
                <a:r>
                  <a:rPr lang="en-US" sz="2000" b="0" dirty="0" err="1">
                    <a:latin typeface="Arial" panose="020B0604020202020204" pitchFamily="34" charset="0"/>
                    <a:cs typeface="Arial" panose="020B0604020202020204" pitchFamily="34" charset="0"/>
                  </a:rPr>
                  <a:t>không</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khả</a:t>
                </a:r>
                <a:r>
                  <a:rPr lang="en-US" sz="2000" b="0" dirty="0">
                    <a:latin typeface="Arial" panose="020B0604020202020204" pitchFamily="34" charset="0"/>
                    <a:cs typeface="Arial" panose="020B0604020202020204" pitchFamily="34" charset="0"/>
                  </a:rPr>
                  <a:t> </a:t>
                </a:r>
                <a:r>
                  <a:rPr lang="en-US" sz="2000" b="0" dirty="0" err="1">
                    <a:latin typeface="Arial" panose="020B0604020202020204" pitchFamily="34" charset="0"/>
                    <a:cs typeface="Arial" panose="020B0604020202020204" pitchFamily="34" charset="0"/>
                  </a:rPr>
                  <a:t>nghịch</a:t>
                </a:r>
                <a:r>
                  <a:rPr lang="en-US" sz="2000" dirty="0">
                    <a:latin typeface="Arial" panose="020B0604020202020204" pitchFamily="34" charset="0"/>
                    <a:cs typeface="Arial" panose="020B0604020202020204" pitchFamily="34" charset="0"/>
                  </a:rPr>
                  <a:t>.</a:t>
                </a:r>
                <a:endParaRPr lang="vi-VN" sz="2000" b="0" dirty="0">
                  <a:latin typeface="Arial" panose="020B0604020202020204" pitchFamily="34" charset="0"/>
                  <a:cs typeface="Arial" panose="020B0604020202020204" pitchFamily="34" charset="0"/>
                </a:endParaRPr>
              </a:p>
              <a:p>
                <a:endParaRPr lang="vi-VN" sz="2000" dirty="0"/>
              </a:p>
              <a:p>
                <a:r>
                  <a:rPr lang="vi-VN" sz="2000" dirty="0"/>
                  <a:t>Và </a:t>
                </a:r>
                <a14:m>
                  <m:oMath xmlns:m="http://schemas.openxmlformats.org/officeDocument/2006/math">
                    <m:sSup>
                      <m:sSupPr>
                        <m:ctrlPr>
                          <a:rPr lang="vi-VN" sz="2000" i="1" smtClean="0">
                            <a:latin typeface="Cambria Math" panose="02040503050406030204" pitchFamily="18" charset="0"/>
                          </a:rPr>
                        </m:ctrlPr>
                      </m:sSupPr>
                      <m:e>
                        <m:r>
                          <m:rPr>
                            <m:sty m:val="p"/>
                          </m:rPr>
                          <a:rPr lang="vi-VN" sz="2000" i="1">
                            <a:latin typeface="Cambria Math" panose="02040503050406030204" pitchFamily="18" charset="0"/>
                          </a:rPr>
                          <m:t>A</m:t>
                        </m:r>
                      </m:e>
                      <m:sup>
                        <m:r>
                          <a:rPr lang="vi-VN" sz="2000" b="0" i="1" smtClean="0">
                            <a:latin typeface="Cambria Math" panose="02040503050406030204" pitchFamily="18" charset="0"/>
                          </a:rPr>
                          <m:t>−</m:t>
                        </m:r>
                        <m:r>
                          <a:rPr lang="vi-VN" sz="2000" i="1">
                            <a:latin typeface="Cambria Math" panose="02040503050406030204" pitchFamily="18" charset="0"/>
                          </a:rPr>
                          <m:t>1</m:t>
                        </m:r>
                      </m:sup>
                    </m:sSup>
                    <m:r>
                      <a:rPr lang="vi-VN" sz="2000" b="0" i="1" smtClean="0">
                        <a:latin typeface="Cambria Math" panose="02040503050406030204" pitchFamily="18" charset="0"/>
                      </a:rPr>
                      <m:t>=</m:t>
                    </m:r>
                    <m:sSup>
                      <m:sSupPr>
                        <m:ctrlPr>
                          <a:rPr lang="vi-VN" sz="2000" b="0" i="1" smtClean="0">
                            <a:latin typeface="Cambria Math" panose="02040503050406030204" pitchFamily="18" charset="0"/>
                          </a:rPr>
                        </m:ctrlPr>
                      </m:sSupPr>
                      <m:e>
                        <m:r>
                          <m:rPr>
                            <m:sty m:val="p"/>
                          </m:rPr>
                          <a:rPr lang="vi-VN" sz="2000" i="1">
                            <a:latin typeface="Cambria Math" panose="02040503050406030204" pitchFamily="18" charset="0"/>
                          </a:rPr>
                          <m:t>B</m:t>
                        </m:r>
                      </m:e>
                      <m:sup>
                        <m:r>
                          <a:rPr lang="vi-VN" sz="2000" b="0" i="1" smtClean="0">
                            <a:latin typeface="Cambria Math" panose="02040503050406030204" pitchFamily="18" charset="0"/>
                          </a:rPr>
                          <m:t>−</m:t>
                        </m:r>
                        <m:r>
                          <a:rPr lang="vi-VN" sz="2000" i="1">
                            <a:latin typeface="Cambria Math" panose="02040503050406030204" pitchFamily="18" charset="0"/>
                          </a:rPr>
                          <m:t>1</m:t>
                        </m:r>
                      </m:sup>
                    </m:sSup>
                    <m:r>
                      <a:rPr lang="vi-VN" sz="2000" b="0" i="1" smtClean="0">
                        <a:latin typeface="Cambria Math" panose="02040503050406030204" pitchFamily="18" charset="0"/>
                      </a:rPr>
                      <m:t>.</m:t>
                    </m:r>
                    <m:sSup>
                      <m:sSupPr>
                        <m:ctrlPr>
                          <a:rPr lang="vi-VN" sz="2000" b="0" i="1" smtClean="0">
                            <a:latin typeface="Cambria Math" panose="02040503050406030204" pitchFamily="18" charset="0"/>
                          </a:rPr>
                        </m:ctrlPr>
                      </m:sSupPr>
                      <m:e>
                        <m:r>
                          <m:rPr>
                            <m:sty m:val="p"/>
                          </m:rPr>
                          <a:rPr lang="vi-VN" sz="2000" i="1">
                            <a:latin typeface="Cambria Math" panose="02040503050406030204" pitchFamily="18" charset="0"/>
                          </a:rPr>
                          <m:t>A</m:t>
                        </m:r>
                      </m:e>
                      <m:sup>
                        <m:r>
                          <m:rPr>
                            <m:sty m:val="p"/>
                          </m:rPr>
                          <a:rPr lang="vi-VN" sz="2000" i="1">
                            <a:latin typeface="Cambria Math" panose="02040503050406030204" pitchFamily="18" charset="0"/>
                          </a:rPr>
                          <m:t>T</m:t>
                        </m:r>
                      </m:sup>
                    </m:sSup>
                  </m:oMath>
                </a14:m>
                <a:endParaRPr lang="vi-VN" sz="2000" dirty="0"/>
              </a:p>
            </p:txBody>
          </p:sp>
        </mc:Choice>
        <mc:Fallback>
          <p:sp>
            <p:nvSpPr>
              <p:cNvPr id="3" name="TextBox 2">
                <a:extLst>
                  <a:ext uri="{FF2B5EF4-FFF2-40B4-BE49-F238E27FC236}">
                    <a16:creationId xmlns:a16="http://schemas.microsoft.com/office/drawing/2014/main" id="{264C9521-2FA7-42B3-8F9B-1E66DEA41F95}"/>
                  </a:ext>
                </a:extLst>
              </p:cNvPr>
              <p:cNvSpPr txBox="1">
                <a:spLocks noRot="1" noChangeAspect="1" noMove="1" noResize="1" noEditPoints="1" noAdjustHandles="1" noChangeArrowheads="1" noChangeShapeType="1" noTextEdit="1"/>
              </p:cNvSpPr>
              <p:nvPr/>
            </p:nvSpPr>
            <p:spPr>
              <a:xfrm>
                <a:off x="1507905" y="1775491"/>
                <a:ext cx="9733666" cy="4473789"/>
              </a:xfrm>
              <a:prstGeom prst="rect">
                <a:avLst/>
              </a:prstGeom>
              <a:blipFill>
                <a:blip r:embed="rId2"/>
                <a:stretch>
                  <a:fillRect l="-939" t="-954" b="-1499"/>
                </a:stretch>
              </a:blipFill>
            </p:spPr>
            <p:txBody>
              <a:bodyPr/>
              <a:lstStyle/>
              <a:p>
                <a:r>
                  <a:rPr lang="en-US">
                    <a:noFill/>
                  </a:rPr>
                  <a:t> </a:t>
                </a:r>
              </a:p>
            </p:txBody>
          </p:sp>
        </mc:Fallback>
      </mc:AlternateContent>
    </p:spTree>
    <p:extLst>
      <p:ext uri="{BB962C8B-B14F-4D97-AF65-F5344CB8AC3E}">
        <p14:creationId xmlns:p14="http://schemas.microsoft.com/office/powerpoint/2010/main" val="2575432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V.   PHƯƠNG PHÁP VIỀN QUANH</a:t>
            </a:r>
          </a:p>
        </p:txBody>
      </p:sp>
      <p:sp>
        <p:nvSpPr>
          <p:cNvPr id="3" name="TextBox 2">
            <a:extLst>
              <a:ext uri="{FF2B5EF4-FFF2-40B4-BE49-F238E27FC236}">
                <a16:creationId xmlns:a16="http://schemas.microsoft.com/office/drawing/2014/main" id="{264C9521-2FA7-42B3-8F9B-1E66DEA41F95}"/>
              </a:ext>
            </a:extLst>
          </p:cNvPr>
          <p:cNvSpPr txBox="1"/>
          <p:nvPr/>
        </p:nvSpPr>
        <p:spPr>
          <a:xfrm>
            <a:off x="1576485" y="1792032"/>
            <a:ext cx="9733666" cy="461665"/>
          </a:xfrm>
          <a:prstGeom prst="rect">
            <a:avLst/>
          </a:prstGeom>
          <a:noFill/>
        </p:spPr>
        <p:txBody>
          <a:bodyPr wrap="square" rtlCol="0">
            <a:spAutoFit/>
          </a:bodyPr>
          <a:lstStyle/>
          <a:p>
            <a:r>
              <a:rPr lang="vi-VN" sz="2400" dirty="0"/>
              <a:t>3. </a:t>
            </a:r>
            <a:r>
              <a:rPr lang="vi-VN" sz="2400"/>
              <a:t>Sơ đồ thuật toán </a:t>
            </a:r>
            <a:endParaRPr lang="vi-VN" sz="2400" dirty="0"/>
          </a:p>
        </p:txBody>
      </p:sp>
      <p:sp>
        <p:nvSpPr>
          <p:cNvPr id="2" name="Oval 1">
            <a:extLst>
              <a:ext uri="{FF2B5EF4-FFF2-40B4-BE49-F238E27FC236}">
                <a16:creationId xmlns:a16="http://schemas.microsoft.com/office/drawing/2014/main" id="{4B0DACC9-90F3-4A9B-9AF7-FB7E3D182689}"/>
              </a:ext>
            </a:extLst>
          </p:cNvPr>
          <p:cNvSpPr/>
          <p:nvPr/>
        </p:nvSpPr>
        <p:spPr>
          <a:xfrm>
            <a:off x="5661922" y="1851267"/>
            <a:ext cx="781396" cy="526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Begin </a:t>
            </a:r>
          </a:p>
        </p:txBody>
      </p:sp>
      <p:cxnSp>
        <p:nvCxnSpPr>
          <p:cNvPr id="6" name="Straight Arrow Connector 5">
            <a:extLst>
              <a:ext uri="{FF2B5EF4-FFF2-40B4-BE49-F238E27FC236}">
                <a16:creationId xmlns:a16="http://schemas.microsoft.com/office/drawing/2014/main" id="{1E12EB9B-A0A0-4B3C-B67C-5CC15AF4DA3E}"/>
              </a:ext>
            </a:extLst>
          </p:cNvPr>
          <p:cNvCxnSpPr>
            <a:cxnSpLocks/>
            <a:stCxn id="2" idx="4"/>
            <a:endCxn id="7" idx="1"/>
          </p:cNvCxnSpPr>
          <p:nvPr/>
        </p:nvCxnSpPr>
        <p:spPr>
          <a:xfrm flipH="1">
            <a:off x="6052566" y="2377740"/>
            <a:ext cx="54" cy="13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91CF40EF-B6B9-44E3-A761-25D2E57203F8}"/>
              </a:ext>
            </a:extLst>
          </p:cNvPr>
          <p:cNvSpPr/>
          <p:nvPr/>
        </p:nvSpPr>
        <p:spPr>
          <a:xfrm>
            <a:off x="5451415" y="2511473"/>
            <a:ext cx="1202301" cy="3253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Input: A</a:t>
            </a:r>
          </a:p>
        </p:txBody>
      </p:sp>
      <p:cxnSp>
        <p:nvCxnSpPr>
          <p:cNvPr id="9" name="Straight Arrow Connector 8">
            <a:extLst>
              <a:ext uri="{FF2B5EF4-FFF2-40B4-BE49-F238E27FC236}">
                <a16:creationId xmlns:a16="http://schemas.microsoft.com/office/drawing/2014/main" id="{EA174F91-685E-4FCC-9707-15B36D2AD7C0}"/>
              </a:ext>
            </a:extLst>
          </p:cNvPr>
          <p:cNvCxnSpPr>
            <a:cxnSpLocks/>
            <a:stCxn id="7" idx="4"/>
          </p:cNvCxnSpPr>
          <p:nvPr/>
        </p:nvCxnSpPr>
        <p:spPr>
          <a:xfrm flipH="1">
            <a:off x="6052565" y="2836810"/>
            <a:ext cx="1" cy="11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982FD2-16BA-408E-A656-66DB46AB5BE1}"/>
              </a:ext>
            </a:extLst>
          </p:cNvPr>
          <p:cNvCxnSpPr>
            <a:cxnSpLocks/>
          </p:cNvCxnSpPr>
          <p:nvPr/>
        </p:nvCxnSpPr>
        <p:spPr>
          <a:xfrm flipH="1">
            <a:off x="6081905" y="3921963"/>
            <a:ext cx="1" cy="277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AFE552-9524-41CC-9386-8640B02DC85D}"/>
              </a:ext>
            </a:extLst>
          </p:cNvPr>
          <p:cNvCxnSpPr>
            <a:cxnSpLocks/>
          </p:cNvCxnSpPr>
          <p:nvPr/>
        </p:nvCxnSpPr>
        <p:spPr>
          <a:xfrm flipH="1">
            <a:off x="6081904" y="4531924"/>
            <a:ext cx="1" cy="345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B4E3457-506A-4624-97EA-27FB610982FF}"/>
              </a:ext>
            </a:extLst>
          </p:cNvPr>
          <p:cNvSpPr txBox="1"/>
          <p:nvPr/>
        </p:nvSpPr>
        <p:spPr>
          <a:xfrm>
            <a:off x="6116735" y="4514659"/>
            <a:ext cx="297347" cy="246221"/>
          </a:xfrm>
          <a:prstGeom prst="rect">
            <a:avLst/>
          </a:prstGeom>
          <a:noFill/>
        </p:spPr>
        <p:txBody>
          <a:bodyPr wrap="square" rtlCol="0">
            <a:spAutoFit/>
          </a:bodyPr>
          <a:lstStyle/>
          <a:p>
            <a:r>
              <a:rPr lang="en-US" sz="1000" dirty="0"/>
              <a:t>S</a:t>
            </a:r>
          </a:p>
        </p:txBody>
      </p:sp>
      <p:sp>
        <p:nvSpPr>
          <p:cNvPr id="21" name="TextBox 20">
            <a:extLst>
              <a:ext uri="{FF2B5EF4-FFF2-40B4-BE49-F238E27FC236}">
                <a16:creationId xmlns:a16="http://schemas.microsoft.com/office/drawing/2014/main" id="{1DC03BC6-9774-4B2D-8FEF-87C176A1DD69}"/>
              </a:ext>
            </a:extLst>
          </p:cNvPr>
          <p:cNvSpPr txBox="1"/>
          <p:nvPr/>
        </p:nvSpPr>
        <p:spPr>
          <a:xfrm>
            <a:off x="7333020" y="3455536"/>
            <a:ext cx="269822" cy="246221"/>
          </a:xfrm>
          <a:prstGeom prst="rect">
            <a:avLst/>
          </a:prstGeom>
          <a:noFill/>
        </p:spPr>
        <p:txBody>
          <a:bodyPr wrap="square" rtlCol="0">
            <a:spAutoFit/>
          </a:bodyPr>
          <a:lstStyle/>
          <a:p>
            <a:r>
              <a:rPr lang="vi-VN" sz="1000" dirty="0"/>
              <a:t>S</a:t>
            </a:r>
            <a:endParaRPr lang="en-US" sz="1000" dirty="0"/>
          </a:p>
        </p:txBody>
      </p:sp>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E5411DAC-D225-41CB-9686-1DA546B4670A}"/>
                  </a:ext>
                </a:extLst>
              </p:cNvPr>
              <p:cNvSpPr/>
              <p:nvPr/>
            </p:nvSpPr>
            <p:spPr>
              <a:xfrm>
                <a:off x="7304043" y="4277213"/>
                <a:ext cx="1160445" cy="17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Khởi tạo </a:t>
                </a:r>
                <a14:m>
                  <m:oMath xmlns:m="http://schemas.openxmlformats.org/officeDocument/2006/math">
                    <m:sSubSup>
                      <m:sSubSupPr>
                        <m:ctrlPr>
                          <a:rPr lang="vi-VN" sz="1000" i="1" smtClean="0">
                            <a:latin typeface="Cambria Math" panose="02040503050406030204" pitchFamily="18" charset="0"/>
                          </a:rPr>
                        </m:ctrlPr>
                      </m:sSubSupPr>
                      <m:e>
                        <m:r>
                          <a:rPr lang="en-US" sz="1000" b="0" i="1" smtClean="0">
                            <a:latin typeface="Cambria Math" panose="02040503050406030204" pitchFamily="18" charset="0"/>
                          </a:rPr>
                          <m:t>𝐶</m:t>
                        </m:r>
                      </m:e>
                      <m:sub>
                        <m:r>
                          <a:rPr lang="vi-VN" sz="1000" i="1">
                            <a:latin typeface="Cambria Math" panose="02040503050406030204" pitchFamily="18" charset="0"/>
                          </a:rPr>
                          <m:t>2</m:t>
                        </m:r>
                      </m:sub>
                      <m:sup>
                        <m:r>
                          <a:rPr lang="vi-VN" sz="1000" b="0" i="1" smtClean="0">
                            <a:latin typeface="Cambria Math" panose="02040503050406030204" pitchFamily="18" charset="0"/>
                          </a:rPr>
                          <m:t>−</m:t>
                        </m:r>
                        <m:r>
                          <a:rPr lang="vi-VN" sz="1000" i="1">
                            <a:latin typeface="Cambria Math" panose="02040503050406030204" pitchFamily="18" charset="0"/>
                          </a:rPr>
                          <m:t>1</m:t>
                        </m:r>
                      </m:sup>
                    </m:sSubSup>
                  </m:oMath>
                </a14:m>
                <a:r>
                  <a:rPr lang="vi-VN" sz="1000" dirty="0"/>
                  <a:t>,i=3</a:t>
                </a:r>
                <a:endParaRPr lang="en-US" sz="1000" dirty="0"/>
              </a:p>
            </p:txBody>
          </p:sp>
        </mc:Choice>
        <mc:Fallback>
          <p:sp>
            <p:nvSpPr>
              <p:cNvPr id="29" name="Rectangle 28">
                <a:extLst>
                  <a:ext uri="{FF2B5EF4-FFF2-40B4-BE49-F238E27FC236}">
                    <a16:creationId xmlns:a16="http://schemas.microsoft.com/office/drawing/2014/main" id="{E5411DAC-D225-41CB-9686-1DA546B4670A}"/>
                  </a:ext>
                </a:extLst>
              </p:cNvPr>
              <p:cNvSpPr>
                <a:spLocks noRot="1" noChangeAspect="1" noMove="1" noResize="1" noEditPoints="1" noAdjustHandles="1" noChangeArrowheads="1" noChangeShapeType="1" noTextEdit="1"/>
              </p:cNvSpPr>
              <p:nvPr/>
            </p:nvSpPr>
            <p:spPr>
              <a:xfrm>
                <a:off x="7304043" y="4277213"/>
                <a:ext cx="1160445" cy="170040"/>
              </a:xfrm>
              <a:prstGeom prst="rect">
                <a:avLst/>
              </a:prstGeom>
              <a:blipFill>
                <a:blip r:embed="rId2"/>
                <a:stretch>
                  <a:fillRect t="-20000" b="-30000"/>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73BDFEE0-BE32-4AD3-A7D4-DA018B88908E}"/>
              </a:ext>
            </a:extLst>
          </p:cNvPr>
          <p:cNvCxnSpPr>
            <a:stCxn id="29" idx="3"/>
          </p:cNvCxnSpPr>
          <p:nvPr/>
        </p:nvCxnSpPr>
        <p:spPr>
          <a:xfrm>
            <a:off x="8464488" y="4362233"/>
            <a:ext cx="380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A989862E-4214-49B7-9C83-84883AB78119}"/>
                  </a:ext>
                </a:extLst>
              </p:cNvPr>
              <p:cNvSpPr/>
              <p:nvPr/>
            </p:nvSpPr>
            <p:spPr>
              <a:xfrm>
                <a:off x="8861394" y="4291361"/>
                <a:ext cx="825252" cy="17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Tính </a:t>
                </a:r>
                <a14:m>
                  <m:oMath xmlns:m="http://schemas.openxmlformats.org/officeDocument/2006/math">
                    <m:r>
                      <a:rPr lang="en-US" sz="1000" b="0" i="1" smtClean="0">
                        <a:latin typeface="Cambria Math" panose="02040503050406030204" pitchFamily="18" charset="0"/>
                      </a:rPr>
                      <m:t>𝑋</m:t>
                    </m:r>
                    <m:r>
                      <a:rPr lang="en-US" sz="1000" b="0" i="1" smtClean="0">
                        <a:latin typeface="Cambria Math" panose="02040503050406030204" pitchFamily="18" charset="0"/>
                      </a:rPr>
                      <m:t>, </m:t>
                    </m:r>
                    <m:r>
                      <a:rPr lang="en-US" sz="1000" b="0" i="1" smtClean="0">
                        <a:latin typeface="Cambria Math" panose="02040503050406030204" pitchFamily="18" charset="0"/>
                      </a:rPr>
                      <m:t>𝑌</m:t>
                    </m:r>
                    <m:r>
                      <a:rPr lang="en-US" sz="1000" b="0" i="1" smtClean="0">
                        <a:latin typeface="Cambria Math" panose="02040503050406030204" pitchFamily="18" charset="0"/>
                      </a:rPr>
                      <m:t>, </m:t>
                    </m:r>
                    <m:r>
                      <a:rPr lang="en-US" sz="1000" b="0" i="1" smtClean="0">
                        <a:latin typeface="Cambria Math" panose="02040503050406030204" pitchFamily="18" charset="0"/>
                        <a:ea typeface="Cambria Math" panose="02040503050406030204" pitchFamily="18" charset="0"/>
                      </a:rPr>
                      <m:t>𝜃</m:t>
                    </m:r>
                  </m:oMath>
                </a14:m>
                <a:endParaRPr lang="en-US" sz="1000" dirty="0"/>
              </a:p>
            </p:txBody>
          </p:sp>
        </mc:Choice>
        <mc:Fallback>
          <p:sp>
            <p:nvSpPr>
              <p:cNvPr id="35" name="Rectangle 34">
                <a:extLst>
                  <a:ext uri="{FF2B5EF4-FFF2-40B4-BE49-F238E27FC236}">
                    <a16:creationId xmlns:a16="http://schemas.microsoft.com/office/drawing/2014/main" id="{A989862E-4214-49B7-9C83-84883AB78119}"/>
                  </a:ext>
                </a:extLst>
              </p:cNvPr>
              <p:cNvSpPr>
                <a:spLocks noRot="1" noChangeAspect="1" noMove="1" noResize="1" noEditPoints="1" noAdjustHandles="1" noChangeArrowheads="1" noChangeShapeType="1" noTextEdit="1"/>
              </p:cNvSpPr>
              <p:nvPr/>
            </p:nvSpPr>
            <p:spPr>
              <a:xfrm>
                <a:off x="8861394" y="4291361"/>
                <a:ext cx="825252" cy="170040"/>
              </a:xfrm>
              <a:prstGeom prst="rect">
                <a:avLst/>
              </a:prstGeom>
              <a:blipFill>
                <a:blip r:embed="rId3"/>
                <a:stretch>
                  <a:fillRect t="-10000" b="-3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Rectangle 52">
                <a:extLst>
                  <a:ext uri="{FF2B5EF4-FFF2-40B4-BE49-F238E27FC236}">
                    <a16:creationId xmlns:a16="http://schemas.microsoft.com/office/drawing/2014/main" id="{05AE0B0E-B95F-4DA7-9454-412A2316CA70}"/>
                  </a:ext>
                </a:extLst>
              </p:cNvPr>
              <p:cNvSpPr/>
              <p:nvPr/>
            </p:nvSpPr>
            <p:spPr>
              <a:xfrm>
                <a:off x="7552567" y="6168145"/>
                <a:ext cx="933138" cy="21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Output: </a:t>
                </a:r>
                <a14:m>
                  <m:oMath xmlns:m="http://schemas.openxmlformats.org/officeDocument/2006/math">
                    <m:sSubSup>
                      <m:sSubSupPr>
                        <m:ctrlPr>
                          <a:rPr lang="vi-VN" sz="1000" i="1" smtClean="0">
                            <a:latin typeface="Cambria Math" panose="02040503050406030204" pitchFamily="18" charset="0"/>
                          </a:rPr>
                        </m:ctrlPr>
                      </m:sSubSupPr>
                      <m:e>
                        <m:r>
                          <a:rPr lang="en-US" sz="1000" b="0" i="1" smtClean="0">
                            <a:latin typeface="Cambria Math" panose="02040503050406030204" pitchFamily="18" charset="0"/>
                          </a:rPr>
                          <m:t>𝐶</m:t>
                        </m:r>
                      </m:e>
                      <m:sub>
                        <m:r>
                          <m:rPr>
                            <m:sty m:val="p"/>
                          </m:rPr>
                          <a:rPr lang="vi-VN" sz="1000" i="1">
                            <a:latin typeface="Cambria Math" panose="02040503050406030204" pitchFamily="18" charset="0"/>
                          </a:rPr>
                          <m:t>n</m:t>
                        </m:r>
                      </m:sub>
                      <m:sup>
                        <m:r>
                          <a:rPr lang="vi-VN" sz="1000" b="0" i="1" smtClean="0">
                            <a:latin typeface="Cambria Math" panose="02040503050406030204" pitchFamily="18" charset="0"/>
                          </a:rPr>
                          <m:t>−</m:t>
                        </m:r>
                        <m:r>
                          <a:rPr lang="vi-VN" sz="1000" i="1">
                            <a:latin typeface="Cambria Math" panose="02040503050406030204" pitchFamily="18" charset="0"/>
                          </a:rPr>
                          <m:t>1</m:t>
                        </m:r>
                      </m:sup>
                    </m:sSubSup>
                  </m:oMath>
                </a14:m>
                <a:endParaRPr lang="en-US" sz="1000" dirty="0"/>
              </a:p>
            </p:txBody>
          </p:sp>
        </mc:Choice>
        <mc:Fallback>
          <p:sp>
            <p:nvSpPr>
              <p:cNvPr id="53" name="Rectangle 52">
                <a:extLst>
                  <a:ext uri="{FF2B5EF4-FFF2-40B4-BE49-F238E27FC236}">
                    <a16:creationId xmlns:a16="http://schemas.microsoft.com/office/drawing/2014/main" id="{05AE0B0E-B95F-4DA7-9454-412A2316CA70}"/>
                  </a:ext>
                </a:extLst>
              </p:cNvPr>
              <p:cNvSpPr>
                <a:spLocks noRot="1" noChangeAspect="1" noMove="1" noResize="1" noEditPoints="1" noAdjustHandles="1" noChangeArrowheads="1" noChangeShapeType="1" noTextEdit="1"/>
              </p:cNvSpPr>
              <p:nvPr/>
            </p:nvSpPr>
            <p:spPr>
              <a:xfrm>
                <a:off x="7552567" y="6168145"/>
                <a:ext cx="933138" cy="211023"/>
              </a:xfrm>
              <a:prstGeom prst="rect">
                <a:avLst/>
              </a:prstGeom>
              <a:blipFill>
                <a:blip r:embed="rId4"/>
                <a:stretch>
                  <a:fillRect t="-5556" b="-19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Rectangle 57">
                <a:extLst>
                  <a:ext uri="{FF2B5EF4-FFF2-40B4-BE49-F238E27FC236}">
                    <a16:creationId xmlns:a16="http://schemas.microsoft.com/office/drawing/2014/main" id="{F460A0DA-FDF5-43BA-829F-90BF88C5F90D}"/>
                  </a:ext>
                </a:extLst>
              </p:cNvPr>
              <p:cNvSpPr/>
              <p:nvPr/>
            </p:nvSpPr>
            <p:spPr>
              <a:xfrm>
                <a:off x="7471058" y="5481145"/>
                <a:ext cx="1104984" cy="360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Output: </a:t>
                </a:r>
                <a14:m>
                  <m:oMath xmlns:m="http://schemas.openxmlformats.org/officeDocument/2006/math">
                    <m:sSubSup>
                      <m:sSubSupPr>
                        <m:ctrlPr>
                          <a:rPr lang="vi-VN" sz="1000" i="1" smtClean="0">
                            <a:latin typeface="Cambria Math" panose="02040503050406030204" pitchFamily="18" charset="0"/>
                          </a:rPr>
                        </m:ctrlPr>
                      </m:sSubSupPr>
                      <m:e>
                        <m:r>
                          <a:rPr lang="en-US" sz="1000" b="0" i="1" smtClean="0">
                            <a:latin typeface="Cambria Math" panose="02040503050406030204" pitchFamily="18" charset="0"/>
                          </a:rPr>
                          <m:t>𝐶</m:t>
                        </m:r>
                      </m:e>
                      <m:sub>
                        <m:r>
                          <m:rPr>
                            <m:sty m:val="p"/>
                          </m:rPr>
                          <a:rPr lang="vi-VN" sz="1000" i="1">
                            <a:latin typeface="Cambria Math" panose="02040503050406030204" pitchFamily="18" charset="0"/>
                          </a:rPr>
                          <m:t>n</m:t>
                        </m:r>
                      </m:sub>
                      <m:sup>
                        <m:r>
                          <a:rPr lang="vi-VN" sz="1000" b="0" i="1" smtClean="0">
                            <a:latin typeface="Cambria Math" panose="02040503050406030204" pitchFamily="18" charset="0"/>
                          </a:rPr>
                          <m:t>−</m:t>
                        </m:r>
                        <m:r>
                          <a:rPr lang="vi-VN" sz="1000" i="1">
                            <a:latin typeface="Cambria Math" panose="02040503050406030204" pitchFamily="18" charset="0"/>
                          </a:rPr>
                          <m:t>1</m:t>
                        </m:r>
                      </m:sup>
                    </m:sSubSup>
                    <m:sSup>
                      <m:sSupPr>
                        <m:ctrlPr>
                          <a:rPr lang="vi-VN" sz="1000" i="1" smtClean="0">
                            <a:latin typeface="Cambria Math" panose="02040503050406030204" pitchFamily="18" charset="0"/>
                          </a:rPr>
                        </m:ctrlPr>
                      </m:sSupPr>
                      <m:e>
                        <m:r>
                          <m:rPr>
                            <m:sty m:val="p"/>
                          </m:rPr>
                          <a:rPr lang="vi-VN" sz="1000" i="1">
                            <a:latin typeface="Cambria Math" panose="02040503050406030204" pitchFamily="18" charset="0"/>
                          </a:rPr>
                          <m:t>A</m:t>
                        </m:r>
                      </m:e>
                      <m:sup>
                        <m:r>
                          <m:rPr>
                            <m:sty m:val="p"/>
                          </m:rPr>
                          <a:rPr lang="vi-VN" sz="1000" i="1">
                            <a:latin typeface="Cambria Math" panose="02040503050406030204" pitchFamily="18" charset="0"/>
                          </a:rPr>
                          <m:t>T</m:t>
                        </m:r>
                      </m:sup>
                    </m:sSup>
                  </m:oMath>
                </a14:m>
                <a:endParaRPr lang="en-US" sz="1000" dirty="0"/>
              </a:p>
            </p:txBody>
          </p:sp>
        </mc:Choice>
        <mc:Fallback>
          <p:sp>
            <p:nvSpPr>
              <p:cNvPr id="58" name="Rectangle 57">
                <a:extLst>
                  <a:ext uri="{FF2B5EF4-FFF2-40B4-BE49-F238E27FC236}">
                    <a16:creationId xmlns:a16="http://schemas.microsoft.com/office/drawing/2014/main" id="{F460A0DA-FDF5-43BA-829F-90BF88C5F90D}"/>
                  </a:ext>
                </a:extLst>
              </p:cNvPr>
              <p:cNvSpPr>
                <a:spLocks noRot="1" noChangeAspect="1" noMove="1" noResize="1" noEditPoints="1" noAdjustHandles="1" noChangeArrowheads="1" noChangeShapeType="1" noTextEdit="1"/>
              </p:cNvSpPr>
              <p:nvPr/>
            </p:nvSpPr>
            <p:spPr>
              <a:xfrm>
                <a:off x="7471058" y="5481145"/>
                <a:ext cx="1104984" cy="360799"/>
              </a:xfrm>
              <a:prstGeom prst="rect">
                <a:avLst/>
              </a:prstGeom>
              <a:blipFill>
                <a:blip r:embed="rId5"/>
                <a:stretch>
                  <a:fillRect/>
                </a:stretch>
              </a:blipFill>
            </p:spPr>
            <p:txBody>
              <a:bodyPr/>
              <a:lstStyle/>
              <a:p>
                <a:r>
                  <a:rPr lang="en-US">
                    <a:noFill/>
                  </a:rPr>
                  <a:t> </a:t>
                </a:r>
              </a:p>
            </p:txBody>
          </p:sp>
        </mc:Fallback>
      </mc:AlternateContent>
      <p:sp>
        <p:nvSpPr>
          <p:cNvPr id="62" name="Oval 61">
            <a:extLst>
              <a:ext uri="{FF2B5EF4-FFF2-40B4-BE49-F238E27FC236}">
                <a16:creationId xmlns:a16="http://schemas.microsoft.com/office/drawing/2014/main" id="{024A3073-1C9D-4F5F-8DD5-D78B332C034E}"/>
              </a:ext>
            </a:extLst>
          </p:cNvPr>
          <p:cNvSpPr/>
          <p:nvPr/>
        </p:nvSpPr>
        <p:spPr>
          <a:xfrm>
            <a:off x="5683817" y="5932143"/>
            <a:ext cx="759501" cy="360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End </a:t>
            </a:r>
            <a:endParaRPr lang="en-US" sz="1000" dirty="0"/>
          </a:p>
        </p:txBody>
      </p:sp>
      <p:cxnSp>
        <p:nvCxnSpPr>
          <p:cNvPr id="64" name="Straight Arrow Connector 63">
            <a:extLst>
              <a:ext uri="{FF2B5EF4-FFF2-40B4-BE49-F238E27FC236}">
                <a16:creationId xmlns:a16="http://schemas.microsoft.com/office/drawing/2014/main" id="{72DE6269-4786-4E1B-BA0F-BDD9087E195E}"/>
              </a:ext>
            </a:extLst>
          </p:cNvPr>
          <p:cNvCxnSpPr>
            <a:stCxn id="58" idx="1"/>
            <a:endCxn id="62" idx="6"/>
          </p:cNvCxnSpPr>
          <p:nvPr/>
        </p:nvCxnSpPr>
        <p:spPr>
          <a:xfrm flipH="1">
            <a:off x="6443318" y="5661545"/>
            <a:ext cx="1027740" cy="45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62A2F91-2EE0-4299-B693-DC87CE0E428B}"/>
              </a:ext>
            </a:extLst>
          </p:cNvPr>
          <p:cNvCxnSpPr>
            <a:stCxn id="53" idx="1"/>
            <a:endCxn id="62" idx="6"/>
          </p:cNvCxnSpPr>
          <p:nvPr/>
        </p:nvCxnSpPr>
        <p:spPr>
          <a:xfrm flipH="1" flipV="1">
            <a:off x="6443318" y="6112543"/>
            <a:ext cx="1109249" cy="161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Flowchart: Decision 13">
                <a:extLst>
                  <a:ext uri="{FF2B5EF4-FFF2-40B4-BE49-F238E27FC236}">
                    <a16:creationId xmlns:a16="http://schemas.microsoft.com/office/drawing/2014/main" id="{88F59260-5840-44BC-BB92-AD9C16D604DC}"/>
                  </a:ext>
                </a:extLst>
              </p:cNvPr>
              <p:cNvSpPr/>
              <p:nvPr/>
            </p:nvSpPr>
            <p:spPr>
              <a:xfrm>
                <a:off x="5170159" y="3506978"/>
                <a:ext cx="1796469" cy="40058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det(</a:t>
                </a:r>
                <a14:m>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𝐶</m:t>
                        </m:r>
                      </m:e>
                      <m:sub>
                        <m:r>
                          <a:rPr lang="en-US" sz="1000" b="0" i="1" smtClean="0">
                            <a:latin typeface="Cambria Math" panose="02040503050406030204" pitchFamily="18" charset="0"/>
                          </a:rPr>
                          <m:t>2</m:t>
                        </m:r>
                      </m:sub>
                    </m:sSub>
                    <m:r>
                      <a:rPr lang="en-US" sz="1000" b="0" i="1" smtClean="0">
                        <a:latin typeface="Cambria Math" panose="02040503050406030204" pitchFamily="18" charset="0"/>
                      </a:rPr>
                      <m:t>)=0?</m:t>
                    </m:r>
                  </m:oMath>
                </a14:m>
                <a:endParaRPr lang="en-US" sz="1000" dirty="0"/>
              </a:p>
            </p:txBody>
          </p:sp>
        </mc:Choice>
        <mc:Fallback>
          <p:sp>
            <p:nvSpPr>
              <p:cNvPr id="14" name="Flowchart: Decision 13">
                <a:extLst>
                  <a:ext uri="{FF2B5EF4-FFF2-40B4-BE49-F238E27FC236}">
                    <a16:creationId xmlns:a16="http://schemas.microsoft.com/office/drawing/2014/main" id="{88F59260-5840-44BC-BB92-AD9C16D604DC}"/>
                  </a:ext>
                </a:extLst>
              </p:cNvPr>
              <p:cNvSpPr>
                <a:spLocks noRot="1" noChangeAspect="1" noMove="1" noResize="1" noEditPoints="1" noAdjustHandles="1" noChangeArrowheads="1" noChangeShapeType="1" noTextEdit="1"/>
              </p:cNvSpPr>
              <p:nvPr/>
            </p:nvSpPr>
            <p:spPr>
              <a:xfrm>
                <a:off x="5170159" y="3506978"/>
                <a:ext cx="1796469" cy="400585"/>
              </a:xfrm>
              <a:prstGeom prst="flowChartDecision">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FFCF9B47-C787-413E-BCEC-40E7E4FD7A3C}"/>
                  </a:ext>
                </a:extLst>
              </p:cNvPr>
              <p:cNvSpPr/>
              <p:nvPr/>
            </p:nvSpPr>
            <p:spPr>
              <a:xfrm>
                <a:off x="3671741" y="3550036"/>
                <a:ext cx="1039630" cy="303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p>
                      <m:sSupPr>
                        <m:ctrlPr>
                          <a:rPr lang="en-US" sz="1000" i="1" smtClean="0">
                            <a:latin typeface="Cambria Math" panose="02040503050406030204" pitchFamily="18" charset="0"/>
                          </a:rPr>
                        </m:ctrlPr>
                      </m:sSupPr>
                      <m:e>
                        <m:r>
                          <a:rPr lang="en-US" sz="1000" b="0" i="1" smtClean="0">
                            <a:latin typeface="Cambria Math" panose="02040503050406030204" pitchFamily="18" charset="0"/>
                          </a:rPr>
                          <m:t>𝐶</m:t>
                        </m:r>
                        <m:r>
                          <a:rPr lang="en-US" sz="1000" b="0" i="1" smtClean="0">
                            <a:latin typeface="Cambria Math" panose="02040503050406030204" pitchFamily="18" charset="0"/>
                          </a:rPr>
                          <m:t>=</m:t>
                        </m:r>
                        <m:r>
                          <a:rPr lang="en-US" sz="1000" b="0" i="1" smtClean="0">
                            <a:latin typeface="Cambria Math" panose="02040503050406030204" pitchFamily="18" charset="0"/>
                          </a:rPr>
                          <m:t>𝐴</m:t>
                        </m:r>
                      </m:e>
                      <m:sup>
                        <m:r>
                          <a:rPr lang="en-US" sz="1000" b="0" i="1" smtClean="0">
                            <a:latin typeface="Cambria Math" panose="02040503050406030204" pitchFamily="18" charset="0"/>
                          </a:rPr>
                          <m:t>𝑇</m:t>
                        </m:r>
                      </m:sup>
                    </m:sSup>
                    <m:r>
                      <a:rPr lang="en-US" sz="1000" b="0" i="1" smtClean="0">
                        <a:latin typeface="Cambria Math" panose="02040503050406030204" pitchFamily="18" charset="0"/>
                      </a:rPr>
                      <m:t>𝐴</m:t>
                    </m:r>
                  </m:oMath>
                </a14:m>
                <a:r>
                  <a:rPr lang="en-US" sz="1000" dirty="0"/>
                  <a:t>, k=1</a:t>
                </a:r>
              </a:p>
            </p:txBody>
          </p:sp>
        </mc:Choice>
        <mc:Fallback>
          <p:sp>
            <p:nvSpPr>
              <p:cNvPr id="23" name="Rectangle 22">
                <a:extLst>
                  <a:ext uri="{FF2B5EF4-FFF2-40B4-BE49-F238E27FC236}">
                    <a16:creationId xmlns:a16="http://schemas.microsoft.com/office/drawing/2014/main" id="{FFCF9B47-C787-413E-BCEC-40E7E4FD7A3C}"/>
                  </a:ext>
                </a:extLst>
              </p:cNvPr>
              <p:cNvSpPr>
                <a:spLocks noRot="1" noChangeAspect="1" noMove="1" noResize="1" noEditPoints="1" noAdjustHandles="1" noChangeArrowheads="1" noChangeShapeType="1" noTextEdit="1"/>
              </p:cNvSpPr>
              <p:nvPr/>
            </p:nvSpPr>
            <p:spPr>
              <a:xfrm>
                <a:off x="3671741" y="3550036"/>
                <a:ext cx="1039630" cy="303442"/>
              </a:xfrm>
              <a:prstGeom prst="rect">
                <a:avLst/>
              </a:prstGeom>
              <a:blipFill>
                <a:blip r:embed="rId7"/>
                <a:stretch>
                  <a:fillRect b="-1923"/>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A3F2EE39-CB7B-412A-A022-F41B1B707B16}"/>
              </a:ext>
            </a:extLst>
          </p:cNvPr>
          <p:cNvSpPr/>
          <p:nvPr/>
        </p:nvSpPr>
        <p:spPr>
          <a:xfrm>
            <a:off x="5525501" y="2954655"/>
            <a:ext cx="1054127" cy="343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 k=0</a:t>
            </a:r>
          </a:p>
        </p:txBody>
      </p:sp>
      <p:cxnSp>
        <p:nvCxnSpPr>
          <p:cNvPr id="34" name="Straight Connector 33">
            <a:extLst>
              <a:ext uri="{FF2B5EF4-FFF2-40B4-BE49-F238E27FC236}">
                <a16:creationId xmlns:a16="http://schemas.microsoft.com/office/drawing/2014/main" id="{D2B49C18-E13A-4E33-BA36-DF9C5863A05E}"/>
              </a:ext>
            </a:extLst>
          </p:cNvPr>
          <p:cNvCxnSpPr>
            <a:cxnSpLocks/>
            <a:stCxn id="23" idx="0"/>
          </p:cNvCxnSpPr>
          <p:nvPr/>
        </p:nvCxnSpPr>
        <p:spPr>
          <a:xfrm flipV="1">
            <a:off x="4191556" y="3429000"/>
            <a:ext cx="0" cy="121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7980A5C-DD7C-41C5-A7F8-0A006CB028FA}"/>
              </a:ext>
            </a:extLst>
          </p:cNvPr>
          <p:cNvCxnSpPr>
            <a:stCxn id="31" idx="2"/>
            <a:endCxn id="14" idx="0"/>
          </p:cNvCxnSpPr>
          <p:nvPr/>
        </p:nvCxnSpPr>
        <p:spPr>
          <a:xfrm>
            <a:off x="6052565" y="3298645"/>
            <a:ext cx="15829" cy="20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203C880-EFB5-4DE8-B1E6-D3B4EABA8729}"/>
              </a:ext>
            </a:extLst>
          </p:cNvPr>
          <p:cNvCxnSpPr/>
          <p:nvPr/>
        </p:nvCxnSpPr>
        <p:spPr>
          <a:xfrm flipV="1">
            <a:off x="4208409" y="3416490"/>
            <a:ext cx="1887591" cy="18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Decision 44">
            <a:extLst>
              <a:ext uri="{FF2B5EF4-FFF2-40B4-BE49-F238E27FC236}">
                <a16:creationId xmlns:a16="http://schemas.microsoft.com/office/drawing/2014/main" id="{DF7C8D0C-B03E-4396-8890-9FE4296E4719}"/>
              </a:ext>
            </a:extLst>
          </p:cNvPr>
          <p:cNvSpPr/>
          <p:nvPr/>
        </p:nvSpPr>
        <p:spPr>
          <a:xfrm>
            <a:off x="5510402" y="4195979"/>
            <a:ext cx="1128214" cy="34464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k=0?</a:t>
            </a:r>
          </a:p>
        </p:txBody>
      </p:sp>
      <p:cxnSp>
        <p:nvCxnSpPr>
          <p:cNvPr id="55" name="Connector: Elbow 54">
            <a:extLst>
              <a:ext uri="{FF2B5EF4-FFF2-40B4-BE49-F238E27FC236}">
                <a16:creationId xmlns:a16="http://schemas.microsoft.com/office/drawing/2014/main" id="{C236C66E-7638-4875-8034-2495B1369823}"/>
              </a:ext>
            </a:extLst>
          </p:cNvPr>
          <p:cNvCxnSpPr>
            <a:stCxn id="45" idx="1"/>
            <a:endCxn id="23" idx="2"/>
          </p:cNvCxnSpPr>
          <p:nvPr/>
        </p:nvCxnSpPr>
        <p:spPr>
          <a:xfrm rot="10800000">
            <a:off x="4191556" y="3853478"/>
            <a:ext cx="1318846" cy="5148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6148F4D-CDE6-459C-B517-E54E5E59EA25}"/>
              </a:ext>
            </a:extLst>
          </p:cNvPr>
          <p:cNvSpPr txBox="1"/>
          <p:nvPr/>
        </p:nvSpPr>
        <p:spPr>
          <a:xfrm>
            <a:off x="4977765" y="4110889"/>
            <a:ext cx="279383" cy="246221"/>
          </a:xfrm>
          <a:prstGeom prst="rect">
            <a:avLst/>
          </a:prstGeom>
          <a:noFill/>
        </p:spPr>
        <p:txBody>
          <a:bodyPr wrap="square" rtlCol="0">
            <a:spAutoFit/>
          </a:bodyPr>
          <a:lstStyle/>
          <a:p>
            <a:r>
              <a:rPr lang="en-US" sz="1000" dirty="0"/>
              <a:t>Đ</a:t>
            </a:r>
          </a:p>
        </p:txBody>
      </p:sp>
      <p:sp>
        <p:nvSpPr>
          <p:cNvPr id="63" name="TextBox 62">
            <a:extLst>
              <a:ext uri="{FF2B5EF4-FFF2-40B4-BE49-F238E27FC236}">
                <a16:creationId xmlns:a16="http://schemas.microsoft.com/office/drawing/2014/main" id="{95BB2F40-81C2-4AB9-968F-F6465D8A6F11}"/>
              </a:ext>
            </a:extLst>
          </p:cNvPr>
          <p:cNvSpPr txBox="1"/>
          <p:nvPr/>
        </p:nvSpPr>
        <p:spPr>
          <a:xfrm>
            <a:off x="6120208" y="3894434"/>
            <a:ext cx="222810" cy="246221"/>
          </a:xfrm>
          <a:prstGeom prst="rect">
            <a:avLst/>
          </a:prstGeom>
          <a:noFill/>
        </p:spPr>
        <p:txBody>
          <a:bodyPr wrap="square" rtlCol="0">
            <a:spAutoFit/>
          </a:bodyPr>
          <a:lstStyle/>
          <a:p>
            <a:r>
              <a:rPr lang="en-US" sz="1000" dirty="0"/>
              <a:t>Đ</a:t>
            </a:r>
          </a:p>
        </p:txBody>
      </p:sp>
      <p:sp>
        <p:nvSpPr>
          <p:cNvPr id="65" name="Rectangle 64">
            <a:extLst>
              <a:ext uri="{FF2B5EF4-FFF2-40B4-BE49-F238E27FC236}">
                <a16:creationId xmlns:a16="http://schemas.microsoft.com/office/drawing/2014/main" id="{C447C321-0F4C-4B23-A06E-6AE8256768B1}"/>
              </a:ext>
            </a:extLst>
          </p:cNvPr>
          <p:cNvSpPr/>
          <p:nvPr/>
        </p:nvSpPr>
        <p:spPr>
          <a:xfrm>
            <a:off x="5597259" y="4909440"/>
            <a:ext cx="991901" cy="327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 </a:t>
            </a:r>
            <a:r>
              <a:rPr lang="en-US" sz="1000" dirty="0" err="1"/>
              <a:t>suy</a:t>
            </a:r>
            <a:r>
              <a:rPr lang="en-US" sz="1000" dirty="0"/>
              <a:t> </a:t>
            </a:r>
            <a:r>
              <a:rPr lang="en-US" sz="1000" dirty="0" err="1"/>
              <a:t>biến</a:t>
            </a:r>
            <a:endParaRPr lang="en-US" sz="1000" dirty="0"/>
          </a:p>
        </p:txBody>
      </p:sp>
      <p:cxnSp>
        <p:nvCxnSpPr>
          <p:cNvPr id="71" name="Straight Arrow Connector 70">
            <a:extLst>
              <a:ext uri="{FF2B5EF4-FFF2-40B4-BE49-F238E27FC236}">
                <a16:creationId xmlns:a16="http://schemas.microsoft.com/office/drawing/2014/main" id="{6D3FBDE3-348D-4A5E-967C-8EB89461120E}"/>
              </a:ext>
            </a:extLst>
          </p:cNvPr>
          <p:cNvCxnSpPr>
            <a:stCxn id="65" idx="2"/>
            <a:endCxn id="62" idx="0"/>
          </p:cNvCxnSpPr>
          <p:nvPr/>
        </p:nvCxnSpPr>
        <p:spPr>
          <a:xfrm flipH="1">
            <a:off x="6063568" y="5237027"/>
            <a:ext cx="29642" cy="695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6364C337-621A-47DF-A8FE-57ED5F0C9DC3}"/>
              </a:ext>
            </a:extLst>
          </p:cNvPr>
          <p:cNvCxnSpPr>
            <a:cxnSpLocks/>
            <a:stCxn id="14" idx="3"/>
            <a:endCxn id="29" idx="0"/>
          </p:cNvCxnSpPr>
          <p:nvPr/>
        </p:nvCxnSpPr>
        <p:spPr>
          <a:xfrm>
            <a:off x="6966628" y="3707271"/>
            <a:ext cx="917638" cy="5699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5EC9C83-BA8C-48D5-8F89-532DD220F7E4}"/>
              </a:ext>
            </a:extLst>
          </p:cNvPr>
          <p:cNvCxnSpPr>
            <a:stCxn id="35" idx="2"/>
          </p:cNvCxnSpPr>
          <p:nvPr/>
        </p:nvCxnSpPr>
        <p:spPr>
          <a:xfrm flipH="1">
            <a:off x="9255579" y="4461401"/>
            <a:ext cx="18441" cy="247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8" name="Flowchart: Decision 77">
                <a:extLst>
                  <a:ext uri="{FF2B5EF4-FFF2-40B4-BE49-F238E27FC236}">
                    <a16:creationId xmlns:a16="http://schemas.microsoft.com/office/drawing/2014/main" id="{95C76020-6A46-4C59-A4C0-0BEA8E87DB67}"/>
                  </a:ext>
                </a:extLst>
              </p:cNvPr>
              <p:cNvSpPr/>
              <p:nvPr/>
            </p:nvSpPr>
            <p:spPr>
              <a:xfrm>
                <a:off x="8687006" y="4732292"/>
                <a:ext cx="1159043" cy="36079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ea typeface="Cambria Math" panose="02040503050406030204" pitchFamily="18" charset="0"/>
                        </a:rPr>
                        <m:t>𝜃</m:t>
                      </m:r>
                      <m:r>
                        <a:rPr lang="en-US" sz="1000" b="0" i="1" smtClean="0">
                          <a:latin typeface="Cambria Math" panose="02040503050406030204" pitchFamily="18" charset="0"/>
                          <a:ea typeface="Cambria Math" panose="02040503050406030204" pitchFamily="18" charset="0"/>
                        </a:rPr>
                        <m:t>=0?</m:t>
                      </m:r>
                    </m:oMath>
                  </m:oMathPara>
                </a14:m>
                <a:endParaRPr lang="en-US" sz="1000" dirty="0"/>
              </a:p>
            </p:txBody>
          </p:sp>
        </mc:Choice>
        <mc:Fallback>
          <p:sp>
            <p:nvSpPr>
              <p:cNvPr id="78" name="Flowchart: Decision 77">
                <a:extLst>
                  <a:ext uri="{FF2B5EF4-FFF2-40B4-BE49-F238E27FC236}">
                    <a16:creationId xmlns:a16="http://schemas.microsoft.com/office/drawing/2014/main" id="{95C76020-6A46-4C59-A4C0-0BEA8E87DB67}"/>
                  </a:ext>
                </a:extLst>
              </p:cNvPr>
              <p:cNvSpPr>
                <a:spLocks noRot="1" noChangeAspect="1" noMove="1" noResize="1" noEditPoints="1" noAdjustHandles="1" noChangeArrowheads="1" noChangeShapeType="1" noTextEdit="1"/>
              </p:cNvSpPr>
              <p:nvPr/>
            </p:nvSpPr>
            <p:spPr>
              <a:xfrm>
                <a:off x="8687006" y="4732292"/>
                <a:ext cx="1159043" cy="360798"/>
              </a:xfrm>
              <a:prstGeom prst="flowChartDecision">
                <a:avLst/>
              </a:prstGeom>
              <a:blipFill>
                <a:blip r:embed="rId8"/>
                <a:stretch>
                  <a:fillRect/>
                </a:stretch>
              </a:blipFill>
            </p:spPr>
            <p:txBody>
              <a:bodyPr/>
              <a:lstStyle/>
              <a:p>
                <a:r>
                  <a:rPr lang="en-US">
                    <a:noFill/>
                  </a:rPr>
                  <a:t> </a:t>
                </a:r>
              </a:p>
            </p:txBody>
          </p:sp>
        </mc:Fallback>
      </mc:AlternateContent>
      <p:cxnSp>
        <p:nvCxnSpPr>
          <p:cNvPr id="82" name="Straight Connector 81">
            <a:extLst>
              <a:ext uri="{FF2B5EF4-FFF2-40B4-BE49-F238E27FC236}">
                <a16:creationId xmlns:a16="http://schemas.microsoft.com/office/drawing/2014/main" id="{1497BCF5-6372-4BE3-A0EA-9D8F1002BF55}"/>
              </a:ext>
            </a:extLst>
          </p:cNvPr>
          <p:cNvCxnSpPr>
            <a:cxnSpLocks/>
            <a:stCxn id="78" idx="1"/>
          </p:cNvCxnSpPr>
          <p:nvPr/>
        </p:nvCxnSpPr>
        <p:spPr>
          <a:xfrm flipH="1" flipV="1">
            <a:off x="6962604" y="4876267"/>
            <a:ext cx="1724402" cy="3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46365EC8-A908-4A85-B7C9-40A64725EBA8}"/>
              </a:ext>
            </a:extLst>
          </p:cNvPr>
          <p:cNvCxnSpPr>
            <a:endCxn id="45" idx="3"/>
          </p:cNvCxnSpPr>
          <p:nvPr/>
        </p:nvCxnSpPr>
        <p:spPr>
          <a:xfrm rot="16200000" flipV="1">
            <a:off x="6546502" y="4460415"/>
            <a:ext cx="508651" cy="3244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FCBC4E94-1AC0-43B4-B992-61B038E46C23}"/>
              </a:ext>
            </a:extLst>
          </p:cNvPr>
          <p:cNvSpPr txBox="1"/>
          <p:nvPr/>
        </p:nvSpPr>
        <p:spPr>
          <a:xfrm>
            <a:off x="7755255" y="4709160"/>
            <a:ext cx="382795" cy="246221"/>
          </a:xfrm>
          <a:prstGeom prst="rect">
            <a:avLst/>
          </a:prstGeom>
          <a:noFill/>
        </p:spPr>
        <p:txBody>
          <a:bodyPr wrap="square" rtlCol="0">
            <a:spAutoFit/>
          </a:bodyPr>
          <a:lstStyle/>
          <a:p>
            <a:r>
              <a:rPr lang="en-US" sz="1000" dirty="0"/>
              <a:t>Đ</a:t>
            </a:r>
          </a:p>
        </p:txBody>
      </p:sp>
      <p:cxnSp>
        <p:nvCxnSpPr>
          <p:cNvPr id="89" name="Straight Arrow Connector 88">
            <a:extLst>
              <a:ext uri="{FF2B5EF4-FFF2-40B4-BE49-F238E27FC236}">
                <a16:creationId xmlns:a16="http://schemas.microsoft.com/office/drawing/2014/main" id="{93A14C5E-7100-4D08-A7FA-E1CA5DD84CDC}"/>
              </a:ext>
            </a:extLst>
          </p:cNvPr>
          <p:cNvCxnSpPr>
            <a:stCxn id="78" idx="3"/>
          </p:cNvCxnSpPr>
          <p:nvPr/>
        </p:nvCxnSpPr>
        <p:spPr>
          <a:xfrm flipV="1">
            <a:off x="9846049" y="4909440"/>
            <a:ext cx="303791" cy="3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0" name="Rectangle 89">
                <a:extLst>
                  <a:ext uri="{FF2B5EF4-FFF2-40B4-BE49-F238E27FC236}">
                    <a16:creationId xmlns:a16="http://schemas.microsoft.com/office/drawing/2014/main" id="{B573268F-710C-470A-9A5E-482C987FF3A4}"/>
                  </a:ext>
                </a:extLst>
              </p:cNvPr>
              <p:cNvSpPr/>
              <p:nvPr/>
            </p:nvSpPr>
            <p:spPr>
              <a:xfrm>
                <a:off x="10156202" y="4712394"/>
                <a:ext cx="964368" cy="36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Tính </a:t>
                </a:r>
                <a14:m>
                  <m:oMath xmlns:m="http://schemas.openxmlformats.org/officeDocument/2006/math">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𝐶</m:t>
                        </m:r>
                      </m:e>
                      <m:sub>
                        <m:r>
                          <a:rPr lang="en-US" sz="1000" b="0" i="1" smtClean="0">
                            <a:latin typeface="Cambria Math" panose="02040503050406030204" pitchFamily="18" charset="0"/>
                          </a:rPr>
                          <m:t>𝑖</m:t>
                        </m:r>
                      </m:sub>
                      <m:sup>
                        <m:r>
                          <a:rPr lang="en-US" sz="1000" b="0" i="1" smtClean="0">
                            <a:latin typeface="Cambria Math" panose="02040503050406030204" pitchFamily="18" charset="0"/>
                          </a:rPr>
                          <m:t>−1</m:t>
                        </m:r>
                      </m:sup>
                    </m:sSubSup>
                  </m:oMath>
                </a14:m>
                <a:endParaRPr lang="en-US" sz="1000" dirty="0"/>
              </a:p>
            </p:txBody>
          </p:sp>
        </mc:Choice>
        <mc:Fallback>
          <p:sp>
            <p:nvSpPr>
              <p:cNvPr id="90" name="Rectangle 89">
                <a:extLst>
                  <a:ext uri="{FF2B5EF4-FFF2-40B4-BE49-F238E27FC236}">
                    <a16:creationId xmlns:a16="http://schemas.microsoft.com/office/drawing/2014/main" id="{B573268F-710C-470A-9A5E-482C987FF3A4}"/>
                  </a:ext>
                </a:extLst>
              </p:cNvPr>
              <p:cNvSpPr>
                <a:spLocks noRot="1" noChangeAspect="1" noMove="1" noResize="1" noEditPoints="1" noAdjustHandles="1" noChangeArrowheads="1" noChangeShapeType="1" noTextEdit="1"/>
              </p:cNvSpPr>
              <p:nvPr/>
            </p:nvSpPr>
            <p:spPr>
              <a:xfrm>
                <a:off x="10156202" y="4712394"/>
                <a:ext cx="964368" cy="364050"/>
              </a:xfrm>
              <a:prstGeom prst="rect">
                <a:avLst/>
              </a:prstGeom>
              <a:blipFill>
                <a:blip r:embed="rId9"/>
                <a:stretch>
                  <a:fillRect/>
                </a:stretch>
              </a:blipFill>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7B75ED33-EB40-408E-AB22-DC7636099D50}"/>
              </a:ext>
            </a:extLst>
          </p:cNvPr>
          <p:cNvCxnSpPr>
            <a:stCxn id="90" idx="0"/>
          </p:cNvCxnSpPr>
          <p:nvPr/>
        </p:nvCxnSpPr>
        <p:spPr>
          <a:xfrm flipV="1">
            <a:off x="10638386" y="4291361"/>
            <a:ext cx="0" cy="421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6B65A94A-6D56-42C4-9012-6EE75DA50863}"/>
              </a:ext>
            </a:extLst>
          </p:cNvPr>
          <p:cNvSpPr/>
          <p:nvPr/>
        </p:nvSpPr>
        <p:spPr>
          <a:xfrm>
            <a:off x="10149840" y="3992242"/>
            <a:ext cx="964368" cy="284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a:t>
            </a:r>
            <a:r>
              <a:rPr lang="en-US" sz="1000" dirty="0"/>
              <a:t>=i+1</a:t>
            </a:r>
          </a:p>
        </p:txBody>
      </p:sp>
      <p:cxnSp>
        <p:nvCxnSpPr>
          <p:cNvPr id="97" name="Straight Arrow Connector 96">
            <a:extLst>
              <a:ext uri="{FF2B5EF4-FFF2-40B4-BE49-F238E27FC236}">
                <a16:creationId xmlns:a16="http://schemas.microsoft.com/office/drawing/2014/main" id="{64974D81-1673-44E5-A110-F092464D8EBF}"/>
              </a:ext>
            </a:extLst>
          </p:cNvPr>
          <p:cNvCxnSpPr>
            <a:stCxn id="95" idx="0"/>
          </p:cNvCxnSpPr>
          <p:nvPr/>
        </p:nvCxnSpPr>
        <p:spPr>
          <a:xfrm flipV="1">
            <a:off x="10632024" y="3578646"/>
            <a:ext cx="0" cy="413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8" name="Flowchart: Decision 97">
                <a:extLst>
                  <a:ext uri="{FF2B5EF4-FFF2-40B4-BE49-F238E27FC236}">
                    <a16:creationId xmlns:a16="http://schemas.microsoft.com/office/drawing/2014/main" id="{E93BF244-D724-45F2-9196-58F0AFB9A475}"/>
                  </a:ext>
                </a:extLst>
              </p:cNvPr>
              <p:cNvSpPr/>
              <p:nvPr/>
            </p:nvSpPr>
            <p:spPr>
              <a:xfrm>
                <a:off x="10097354" y="3287257"/>
                <a:ext cx="1069339" cy="29138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𝑖</m:t>
                      </m:r>
                      <m:r>
                        <a:rPr lang="en-US" sz="1000" b="0" i="1" smtClean="0">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𝑛</m:t>
                      </m:r>
                    </m:oMath>
                  </m:oMathPara>
                </a14:m>
                <a:endParaRPr lang="en-US" sz="1000" dirty="0"/>
              </a:p>
            </p:txBody>
          </p:sp>
        </mc:Choice>
        <mc:Fallback>
          <p:sp>
            <p:nvSpPr>
              <p:cNvPr id="98" name="Flowchart: Decision 97">
                <a:extLst>
                  <a:ext uri="{FF2B5EF4-FFF2-40B4-BE49-F238E27FC236}">
                    <a16:creationId xmlns:a16="http://schemas.microsoft.com/office/drawing/2014/main" id="{E93BF244-D724-45F2-9196-58F0AFB9A475}"/>
                  </a:ext>
                </a:extLst>
              </p:cNvPr>
              <p:cNvSpPr>
                <a:spLocks noRot="1" noChangeAspect="1" noMove="1" noResize="1" noEditPoints="1" noAdjustHandles="1" noChangeArrowheads="1" noChangeShapeType="1" noTextEdit="1"/>
              </p:cNvSpPr>
              <p:nvPr/>
            </p:nvSpPr>
            <p:spPr>
              <a:xfrm>
                <a:off x="10097354" y="3287257"/>
                <a:ext cx="1069339" cy="291389"/>
              </a:xfrm>
              <a:prstGeom prst="flowChartDecision">
                <a:avLst/>
              </a:prstGeom>
              <a:blipFill>
                <a:blip r:embed="rId10"/>
                <a:stretch>
                  <a:fillRect/>
                </a:stretch>
              </a:blipFill>
            </p:spPr>
            <p:txBody>
              <a:bodyPr/>
              <a:lstStyle/>
              <a:p>
                <a:r>
                  <a:rPr lang="en-US">
                    <a:noFill/>
                  </a:rPr>
                  <a:t> </a:t>
                </a:r>
              </a:p>
            </p:txBody>
          </p:sp>
        </mc:Fallback>
      </mc:AlternateContent>
      <p:cxnSp>
        <p:nvCxnSpPr>
          <p:cNvPr id="100" name="Connector: Elbow 99">
            <a:extLst>
              <a:ext uri="{FF2B5EF4-FFF2-40B4-BE49-F238E27FC236}">
                <a16:creationId xmlns:a16="http://schemas.microsoft.com/office/drawing/2014/main" id="{3F2AA22F-AB16-4FFB-B619-033727CD66CC}"/>
              </a:ext>
            </a:extLst>
          </p:cNvPr>
          <p:cNvCxnSpPr>
            <a:stCxn id="98" idx="1"/>
            <a:endCxn id="35" idx="0"/>
          </p:cNvCxnSpPr>
          <p:nvPr/>
        </p:nvCxnSpPr>
        <p:spPr>
          <a:xfrm rot="10800000" flipV="1">
            <a:off x="9274020" y="3432951"/>
            <a:ext cx="823334" cy="8584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2" name="Flowchart: Decision 101">
                <a:extLst>
                  <a:ext uri="{FF2B5EF4-FFF2-40B4-BE49-F238E27FC236}">
                    <a16:creationId xmlns:a16="http://schemas.microsoft.com/office/drawing/2014/main" id="{E6CB17BA-5668-4FE3-8BC6-624BBAEEA7A4}"/>
                  </a:ext>
                </a:extLst>
              </p:cNvPr>
              <p:cNvSpPr/>
              <p:nvPr/>
            </p:nvSpPr>
            <p:spPr>
              <a:xfrm>
                <a:off x="10061709" y="5661544"/>
                <a:ext cx="1104984" cy="43171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𝑘</m:t>
                      </m:r>
                      <m:r>
                        <a:rPr lang="en-US" sz="1000" b="0" i="1" smtClean="0">
                          <a:latin typeface="Cambria Math" panose="02040503050406030204" pitchFamily="18" charset="0"/>
                        </a:rPr>
                        <m:t>=0?</m:t>
                      </m:r>
                    </m:oMath>
                  </m:oMathPara>
                </a14:m>
                <a:endParaRPr lang="en-US" sz="1000" dirty="0"/>
              </a:p>
            </p:txBody>
          </p:sp>
        </mc:Choice>
        <mc:Fallback>
          <p:sp>
            <p:nvSpPr>
              <p:cNvPr id="102" name="Flowchart: Decision 101">
                <a:extLst>
                  <a:ext uri="{FF2B5EF4-FFF2-40B4-BE49-F238E27FC236}">
                    <a16:creationId xmlns:a16="http://schemas.microsoft.com/office/drawing/2014/main" id="{E6CB17BA-5668-4FE3-8BC6-624BBAEEA7A4}"/>
                  </a:ext>
                </a:extLst>
              </p:cNvPr>
              <p:cNvSpPr>
                <a:spLocks noRot="1" noChangeAspect="1" noMove="1" noResize="1" noEditPoints="1" noAdjustHandles="1" noChangeArrowheads="1" noChangeShapeType="1" noTextEdit="1"/>
              </p:cNvSpPr>
              <p:nvPr/>
            </p:nvSpPr>
            <p:spPr>
              <a:xfrm>
                <a:off x="10061709" y="5661544"/>
                <a:ext cx="1104984" cy="431713"/>
              </a:xfrm>
              <a:prstGeom prst="flowChartDecision">
                <a:avLst/>
              </a:prstGeom>
              <a:blipFill>
                <a:blip r:embed="rId11"/>
                <a:stretch>
                  <a:fillRect/>
                </a:stretch>
              </a:blipFill>
            </p:spPr>
            <p:txBody>
              <a:bodyPr/>
              <a:lstStyle/>
              <a:p>
                <a:r>
                  <a:rPr lang="en-US">
                    <a:noFill/>
                  </a:rPr>
                  <a:t> </a:t>
                </a:r>
              </a:p>
            </p:txBody>
          </p:sp>
        </mc:Fallback>
      </mc:AlternateContent>
      <p:cxnSp>
        <p:nvCxnSpPr>
          <p:cNvPr id="104" name="Connector: Elbow 103">
            <a:extLst>
              <a:ext uri="{FF2B5EF4-FFF2-40B4-BE49-F238E27FC236}">
                <a16:creationId xmlns:a16="http://schemas.microsoft.com/office/drawing/2014/main" id="{5D4C6E02-2FE8-49B5-AB0E-7ABC61AAD031}"/>
              </a:ext>
            </a:extLst>
          </p:cNvPr>
          <p:cNvCxnSpPr>
            <a:stCxn id="98" idx="3"/>
            <a:endCxn id="102" idx="3"/>
          </p:cNvCxnSpPr>
          <p:nvPr/>
        </p:nvCxnSpPr>
        <p:spPr>
          <a:xfrm>
            <a:off x="11166693" y="3432952"/>
            <a:ext cx="12700" cy="2444449"/>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D4CB6232-8F26-4456-A1EC-1AE25E56B139}"/>
              </a:ext>
            </a:extLst>
          </p:cNvPr>
          <p:cNvSpPr txBox="1"/>
          <p:nvPr/>
        </p:nvSpPr>
        <p:spPr>
          <a:xfrm>
            <a:off x="9537835" y="3209315"/>
            <a:ext cx="364864" cy="246221"/>
          </a:xfrm>
          <a:prstGeom prst="rect">
            <a:avLst/>
          </a:prstGeom>
          <a:noFill/>
        </p:spPr>
        <p:txBody>
          <a:bodyPr wrap="square" rtlCol="0">
            <a:spAutoFit/>
          </a:bodyPr>
          <a:lstStyle/>
          <a:p>
            <a:r>
              <a:rPr lang="en-US" sz="1000" dirty="0"/>
              <a:t>Đ</a:t>
            </a:r>
          </a:p>
        </p:txBody>
      </p:sp>
      <p:sp>
        <p:nvSpPr>
          <p:cNvPr id="106" name="TextBox 105">
            <a:extLst>
              <a:ext uri="{FF2B5EF4-FFF2-40B4-BE49-F238E27FC236}">
                <a16:creationId xmlns:a16="http://schemas.microsoft.com/office/drawing/2014/main" id="{A26E6A81-A5AD-469B-A83B-271411166A2F}"/>
              </a:ext>
            </a:extLst>
          </p:cNvPr>
          <p:cNvSpPr txBox="1"/>
          <p:nvPr/>
        </p:nvSpPr>
        <p:spPr>
          <a:xfrm>
            <a:off x="11178153" y="3236994"/>
            <a:ext cx="252807" cy="246221"/>
          </a:xfrm>
          <a:prstGeom prst="rect">
            <a:avLst/>
          </a:prstGeom>
          <a:noFill/>
        </p:spPr>
        <p:txBody>
          <a:bodyPr wrap="square" rtlCol="0">
            <a:spAutoFit/>
          </a:bodyPr>
          <a:lstStyle/>
          <a:p>
            <a:r>
              <a:rPr lang="en-US" sz="1000" dirty="0"/>
              <a:t>S</a:t>
            </a:r>
          </a:p>
        </p:txBody>
      </p:sp>
      <p:cxnSp>
        <p:nvCxnSpPr>
          <p:cNvPr id="109" name="Connector: Elbow 108">
            <a:extLst>
              <a:ext uri="{FF2B5EF4-FFF2-40B4-BE49-F238E27FC236}">
                <a16:creationId xmlns:a16="http://schemas.microsoft.com/office/drawing/2014/main" id="{8EBE33D5-3841-4123-BD02-4401D0F578EA}"/>
              </a:ext>
            </a:extLst>
          </p:cNvPr>
          <p:cNvCxnSpPr>
            <a:stCxn id="102" idx="2"/>
            <a:endCxn id="53" idx="3"/>
          </p:cNvCxnSpPr>
          <p:nvPr/>
        </p:nvCxnSpPr>
        <p:spPr>
          <a:xfrm rot="5400000">
            <a:off x="9459753" y="5119209"/>
            <a:ext cx="180400" cy="21284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DBEA7209-CFB5-4F12-ADF2-3C9784EA7B4F}"/>
              </a:ext>
            </a:extLst>
          </p:cNvPr>
          <p:cNvCxnSpPr>
            <a:stCxn id="102" idx="0"/>
            <a:endCxn id="58" idx="3"/>
          </p:cNvCxnSpPr>
          <p:nvPr/>
        </p:nvCxnSpPr>
        <p:spPr>
          <a:xfrm rot="16200000" flipH="1" flipV="1">
            <a:off x="9595121" y="4642464"/>
            <a:ext cx="1" cy="2038159"/>
          </a:xfrm>
          <a:prstGeom prst="bentConnector4">
            <a:avLst>
              <a:gd name="adj1" fmla="val -22860000000"/>
              <a:gd name="adj2" fmla="val 63554"/>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BF8DD603-7236-4927-BDF4-188434F12FC9}"/>
              </a:ext>
            </a:extLst>
          </p:cNvPr>
          <p:cNvSpPr txBox="1"/>
          <p:nvPr/>
        </p:nvSpPr>
        <p:spPr>
          <a:xfrm>
            <a:off x="9366885" y="6006465"/>
            <a:ext cx="228069" cy="246221"/>
          </a:xfrm>
          <a:prstGeom prst="rect">
            <a:avLst/>
          </a:prstGeom>
          <a:noFill/>
        </p:spPr>
        <p:txBody>
          <a:bodyPr wrap="square" rtlCol="0">
            <a:spAutoFit/>
          </a:bodyPr>
          <a:lstStyle/>
          <a:p>
            <a:r>
              <a:rPr lang="en-US" sz="1000" dirty="0"/>
              <a:t>Đ</a:t>
            </a:r>
          </a:p>
        </p:txBody>
      </p:sp>
      <p:sp>
        <p:nvSpPr>
          <p:cNvPr id="113" name="TextBox 112">
            <a:extLst>
              <a:ext uri="{FF2B5EF4-FFF2-40B4-BE49-F238E27FC236}">
                <a16:creationId xmlns:a16="http://schemas.microsoft.com/office/drawing/2014/main" id="{A76844EB-0CFF-47B2-BE71-EDEB12B78B84}"/>
              </a:ext>
            </a:extLst>
          </p:cNvPr>
          <p:cNvSpPr txBox="1"/>
          <p:nvPr/>
        </p:nvSpPr>
        <p:spPr>
          <a:xfrm>
            <a:off x="8845200" y="5394960"/>
            <a:ext cx="206974" cy="246221"/>
          </a:xfrm>
          <a:prstGeom prst="rect">
            <a:avLst/>
          </a:prstGeom>
          <a:noFill/>
        </p:spPr>
        <p:txBody>
          <a:bodyPr wrap="square" rtlCol="0">
            <a:spAutoFit/>
          </a:bodyPr>
          <a:lstStyle/>
          <a:p>
            <a:r>
              <a:rPr lang="en-US" sz="1000" dirty="0"/>
              <a:t>S</a:t>
            </a:r>
          </a:p>
        </p:txBody>
      </p:sp>
      <p:sp>
        <p:nvSpPr>
          <p:cNvPr id="114" name="TextBox 113">
            <a:extLst>
              <a:ext uri="{FF2B5EF4-FFF2-40B4-BE49-F238E27FC236}">
                <a16:creationId xmlns:a16="http://schemas.microsoft.com/office/drawing/2014/main" id="{3EB79C52-CF03-4316-A67E-3011263D8162}"/>
              </a:ext>
            </a:extLst>
          </p:cNvPr>
          <p:cNvSpPr txBox="1"/>
          <p:nvPr/>
        </p:nvSpPr>
        <p:spPr>
          <a:xfrm>
            <a:off x="9789606" y="4666598"/>
            <a:ext cx="159010" cy="246221"/>
          </a:xfrm>
          <a:prstGeom prst="rect">
            <a:avLst/>
          </a:prstGeom>
          <a:noFill/>
        </p:spPr>
        <p:txBody>
          <a:bodyPr wrap="square" rtlCol="0">
            <a:spAutoFit/>
          </a:bodyPr>
          <a:lstStyle/>
          <a:p>
            <a:r>
              <a:rPr lang="en-US" sz="1000" dirty="0"/>
              <a:t>S</a:t>
            </a:r>
          </a:p>
        </p:txBody>
      </p:sp>
    </p:spTree>
    <p:extLst>
      <p:ext uri="{BB962C8B-B14F-4D97-AF65-F5344CB8AC3E}">
        <p14:creationId xmlns:p14="http://schemas.microsoft.com/office/powerpoint/2010/main" val="1633850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4" y="793491"/>
            <a:ext cx="10133433" cy="982000"/>
          </a:xfrm>
          <a:prstGeom prst="rect">
            <a:avLst/>
          </a:prstGeom>
          <a:noFill/>
        </p:spPr>
        <p:txBody>
          <a:bodyPr wrap="square" rtlCol="0">
            <a:spAutoFit/>
          </a:bodyPr>
          <a:lstStyle/>
          <a:p>
            <a:pPr>
              <a:lnSpc>
                <a:spcPct val="250000"/>
              </a:lnSpc>
            </a:pPr>
            <a:r>
              <a:rPr lang="vi-VN" sz="2800" dirty="0"/>
              <a:t>VI.   PHƯƠNG PHÁP GAUSS GIẢI HỆ PHƯƠNG TRÌNH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9733666" cy="2579937"/>
              </a:xfrm>
              <a:prstGeom prst="rect">
                <a:avLst/>
              </a:prstGeom>
              <a:noFill/>
            </p:spPr>
            <p:txBody>
              <a:bodyPr wrap="square" rtlCol="0">
                <a:spAutoFit/>
              </a:bodyPr>
              <a:lstStyle/>
              <a:p>
                <a:pPr marL="457200" indent="-457200">
                  <a:buAutoNum type="arabicPeriod"/>
                </a:pPr>
                <a:r>
                  <a:rPr lang="vi-VN" sz="2400" dirty="0"/>
                  <a:t>Ý tưởng</a:t>
                </a:r>
              </a:p>
              <a:p>
                <a:r>
                  <a:rPr lang="vi-VN" sz="2400" dirty="0"/>
                  <a:t>Cho ma trận A=</a:t>
                </a:r>
                <a14:m>
                  <m:oMath xmlns:m="http://schemas.openxmlformats.org/officeDocument/2006/math">
                    <m:d>
                      <m:dPr>
                        <m:ctrlPr>
                          <a:rPr lang="vi-VN" sz="2400" i="1" smtClean="0">
                            <a:latin typeface="Cambria Math" panose="02040503050406030204" pitchFamily="18" charset="0"/>
                          </a:rPr>
                        </m:ctrlPr>
                      </m:dPr>
                      <m:e>
                        <m:m>
                          <m:mPr>
                            <m:mcs>
                              <m:mc>
                                <m:mcPr>
                                  <m:count m:val="4"/>
                                  <m:mcJc m:val="center"/>
                                </m:mcPr>
                              </m:mc>
                            </m:mcs>
                            <m:ctrlPr>
                              <a:rPr lang="vi-VN" sz="2400" i="1" smtClean="0">
                                <a:latin typeface="Cambria Math" panose="02040503050406030204" pitchFamily="18" charset="0"/>
                              </a:rPr>
                            </m:ctrlPr>
                          </m:mP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12</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m:t>
                                  </m:r>
                                  <m:r>
                                    <m:rPr>
                                      <m:sty m:val="p"/>
                                    </m:rPr>
                                    <a:rPr lang="vi-VN" sz="2400" i="1">
                                      <a:latin typeface="Cambria Math" panose="02040503050406030204" pitchFamily="18" charset="0"/>
                                    </a:rPr>
                                    <m:t>n</m:t>
                                  </m:r>
                                </m:sub>
                              </m:sSub>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12</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22</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2</m:t>
                                  </m:r>
                                  <m:r>
                                    <m:rPr>
                                      <m:sty m:val="p"/>
                                    </m:rPr>
                                    <a:rPr lang="vi-VN" sz="2400" i="1">
                                      <a:latin typeface="Cambria Math" panose="02040503050406030204" pitchFamily="18" charset="0"/>
                                    </a:rPr>
                                    <m:t>n</m:t>
                                  </m:r>
                                </m:sub>
                              </m:sSub>
                            </m:e>
                          </m:mr>
                          <m:mr>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m:t>
                                  </m:r>
                                  <m:r>
                                    <m:rPr>
                                      <m:sty m:val="p"/>
                                    </m:rPr>
                                    <a:rPr lang="vi-VN" sz="2400" i="1">
                                      <a:latin typeface="Cambria Math" panose="02040503050406030204" pitchFamily="18" charset="0"/>
                                    </a:rPr>
                                    <m:t>n</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2</m:t>
                                  </m:r>
                                  <m:r>
                                    <m:rPr>
                                      <m:sty m:val="p"/>
                                    </m:rPr>
                                    <a:rPr lang="vi-VN" sz="2400" i="1">
                                      <a:latin typeface="Cambria Math" panose="02040503050406030204" pitchFamily="18" charset="0"/>
                                    </a:rPr>
                                    <m:t>n</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m:rPr>
                                      <m:sty m:val="p"/>
                                    </m:rPr>
                                    <a:rPr lang="vi-VN" sz="2400" i="1">
                                      <a:latin typeface="Cambria Math" panose="02040503050406030204" pitchFamily="18" charset="0"/>
                                    </a:rPr>
                                    <m:t>nn</m:t>
                                  </m:r>
                                </m:sub>
                              </m:sSub>
                            </m:e>
                          </m:mr>
                        </m:m>
                      </m:e>
                    </m:d>
                  </m:oMath>
                </a14:m>
                <a:r>
                  <a:rPr lang="vi-VN" sz="2400" dirty="0"/>
                  <a:t>. Có det(A)</a:t>
                </a:r>
                <a14:m>
                  <m:oMath xmlns:m="http://schemas.openxmlformats.org/officeDocument/2006/math">
                    <m:r>
                      <a:rPr lang="vi-VN" sz="2400" i="1" smtClean="0">
                        <a:latin typeface="Cambria Math" panose="02040503050406030204" pitchFamily="18" charset="0"/>
                        <a:ea typeface="Cambria Math" panose="02040503050406030204" pitchFamily="18" charset="0"/>
                      </a:rPr>
                      <m:t>≠</m:t>
                    </m:r>
                  </m:oMath>
                </a14:m>
                <a:r>
                  <a:rPr lang="vi-VN" sz="2400" dirty="0"/>
                  <a:t>0</a:t>
                </a:r>
              </a:p>
              <a:p>
                <a:endParaRPr lang="vi-VN" sz="2400" dirty="0"/>
              </a:p>
              <a:p>
                <a:r>
                  <a:rPr lang="vi-VN" sz="2400" dirty="0"/>
                  <a:t>B là ma trận nghịch đảo của A thì A.B=E</a:t>
                </a:r>
              </a:p>
            </p:txBody>
          </p:sp>
        </mc:Choice>
        <mc:Fallback xmlns="">
          <p:sp>
            <p:nvSpPr>
              <p:cNvPr id="3" name="TextBox 2">
                <a:extLst>
                  <a:ext uri="{FF2B5EF4-FFF2-40B4-BE49-F238E27FC236}">
                    <a16:creationId xmlns:a16="http://schemas.microsoft.com/office/drawing/2014/main" id="{264C9521-2FA7-42B3-8F9B-1E66DEA41F95}"/>
                  </a:ext>
                </a:extLst>
              </p:cNvPr>
              <p:cNvSpPr txBox="1">
                <a:spLocks noRot="1" noChangeAspect="1" noMove="1" noResize="1" noEditPoints="1" noAdjustHandles="1" noChangeArrowheads="1" noChangeShapeType="1" noTextEdit="1"/>
              </p:cNvSpPr>
              <p:nvPr/>
            </p:nvSpPr>
            <p:spPr>
              <a:xfrm>
                <a:off x="1576485" y="1775491"/>
                <a:ext cx="9733666" cy="2579937"/>
              </a:xfrm>
              <a:prstGeom prst="rect">
                <a:avLst/>
              </a:prstGeom>
              <a:blipFill>
                <a:blip r:embed="rId2"/>
                <a:stretch>
                  <a:fillRect l="-1003" t="-1655" b="-4728"/>
                </a:stretch>
              </a:blipFill>
            </p:spPr>
            <p:txBody>
              <a:bodyPr/>
              <a:lstStyle/>
              <a:p>
                <a:r>
                  <a:rPr lang="en-US">
                    <a:noFill/>
                  </a:rPr>
                  <a:t> </a:t>
                </a:r>
              </a:p>
            </p:txBody>
          </p:sp>
        </mc:Fallback>
      </mc:AlternateContent>
    </p:spTree>
    <p:extLst>
      <p:ext uri="{BB962C8B-B14F-4D97-AF65-F5344CB8AC3E}">
        <p14:creationId xmlns:p14="http://schemas.microsoft.com/office/powerpoint/2010/main" val="1425206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4" y="793491"/>
            <a:ext cx="10133433" cy="982000"/>
          </a:xfrm>
          <a:prstGeom prst="rect">
            <a:avLst/>
          </a:prstGeom>
          <a:noFill/>
        </p:spPr>
        <p:txBody>
          <a:bodyPr wrap="square" rtlCol="0">
            <a:spAutoFit/>
          </a:bodyPr>
          <a:lstStyle/>
          <a:p>
            <a:pPr>
              <a:lnSpc>
                <a:spcPct val="250000"/>
              </a:lnSpc>
            </a:pPr>
            <a:r>
              <a:rPr lang="vi-VN" sz="2800" dirty="0"/>
              <a:t>VI.   PHƯƠNG PHÁP GAUSS GIẢI HỆ PHƯƠNG TRÌNH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9733666" cy="2990242"/>
              </a:xfrm>
              <a:prstGeom prst="rect">
                <a:avLst/>
              </a:prstGeom>
              <a:noFill/>
            </p:spPr>
            <p:txBody>
              <a:bodyPr wrap="square" rtlCol="0">
                <a:spAutoFit/>
              </a:bodyPr>
              <a:lstStyle/>
              <a:p>
                <a:pPr marL="457200" indent="-457200">
                  <a:buAutoNum type="arabicPeriod"/>
                </a:pPr>
                <a:r>
                  <a:rPr lang="vi-VN" sz="2400" dirty="0"/>
                  <a:t>Ý tưởng</a:t>
                </a:r>
              </a:p>
              <a:p>
                <a:r>
                  <a:rPr lang="vi-VN" sz="2400" dirty="0"/>
                  <a:t>Ta có:</a:t>
                </a:r>
              </a:p>
              <a:p>
                <a:endParaRPr lang="vi-VN" sz="2400" dirty="0"/>
              </a:p>
              <a:p>
                <a14:m>
                  <m:oMath xmlns:m="http://schemas.openxmlformats.org/officeDocument/2006/math">
                    <m:d>
                      <m:dPr>
                        <m:ctrlPr>
                          <a:rPr lang="vi-VN" sz="2400" i="1" smtClean="0">
                            <a:latin typeface="Cambria Math" panose="02040503050406030204" pitchFamily="18" charset="0"/>
                          </a:rPr>
                        </m:ctrlPr>
                      </m:dPr>
                      <m:e>
                        <m:m>
                          <m:mPr>
                            <m:mcs>
                              <m:mc>
                                <m:mcPr>
                                  <m:count m:val="4"/>
                                  <m:mcJc m:val="center"/>
                                </m:mcPr>
                              </m:mc>
                            </m:mcs>
                            <m:ctrlPr>
                              <a:rPr lang="vi-VN" sz="2400" i="1" smtClean="0">
                                <a:latin typeface="Cambria Math" panose="02040503050406030204" pitchFamily="18" charset="0"/>
                              </a:rPr>
                            </m:ctrlPr>
                          </m:mP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12</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m:t>
                                  </m:r>
                                  <m:r>
                                    <m:rPr>
                                      <m:sty m:val="p"/>
                                    </m:rPr>
                                    <a:rPr lang="vi-VN" sz="2400" i="1">
                                      <a:latin typeface="Cambria Math" panose="02040503050406030204" pitchFamily="18" charset="0"/>
                                    </a:rPr>
                                    <m:t>n</m:t>
                                  </m:r>
                                </m:sub>
                              </m:sSub>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21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22</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2</m:t>
                                  </m:r>
                                  <m:r>
                                    <m:rPr>
                                      <m:sty m:val="p"/>
                                    </m:rPr>
                                    <a:rPr lang="vi-VN" sz="2400" i="1">
                                      <a:latin typeface="Cambria Math" panose="02040503050406030204" pitchFamily="18" charset="0"/>
                                    </a:rPr>
                                    <m:t>n</m:t>
                                  </m:r>
                                </m:sub>
                              </m:sSub>
                            </m:e>
                          </m:mr>
                          <m:mr>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m:rPr>
                                      <m:sty m:val="p"/>
                                    </m:rPr>
                                    <a:rPr lang="vi-VN" sz="2400" i="1">
                                      <a:latin typeface="Cambria Math" panose="02040503050406030204" pitchFamily="18" charset="0"/>
                                    </a:rPr>
                                    <m:t>n</m:t>
                                  </m:r>
                                  <m:r>
                                    <a:rPr lang="vi-VN" sz="2400" i="1">
                                      <a:latin typeface="Cambria Math" panose="02040503050406030204" pitchFamily="18" charset="0"/>
                                    </a:rPr>
                                    <m:t>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m:rPr>
                                      <m:sty m:val="p"/>
                                    </m:rPr>
                                    <a:rPr lang="vi-VN" sz="2400" i="1">
                                      <a:latin typeface="Cambria Math" panose="02040503050406030204" pitchFamily="18" charset="0"/>
                                    </a:rPr>
                                    <m:t>n</m:t>
                                  </m:r>
                                  <m:r>
                                    <a:rPr lang="vi-VN" sz="2400" i="1">
                                      <a:latin typeface="Cambria Math" panose="02040503050406030204" pitchFamily="18" charset="0"/>
                                    </a:rPr>
                                    <m:t>2</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m:rPr>
                                      <m:sty m:val="p"/>
                                    </m:rPr>
                                    <a:rPr lang="vi-VN" sz="2400" i="1">
                                      <a:latin typeface="Cambria Math" panose="02040503050406030204" pitchFamily="18" charset="0"/>
                                    </a:rPr>
                                    <m:t>nn</m:t>
                                  </m:r>
                                </m:sub>
                              </m:sSub>
                            </m:e>
                          </m:mr>
                        </m:m>
                      </m:e>
                    </m:d>
                    <m:d>
                      <m:dPr>
                        <m:ctrlPr>
                          <a:rPr lang="vi-VN" sz="2400" i="1" smtClean="0">
                            <a:latin typeface="Cambria Math" panose="02040503050406030204" pitchFamily="18" charset="0"/>
                          </a:rPr>
                        </m:ctrlPr>
                      </m:dPr>
                      <m:e>
                        <m:m>
                          <m:mPr>
                            <m:mcs>
                              <m:mc>
                                <m:mcPr>
                                  <m:count m:val="4"/>
                                  <m:mcJc m:val="center"/>
                                </m:mcPr>
                              </m:mc>
                            </m:mcs>
                            <m:ctrlPr>
                              <a:rPr lang="vi-VN" sz="2400" i="1" smtClean="0">
                                <a:latin typeface="Cambria Math" panose="02040503050406030204" pitchFamily="18" charset="0"/>
                              </a:rPr>
                            </m:ctrlPr>
                          </m:mP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11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12</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1</m:t>
                                  </m:r>
                                  <m:r>
                                    <m:rPr>
                                      <m:sty m:val="p"/>
                                    </m:rPr>
                                    <a:rPr lang="vi-VN" sz="2400" i="1">
                                      <a:latin typeface="Cambria Math" panose="02040503050406030204" pitchFamily="18" charset="0"/>
                                    </a:rPr>
                                    <m:t>n</m:t>
                                  </m:r>
                                </m:sub>
                              </m:sSub>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21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22</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2</m:t>
                                  </m:r>
                                  <m:r>
                                    <m:rPr>
                                      <m:sty m:val="p"/>
                                    </m:rPr>
                                    <a:rPr lang="vi-VN" sz="2400" i="1">
                                      <a:latin typeface="Cambria Math" panose="02040503050406030204" pitchFamily="18" charset="0"/>
                                    </a:rPr>
                                    <m:t>n</m:t>
                                  </m:r>
                                </m:sub>
                              </m:sSub>
                            </m:e>
                          </m:mr>
                          <m:mr>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m:rPr>
                                      <m:sty m:val="p"/>
                                    </m:rPr>
                                    <a:rPr lang="vi-VN" sz="2400" i="1">
                                      <a:latin typeface="Cambria Math" panose="02040503050406030204" pitchFamily="18" charset="0"/>
                                    </a:rPr>
                                    <m:t>n</m:t>
                                  </m:r>
                                  <m:r>
                                    <a:rPr lang="vi-VN" sz="2400" i="1">
                                      <a:latin typeface="Cambria Math" panose="02040503050406030204" pitchFamily="18" charset="0"/>
                                    </a:rPr>
                                    <m:t>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m:rPr>
                                      <m:sty m:val="p"/>
                                    </m:rPr>
                                    <a:rPr lang="vi-VN" sz="2400" i="1">
                                      <a:latin typeface="Cambria Math" panose="02040503050406030204" pitchFamily="18" charset="0"/>
                                    </a:rPr>
                                    <m:t>n</m:t>
                                  </m:r>
                                  <m:r>
                                    <a:rPr lang="vi-VN" sz="2400" i="1">
                                      <a:latin typeface="Cambria Math" panose="02040503050406030204" pitchFamily="18" charset="0"/>
                                    </a:rPr>
                                    <m:t>2</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m:rPr>
                                      <m:sty m:val="p"/>
                                    </m:rPr>
                                    <a:rPr lang="vi-VN" sz="2400" i="1">
                                      <a:latin typeface="Cambria Math" panose="02040503050406030204" pitchFamily="18" charset="0"/>
                                    </a:rPr>
                                    <m:t>nn</m:t>
                                  </m:r>
                                </m:sub>
                              </m:sSub>
                            </m:e>
                          </m:mr>
                        </m:m>
                      </m:e>
                    </m:d>
                  </m:oMath>
                </a14:m>
                <a:r>
                  <a:rPr lang="vi-VN" sz="2400" dirty="0"/>
                  <a:t>=</a:t>
                </a:r>
                <a14:m>
                  <m:oMath xmlns:m="http://schemas.openxmlformats.org/officeDocument/2006/math">
                    <m:d>
                      <m:dPr>
                        <m:ctrlPr>
                          <a:rPr lang="vi-VN" sz="2400" i="1" dirty="0" smtClean="0">
                            <a:latin typeface="Cambria Math" panose="02040503050406030204" pitchFamily="18" charset="0"/>
                          </a:rPr>
                        </m:ctrlPr>
                      </m:dPr>
                      <m:e>
                        <m:m>
                          <m:mPr>
                            <m:mcs>
                              <m:mc>
                                <m:mcPr>
                                  <m:count m:val="4"/>
                                  <m:mcJc m:val="center"/>
                                </m:mcPr>
                              </m:mc>
                            </m:mcs>
                            <m:ctrlPr>
                              <a:rPr lang="vi-VN" sz="2400" i="1" dirty="0" smtClean="0">
                                <a:latin typeface="Cambria Math" panose="02040503050406030204" pitchFamily="18" charset="0"/>
                              </a:rPr>
                            </m:ctrlPr>
                          </m:mPr>
                          <m:mr>
                            <m:e>
                              <m:r>
                                <m:rPr>
                                  <m:brk m:alnAt="7"/>
                                </m:rPr>
                                <a:rPr lang="vi-VN" sz="2400" i="1" dirty="0">
                                  <a:latin typeface="Cambria Math" panose="02040503050406030204" pitchFamily="18" charset="0"/>
                                </a:rPr>
                                <m:t>1</m:t>
                              </m:r>
                            </m:e>
                            <m:e>
                              <m:r>
                                <a:rPr lang="vi-VN" sz="2400" i="1" dirty="0">
                                  <a:latin typeface="Cambria Math" panose="02040503050406030204" pitchFamily="18" charset="0"/>
                                </a:rPr>
                                <m:t>0</m:t>
                              </m:r>
                            </m:e>
                            <m:e>
                              <m:r>
                                <a:rPr lang="vi-VN" sz="2400" i="1" dirty="0" smtClean="0">
                                  <a:latin typeface="Cambria Math" panose="02040503050406030204" pitchFamily="18" charset="0"/>
                                  <a:ea typeface="Cambria Math" panose="02040503050406030204" pitchFamily="18" charset="0"/>
                                </a:rPr>
                                <m:t>⋯</m:t>
                              </m:r>
                            </m:e>
                            <m:e>
                              <m:r>
                                <a:rPr lang="vi-VN" sz="2400" i="1" dirty="0">
                                  <a:latin typeface="Cambria Math" panose="02040503050406030204" pitchFamily="18" charset="0"/>
                                </a:rPr>
                                <m:t>0</m:t>
                              </m:r>
                            </m:e>
                          </m:mr>
                          <m:mr>
                            <m:e>
                              <m:r>
                                <a:rPr lang="vi-VN" sz="2400" i="1" dirty="0">
                                  <a:latin typeface="Cambria Math" panose="02040503050406030204" pitchFamily="18" charset="0"/>
                                </a:rPr>
                                <m:t>0</m:t>
                              </m:r>
                            </m:e>
                            <m:e>
                              <m:r>
                                <a:rPr lang="vi-VN" sz="2400" i="1" dirty="0">
                                  <a:latin typeface="Cambria Math" panose="02040503050406030204" pitchFamily="18" charset="0"/>
                                </a:rPr>
                                <m:t>1</m:t>
                              </m:r>
                            </m:e>
                            <m:e>
                              <m:r>
                                <a:rPr lang="vi-VN" sz="2400" i="1" dirty="0" smtClean="0">
                                  <a:latin typeface="Cambria Math" panose="02040503050406030204" pitchFamily="18" charset="0"/>
                                  <a:ea typeface="Cambria Math" panose="02040503050406030204" pitchFamily="18" charset="0"/>
                                </a:rPr>
                                <m:t>⋯</m:t>
                              </m:r>
                            </m:e>
                            <m:e>
                              <m:r>
                                <a:rPr lang="vi-VN" sz="2400" i="1" dirty="0">
                                  <a:latin typeface="Cambria Math" panose="02040503050406030204" pitchFamily="18" charset="0"/>
                                </a:rPr>
                                <m:t>0</m:t>
                              </m:r>
                            </m:e>
                          </m:mr>
                          <m:mr>
                            <m:e>
                              <m:r>
                                <a:rPr lang="vi-VN" sz="2400" i="1" dirty="0" smtClean="0">
                                  <a:latin typeface="Cambria Math" panose="02040503050406030204" pitchFamily="18" charset="0"/>
                                  <a:ea typeface="Cambria Math" panose="02040503050406030204" pitchFamily="18" charset="0"/>
                                </a:rPr>
                                <m:t>⋮</m:t>
                              </m:r>
                            </m:e>
                            <m:e>
                              <m:r>
                                <a:rPr lang="vi-VN" sz="2400" i="1" dirty="0" smtClean="0">
                                  <a:latin typeface="Cambria Math" panose="02040503050406030204" pitchFamily="18" charset="0"/>
                                  <a:ea typeface="Cambria Math" panose="02040503050406030204" pitchFamily="18" charset="0"/>
                                </a:rPr>
                                <m:t>⋮</m:t>
                              </m:r>
                            </m:e>
                            <m:e>
                              <m:r>
                                <a:rPr lang="vi-VN" sz="2400" i="1" dirty="0" smtClean="0">
                                  <a:latin typeface="Cambria Math" panose="02040503050406030204" pitchFamily="18" charset="0"/>
                                  <a:ea typeface="Cambria Math" panose="02040503050406030204" pitchFamily="18" charset="0"/>
                                </a:rPr>
                                <m:t>⋱</m:t>
                              </m:r>
                            </m:e>
                            <m:e>
                              <m:r>
                                <a:rPr lang="vi-VN" sz="2400" i="1" dirty="0">
                                  <a:latin typeface="Cambria Math" panose="02040503050406030204" pitchFamily="18" charset="0"/>
                                </a:rPr>
                                <m:t>0</m:t>
                              </m:r>
                            </m:e>
                          </m:mr>
                          <m:mr>
                            <m:e>
                              <m:r>
                                <a:rPr lang="vi-VN" sz="2400" i="1" dirty="0">
                                  <a:latin typeface="Cambria Math" panose="02040503050406030204" pitchFamily="18" charset="0"/>
                                </a:rPr>
                                <m:t>0</m:t>
                              </m:r>
                            </m:e>
                            <m:e>
                              <m:r>
                                <a:rPr lang="vi-VN" sz="2400" i="1" dirty="0">
                                  <a:latin typeface="Cambria Math" panose="02040503050406030204" pitchFamily="18" charset="0"/>
                                </a:rPr>
                                <m:t>0</m:t>
                              </m:r>
                            </m:e>
                            <m:e>
                              <m:r>
                                <a:rPr lang="vi-VN" sz="2400" i="1" dirty="0">
                                  <a:latin typeface="Cambria Math" panose="02040503050406030204" pitchFamily="18" charset="0"/>
                                </a:rPr>
                                <m:t>0</m:t>
                              </m:r>
                            </m:e>
                            <m:e>
                              <m:r>
                                <a:rPr lang="vi-VN" sz="2400" i="1" dirty="0">
                                  <a:latin typeface="Cambria Math" panose="02040503050406030204" pitchFamily="18" charset="0"/>
                                </a:rPr>
                                <m:t>1</m:t>
                              </m:r>
                            </m:e>
                          </m:mr>
                        </m:m>
                      </m:e>
                    </m:d>
                  </m:oMath>
                </a14:m>
                <a:endParaRPr lang="vi-VN" sz="2400" dirty="0"/>
              </a:p>
              <a:p>
                <a:endParaRPr lang="vi-VN" sz="2400" dirty="0"/>
              </a:p>
            </p:txBody>
          </p:sp>
        </mc:Choice>
        <mc:Fallback xmlns="">
          <p:sp>
            <p:nvSpPr>
              <p:cNvPr id="3" name="TextBox 2">
                <a:extLst>
                  <a:ext uri="{FF2B5EF4-FFF2-40B4-BE49-F238E27FC236}">
                    <a16:creationId xmlns:a16="http://schemas.microsoft.com/office/drawing/2014/main" id="{264C9521-2FA7-42B3-8F9B-1E66DEA41F95}"/>
                  </a:ext>
                </a:extLst>
              </p:cNvPr>
              <p:cNvSpPr txBox="1">
                <a:spLocks noRot="1" noChangeAspect="1" noMove="1" noResize="1" noEditPoints="1" noAdjustHandles="1" noChangeArrowheads="1" noChangeShapeType="1" noTextEdit="1"/>
              </p:cNvSpPr>
              <p:nvPr/>
            </p:nvSpPr>
            <p:spPr>
              <a:xfrm>
                <a:off x="1576485" y="1775491"/>
                <a:ext cx="9733666" cy="2990242"/>
              </a:xfrm>
              <a:prstGeom prst="rect">
                <a:avLst/>
              </a:prstGeom>
              <a:blipFill>
                <a:blip r:embed="rId2"/>
                <a:stretch>
                  <a:fillRect l="-1003" t="-1426"/>
                </a:stretch>
              </a:blipFill>
            </p:spPr>
            <p:txBody>
              <a:bodyPr/>
              <a:lstStyle/>
              <a:p>
                <a:r>
                  <a:rPr lang="en-US">
                    <a:noFill/>
                  </a:rPr>
                  <a:t> </a:t>
                </a:r>
              </a:p>
            </p:txBody>
          </p:sp>
        </mc:Fallback>
      </mc:AlternateContent>
    </p:spTree>
    <p:extLst>
      <p:ext uri="{BB962C8B-B14F-4D97-AF65-F5344CB8AC3E}">
        <p14:creationId xmlns:p14="http://schemas.microsoft.com/office/powerpoint/2010/main" val="1757523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4" y="793491"/>
            <a:ext cx="10133433" cy="982000"/>
          </a:xfrm>
          <a:prstGeom prst="rect">
            <a:avLst/>
          </a:prstGeom>
          <a:noFill/>
        </p:spPr>
        <p:txBody>
          <a:bodyPr wrap="square" rtlCol="0">
            <a:spAutoFit/>
          </a:bodyPr>
          <a:lstStyle/>
          <a:p>
            <a:pPr>
              <a:lnSpc>
                <a:spcPct val="250000"/>
              </a:lnSpc>
            </a:pPr>
            <a:r>
              <a:rPr lang="vi-VN" sz="2800" dirty="0"/>
              <a:t>VI.   PHƯƠNG PHÁP GAUSS GIẢI HỆ PHƯƠNG TRÌNH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4C9521-2FA7-42B3-8F9B-1E66DEA41F95}"/>
                  </a:ext>
                </a:extLst>
              </p:cNvPr>
              <p:cNvSpPr txBox="1"/>
              <p:nvPr/>
            </p:nvSpPr>
            <p:spPr>
              <a:xfrm>
                <a:off x="1576484" y="1775491"/>
                <a:ext cx="9733666" cy="4098238"/>
              </a:xfrm>
              <a:prstGeom prst="rect">
                <a:avLst/>
              </a:prstGeom>
              <a:noFill/>
            </p:spPr>
            <p:txBody>
              <a:bodyPr wrap="square" rtlCol="0">
                <a:spAutoFit/>
              </a:bodyPr>
              <a:lstStyle/>
              <a:p>
                <a:pPr marL="457200" indent="-457200">
                  <a:buAutoNum type="arabicPeriod"/>
                </a:pPr>
                <a:r>
                  <a:rPr lang="vi-VN" sz="2400" dirty="0"/>
                  <a:t>Ý tưởng</a:t>
                </a:r>
              </a:p>
              <a:p>
                <a:r>
                  <a:rPr lang="vi-VN" sz="2400" dirty="0"/>
                  <a:t>Giải cột 1 của ma trận B:</a:t>
                </a:r>
              </a:p>
              <a:p>
                <a:endParaRPr lang="vi-VN" sz="2400" dirty="0"/>
              </a:p>
              <a:p>
                <a14:m>
                  <m:oMath xmlns:m="http://schemas.openxmlformats.org/officeDocument/2006/math">
                    <m:d>
                      <m:dPr>
                        <m:ctrlPr>
                          <a:rPr lang="vi-VN" sz="2400" i="1" smtClean="0">
                            <a:latin typeface="Cambria Math" panose="02040503050406030204" pitchFamily="18" charset="0"/>
                          </a:rPr>
                        </m:ctrlPr>
                      </m:dPr>
                      <m:e>
                        <m:m>
                          <m:mPr>
                            <m:mcs>
                              <m:mc>
                                <m:mcPr>
                                  <m:count m:val="4"/>
                                  <m:mcJc m:val="center"/>
                                </m:mcPr>
                              </m:mc>
                            </m:mcs>
                            <m:ctrlPr>
                              <a:rPr lang="vi-VN" sz="2400" i="1" smtClean="0">
                                <a:latin typeface="Cambria Math" panose="02040503050406030204" pitchFamily="18" charset="0"/>
                              </a:rPr>
                            </m:ctrlPr>
                          </m:mP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12</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1</m:t>
                                  </m:r>
                                  <m:r>
                                    <m:rPr>
                                      <m:sty m:val="p"/>
                                    </m:rPr>
                                    <a:rPr lang="vi-VN" sz="2400" i="1">
                                      <a:latin typeface="Cambria Math" panose="02040503050406030204" pitchFamily="18" charset="0"/>
                                    </a:rPr>
                                    <m:t>n</m:t>
                                  </m:r>
                                </m:sub>
                              </m:sSub>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21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22</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2</m:t>
                                  </m:r>
                                  <m:r>
                                    <m:rPr>
                                      <m:sty m:val="p"/>
                                    </m:rPr>
                                    <a:rPr lang="vi-VN" sz="2400" i="1">
                                      <a:latin typeface="Cambria Math" panose="02040503050406030204" pitchFamily="18" charset="0"/>
                                    </a:rPr>
                                    <m:t>n</m:t>
                                  </m:r>
                                </m:sub>
                              </m:sSub>
                            </m:e>
                          </m:mr>
                          <m:mr>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e>
                              <m:r>
                                <a:rPr lang="vi-VN" sz="2400" i="1" smtClean="0">
                                  <a:latin typeface="Cambria Math" panose="02040503050406030204" pitchFamily="18" charset="0"/>
                                  <a:ea typeface="Cambria Math" panose="02040503050406030204" pitchFamily="18" charset="0"/>
                                </a:rPr>
                                <m:t>⋮</m:t>
                              </m:r>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m:rPr>
                                      <m:sty m:val="p"/>
                                    </m:rPr>
                                    <a:rPr lang="vi-VN" sz="2400" i="1">
                                      <a:latin typeface="Cambria Math" panose="02040503050406030204" pitchFamily="18" charset="0"/>
                                    </a:rPr>
                                    <m:t>n</m:t>
                                  </m:r>
                                  <m:r>
                                    <a:rPr lang="vi-VN" sz="2400" i="1">
                                      <a:latin typeface="Cambria Math" panose="02040503050406030204" pitchFamily="18" charset="0"/>
                                    </a:rPr>
                                    <m:t>1</m:t>
                                  </m:r>
                                </m:sub>
                              </m:sSub>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m:rPr>
                                      <m:sty m:val="p"/>
                                    </m:rPr>
                                    <a:rPr lang="vi-VN" sz="2400" i="1">
                                      <a:latin typeface="Cambria Math" panose="02040503050406030204" pitchFamily="18" charset="0"/>
                                    </a:rPr>
                                    <m:t>n</m:t>
                                  </m:r>
                                  <m:r>
                                    <a:rPr lang="vi-VN" sz="2400" i="1">
                                      <a:latin typeface="Cambria Math" panose="02040503050406030204" pitchFamily="18" charset="0"/>
                                    </a:rPr>
                                    <m:t>2</m:t>
                                  </m:r>
                                </m:sub>
                              </m:sSub>
                            </m:e>
                            <m:e>
                              <m:r>
                                <a:rPr lang="vi-VN" sz="2400" i="1" smtClean="0">
                                  <a:latin typeface="Cambria Math" panose="02040503050406030204" pitchFamily="18" charset="0"/>
                                  <a:ea typeface="Cambria Math" panose="02040503050406030204" pitchFamily="18" charset="0"/>
                                </a:rPr>
                                <m:t>⋯</m:t>
                              </m:r>
                            </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m:rPr>
                                      <m:sty m:val="p"/>
                                    </m:rPr>
                                    <a:rPr lang="vi-VN" sz="2400" i="1">
                                      <a:latin typeface="Cambria Math" panose="02040503050406030204" pitchFamily="18" charset="0"/>
                                    </a:rPr>
                                    <m:t>nn</m:t>
                                  </m:r>
                                </m:sub>
                              </m:sSub>
                            </m:e>
                          </m:mr>
                        </m:m>
                      </m:e>
                    </m:d>
                    <m:d>
                      <m:dPr>
                        <m:ctrlPr>
                          <a:rPr lang="vi-VN" sz="2400" i="1" smtClean="0">
                            <a:latin typeface="Cambria Math" panose="02040503050406030204" pitchFamily="18" charset="0"/>
                          </a:rPr>
                        </m:ctrlPr>
                      </m:dPr>
                      <m:e>
                        <m:m>
                          <m:mPr>
                            <m:mcs>
                              <m:mc>
                                <m:mcPr>
                                  <m:count m:val="1"/>
                                  <m:mcJc m:val="center"/>
                                </m:mcPr>
                              </m:mc>
                            </m:mcs>
                            <m:ctrlPr>
                              <a:rPr lang="vi-VN" sz="2400" i="1" smtClean="0">
                                <a:latin typeface="Cambria Math" panose="02040503050406030204" pitchFamily="18" charset="0"/>
                              </a:rPr>
                            </m:ctrlPr>
                          </m:mP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11</m:t>
                                  </m:r>
                                </m:sub>
                              </m:sSub>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12</m:t>
                                  </m:r>
                                </m:sub>
                              </m:sSub>
                            </m:e>
                          </m:mr>
                          <m:mr>
                            <m:e>
                              <m:r>
                                <a:rPr lang="vi-VN" sz="2400" i="1" smtClean="0">
                                  <a:latin typeface="Cambria Math" panose="02040503050406030204" pitchFamily="18" charset="0"/>
                                  <a:ea typeface="Cambria Math" panose="02040503050406030204" pitchFamily="18" charset="0"/>
                                </a:rPr>
                                <m:t>⋮</m:t>
                              </m:r>
                            </m:e>
                          </m:mr>
                          <m:mr>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a:rPr lang="vi-VN" sz="2400" i="1">
                                      <a:latin typeface="Cambria Math" panose="02040503050406030204" pitchFamily="18" charset="0"/>
                                    </a:rPr>
                                    <m:t>1</m:t>
                                  </m:r>
                                  <m:r>
                                    <m:rPr>
                                      <m:sty m:val="p"/>
                                    </m:rPr>
                                    <a:rPr lang="vi-VN" sz="2400" i="1">
                                      <a:latin typeface="Cambria Math" panose="02040503050406030204" pitchFamily="18" charset="0"/>
                                    </a:rPr>
                                    <m:t>n</m:t>
                                  </m:r>
                                </m:sub>
                              </m:sSub>
                            </m:e>
                          </m:mr>
                        </m:m>
                      </m:e>
                    </m:d>
                  </m:oMath>
                </a14:m>
                <a:r>
                  <a:rPr lang="vi-VN" sz="2400" dirty="0"/>
                  <a:t>=</a:t>
                </a:r>
                <a14:m>
                  <m:oMath xmlns:m="http://schemas.openxmlformats.org/officeDocument/2006/math">
                    <m:d>
                      <m:dPr>
                        <m:ctrlPr>
                          <a:rPr lang="vi-VN" sz="2400" i="1" dirty="0" smtClean="0">
                            <a:latin typeface="Cambria Math" panose="02040503050406030204" pitchFamily="18" charset="0"/>
                          </a:rPr>
                        </m:ctrlPr>
                      </m:dPr>
                      <m:e>
                        <m:m>
                          <m:mPr>
                            <m:mcs>
                              <m:mc>
                                <m:mcPr>
                                  <m:count m:val="1"/>
                                  <m:mcJc m:val="center"/>
                                </m:mcPr>
                              </m:mc>
                            </m:mcs>
                            <m:ctrlPr>
                              <a:rPr lang="vi-VN" sz="2400" i="1" dirty="0" smtClean="0">
                                <a:latin typeface="Cambria Math" panose="02040503050406030204" pitchFamily="18" charset="0"/>
                              </a:rPr>
                            </m:ctrlPr>
                          </m:mPr>
                          <m:mr>
                            <m:e>
                              <m:r>
                                <m:rPr>
                                  <m:brk m:alnAt="7"/>
                                </m:rPr>
                                <a:rPr lang="vi-VN" sz="2400" i="1" dirty="0">
                                  <a:latin typeface="Cambria Math" panose="02040503050406030204" pitchFamily="18" charset="0"/>
                                </a:rPr>
                                <m:t>1</m:t>
                              </m:r>
                            </m:e>
                          </m:mr>
                          <m:mr>
                            <m:e>
                              <m:r>
                                <a:rPr lang="vi-VN" sz="2400" i="1" dirty="0">
                                  <a:latin typeface="Cambria Math" panose="02040503050406030204" pitchFamily="18" charset="0"/>
                                </a:rPr>
                                <m:t>0</m:t>
                              </m:r>
                            </m:e>
                          </m:mr>
                          <m:mr>
                            <m:e>
                              <m:r>
                                <a:rPr lang="vi-VN" sz="2400" i="1" dirty="0" smtClean="0">
                                  <a:latin typeface="Cambria Math" panose="02040503050406030204" pitchFamily="18" charset="0"/>
                                  <a:ea typeface="Cambria Math" panose="02040503050406030204" pitchFamily="18" charset="0"/>
                                </a:rPr>
                                <m:t>⋮</m:t>
                              </m:r>
                            </m:e>
                          </m:mr>
                          <m:mr>
                            <m:e>
                              <m:r>
                                <a:rPr lang="vi-VN" sz="2400" i="1" dirty="0">
                                  <a:latin typeface="Cambria Math" panose="02040503050406030204" pitchFamily="18" charset="0"/>
                                </a:rPr>
                                <m:t>0</m:t>
                              </m:r>
                            </m:e>
                          </m:mr>
                        </m:m>
                      </m:e>
                    </m:d>
                  </m:oMath>
                </a14:m>
                <a:endParaRPr lang="vi-VN" sz="2400" dirty="0"/>
              </a:p>
              <a:p>
                <a:endParaRPr lang="vi-VN" sz="2400" dirty="0"/>
              </a:p>
              <a:p>
                <a:r>
                  <a:rPr lang="vi-VN" sz="2400" dirty="0"/>
                  <a:t>Đưa về vấn đề giải hệ phương trình tuyến tính n ẩn</a:t>
                </a:r>
              </a:p>
              <a:p>
                <a:endParaRPr lang="vi-VN" sz="2400" dirty="0"/>
              </a:p>
              <a:p>
                <a:r>
                  <a:rPr lang="vi-VN" sz="2400" dirty="0"/>
                  <a:t>Vậy để tìm B, ta giải n hệ phương trình tuyến tính n ẩn</a:t>
                </a:r>
              </a:p>
            </p:txBody>
          </p:sp>
        </mc:Choice>
        <mc:Fallback xmlns="">
          <p:sp>
            <p:nvSpPr>
              <p:cNvPr id="3" name="TextBox 2">
                <a:extLst>
                  <a:ext uri="{FF2B5EF4-FFF2-40B4-BE49-F238E27FC236}">
                    <a16:creationId xmlns:a16="http://schemas.microsoft.com/office/drawing/2014/main" id="{264C9521-2FA7-42B3-8F9B-1E66DEA41F95}"/>
                  </a:ext>
                </a:extLst>
              </p:cNvPr>
              <p:cNvSpPr txBox="1">
                <a:spLocks noRot="1" noChangeAspect="1" noMove="1" noResize="1" noEditPoints="1" noAdjustHandles="1" noChangeArrowheads="1" noChangeShapeType="1" noTextEdit="1"/>
              </p:cNvSpPr>
              <p:nvPr/>
            </p:nvSpPr>
            <p:spPr>
              <a:xfrm>
                <a:off x="1576484" y="1775491"/>
                <a:ext cx="9733666" cy="4098238"/>
              </a:xfrm>
              <a:prstGeom prst="rect">
                <a:avLst/>
              </a:prstGeom>
              <a:blipFill>
                <a:blip r:embed="rId2"/>
                <a:stretch>
                  <a:fillRect l="-1003" t="-1040" b="-2377"/>
                </a:stretch>
              </a:blipFill>
            </p:spPr>
            <p:txBody>
              <a:bodyPr/>
              <a:lstStyle/>
              <a:p>
                <a:r>
                  <a:rPr lang="en-US">
                    <a:noFill/>
                  </a:rPr>
                  <a:t> </a:t>
                </a:r>
              </a:p>
            </p:txBody>
          </p:sp>
        </mc:Fallback>
      </mc:AlternateContent>
    </p:spTree>
    <p:extLst>
      <p:ext uri="{BB962C8B-B14F-4D97-AF65-F5344CB8AC3E}">
        <p14:creationId xmlns:p14="http://schemas.microsoft.com/office/powerpoint/2010/main" val="1243736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4" y="793491"/>
            <a:ext cx="10133433" cy="982000"/>
          </a:xfrm>
          <a:prstGeom prst="rect">
            <a:avLst/>
          </a:prstGeom>
          <a:noFill/>
        </p:spPr>
        <p:txBody>
          <a:bodyPr wrap="square" rtlCol="0">
            <a:spAutoFit/>
          </a:bodyPr>
          <a:lstStyle/>
          <a:p>
            <a:pPr>
              <a:lnSpc>
                <a:spcPct val="250000"/>
              </a:lnSpc>
            </a:pPr>
            <a:r>
              <a:rPr lang="vi-VN" sz="2800" dirty="0"/>
              <a:t>VI.   PHƯƠNG PHÁP GAUSS GIẢI HỆ PHƯƠNG TRÌNH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4C9521-2FA7-42B3-8F9B-1E66DEA41F95}"/>
                  </a:ext>
                </a:extLst>
              </p:cNvPr>
              <p:cNvSpPr txBox="1"/>
              <p:nvPr/>
            </p:nvSpPr>
            <p:spPr>
              <a:xfrm>
                <a:off x="1576484" y="1775491"/>
                <a:ext cx="9733666" cy="4524315"/>
              </a:xfrm>
              <a:prstGeom prst="rect">
                <a:avLst/>
              </a:prstGeom>
              <a:noFill/>
            </p:spPr>
            <p:txBody>
              <a:bodyPr wrap="square" rtlCol="0">
                <a:spAutoFit/>
              </a:bodyPr>
              <a:lstStyle/>
              <a:p>
                <a:pPr marL="457200" indent="-457200">
                  <a:buAutoNum type="arabicPeriod" startAt="2"/>
                </a:pPr>
                <a:r>
                  <a:rPr lang="vi-VN" sz="2400" dirty="0"/>
                  <a:t>Mô tả phương pháp</a:t>
                </a:r>
              </a:p>
              <a:p>
                <a:r>
                  <a:rPr lang="vi-VN" sz="2400" dirty="0"/>
                  <a:t>Input: ma trận A cỡ nxn</a:t>
                </a:r>
              </a:p>
              <a:p>
                <a:r>
                  <a:rPr lang="vi-VN" sz="2400" dirty="0"/>
                  <a:t>Output: ma trận B hoặc A suy biến</a:t>
                </a:r>
              </a:p>
              <a:p>
                <a:endParaRPr lang="vi-VN" sz="2400" dirty="0"/>
              </a:p>
              <a:p>
                <a:r>
                  <a:rPr lang="vi-VN" sz="2400" dirty="0"/>
                  <a:t>Bước 1: Lập ma trận </a:t>
                </a:r>
                <a14:m>
                  <m:oMath xmlns:m="http://schemas.openxmlformats.org/officeDocument/2006/math">
                    <m:d>
                      <m:dPr>
                        <m:ctrlPr>
                          <a:rPr lang="vi-VN" sz="2400" i="1" smtClean="0">
                            <a:latin typeface="Cambria Math" panose="02040503050406030204" pitchFamily="18" charset="0"/>
                          </a:rPr>
                        </m:ctrlPr>
                      </m:dPr>
                      <m:e>
                        <m:r>
                          <m:rPr>
                            <m:sty m:val="p"/>
                          </m:rPr>
                          <a:rPr lang="vi-VN" sz="2400" i="1">
                            <a:latin typeface="Cambria Math" panose="02040503050406030204" pitchFamily="18" charset="0"/>
                          </a:rPr>
                          <m:t>A</m:t>
                        </m:r>
                      </m:e>
                      <m:e>
                        <m:r>
                          <m:rPr>
                            <m:sty m:val="p"/>
                          </m:rPr>
                          <a:rPr lang="vi-VN" sz="2400" i="1">
                            <a:latin typeface="Cambria Math" panose="02040503050406030204" pitchFamily="18" charset="0"/>
                          </a:rPr>
                          <m:t>E</m:t>
                        </m:r>
                      </m:e>
                    </m:d>
                  </m:oMath>
                </a14:m>
                <a:endParaRPr lang="vi-VN" sz="2400" dirty="0"/>
              </a:p>
              <a:p>
                <a:endParaRPr lang="vi-VN" sz="2400" dirty="0"/>
              </a:p>
              <a:p>
                <a:r>
                  <a:rPr lang="vi-VN" sz="2400" dirty="0"/>
                  <a:t>Bước 2: Biến đổi trên hàng đưa về </a:t>
                </a:r>
                <a14:m>
                  <m:oMath xmlns:m="http://schemas.openxmlformats.org/officeDocument/2006/math">
                    <m:d>
                      <m:dPr>
                        <m:ctrlPr>
                          <a:rPr lang="vi-VN" sz="2400" i="1" smtClean="0">
                            <a:latin typeface="Cambria Math" panose="02040503050406030204" pitchFamily="18" charset="0"/>
                          </a:rPr>
                        </m:ctrlPr>
                      </m:dPr>
                      <m:e>
                        <m:r>
                          <m:rPr>
                            <m:sty m:val="p"/>
                          </m:rPr>
                          <a:rPr lang="vi-VN" sz="2400" i="1">
                            <a:latin typeface="Cambria Math" panose="02040503050406030204" pitchFamily="18" charset="0"/>
                          </a:rPr>
                          <m:t>A</m:t>
                        </m:r>
                        <m:r>
                          <a:rPr lang="vi-VN" sz="2400" b="0" i="1" smtClean="0">
                            <a:latin typeface="Cambria Math" panose="02040503050406030204" pitchFamily="18" charset="0"/>
                          </a:rPr>
                          <m:t>′</m:t>
                        </m:r>
                      </m:e>
                      <m:e>
                        <m:r>
                          <m:rPr>
                            <m:sty m:val="p"/>
                          </m:rPr>
                          <a:rPr lang="vi-VN" sz="2400" i="1">
                            <a:latin typeface="Cambria Math" panose="02040503050406030204" pitchFamily="18" charset="0"/>
                          </a:rPr>
                          <m:t>E</m:t>
                        </m:r>
                        <m:r>
                          <a:rPr lang="vi-VN" sz="2400" b="0" i="1" smtClean="0">
                            <a:latin typeface="Cambria Math" panose="02040503050406030204" pitchFamily="18" charset="0"/>
                          </a:rPr>
                          <m:t>′</m:t>
                        </m:r>
                      </m:e>
                    </m:d>
                  </m:oMath>
                </a14:m>
                <a:r>
                  <a:rPr lang="vi-VN" sz="2400" dirty="0"/>
                  <a:t> với A’ là ma trận bậc thang</a:t>
                </a:r>
              </a:p>
              <a:p>
                <a:endParaRPr lang="vi-VN" sz="2400" dirty="0"/>
              </a:p>
              <a:p>
                <a:r>
                  <a:rPr lang="vi-VN" sz="2400" dirty="0"/>
                  <a:t>Bước 3: Lần lượt giải hệ A’</a:t>
                </a:r>
                <a14:m>
                  <m:oMath xmlns:m="http://schemas.openxmlformats.org/officeDocument/2006/math">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b</m:t>
                        </m:r>
                      </m:e>
                      <m:sub>
                        <m:r>
                          <m:rPr>
                            <m:sty m:val="p"/>
                          </m:rPr>
                          <a:rPr lang="vi-VN" sz="2400" i="1">
                            <a:latin typeface="Cambria Math" panose="02040503050406030204" pitchFamily="18" charset="0"/>
                          </a:rPr>
                          <m:t>i</m:t>
                        </m:r>
                      </m:sub>
                    </m:sSub>
                  </m:oMath>
                </a14:m>
                <a:r>
                  <a:rPr lang="vi-VN" sz="2400" dirty="0"/>
                  <a:t>=</a:t>
                </a:r>
                <a14:m>
                  <m:oMath xmlns:m="http://schemas.openxmlformats.org/officeDocument/2006/math">
                    <m:sSub>
                      <m:sSubPr>
                        <m:ctrlPr>
                          <a:rPr lang="vi-VN" sz="2400" i="1" dirty="0" smtClean="0">
                            <a:latin typeface="Cambria Math" panose="02040503050406030204" pitchFamily="18" charset="0"/>
                          </a:rPr>
                        </m:ctrlPr>
                      </m:sSubPr>
                      <m:e>
                        <m:r>
                          <m:rPr>
                            <m:sty m:val="p"/>
                          </m:rPr>
                          <a:rPr lang="vi-VN" sz="2400" i="1" dirty="0">
                            <a:latin typeface="Cambria Math" panose="02040503050406030204" pitchFamily="18" charset="0"/>
                          </a:rPr>
                          <m:t>e</m:t>
                        </m:r>
                        <m:r>
                          <a:rPr lang="vi-VN" sz="2400" b="0" i="1" dirty="0" smtClean="0">
                            <a:latin typeface="Cambria Math" panose="02040503050406030204" pitchFamily="18" charset="0"/>
                          </a:rPr>
                          <m:t>′</m:t>
                        </m:r>
                      </m:e>
                      <m:sub>
                        <m:r>
                          <m:rPr>
                            <m:sty m:val="p"/>
                          </m:rPr>
                          <a:rPr lang="vi-VN" sz="2400" i="1" dirty="0">
                            <a:latin typeface="Cambria Math" panose="02040503050406030204" pitchFamily="18" charset="0"/>
                          </a:rPr>
                          <m:t>i</m:t>
                        </m:r>
                      </m:sub>
                    </m:sSub>
                  </m:oMath>
                </a14:m>
                <a:r>
                  <a:rPr lang="vi-VN" sz="2400" dirty="0"/>
                  <a:t>, i=</a:t>
                </a:r>
                <a14:m>
                  <m:oMath xmlns:m="http://schemas.openxmlformats.org/officeDocument/2006/math">
                    <m:acc>
                      <m:accPr>
                        <m:chr m:val="̅"/>
                        <m:ctrlPr>
                          <a:rPr lang="vi-VN" sz="2400" i="1" smtClean="0">
                            <a:latin typeface="Cambria Math" panose="02040503050406030204" pitchFamily="18" charset="0"/>
                          </a:rPr>
                        </m:ctrlPr>
                      </m:accPr>
                      <m:e>
                        <m:r>
                          <a:rPr lang="vi-VN" sz="2400" i="1">
                            <a:latin typeface="Cambria Math" panose="02040503050406030204" pitchFamily="18" charset="0"/>
                          </a:rPr>
                          <m:t>1</m:t>
                        </m:r>
                        <m:r>
                          <a:rPr lang="vi-VN" sz="2400" b="0" i="1" smtClean="0">
                            <a:latin typeface="Cambria Math" panose="02040503050406030204" pitchFamily="18" charset="0"/>
                          </a:rPr>
                          <m:t>,</m:t>
                        </m:r>
                        <m:r>
                          <m:rPr>
                            <m:sty m:val="p"/>
                          </m:rPr>
                          <a:rPr lang="vi-VN" sz="2400" i="1">
                            <a:latin typeface="Cambria Math" panose="02040503050406030204" pitchFamily="18" charset="0"/>
                          </a:rPr>
                          <m:t>n</m:t>
                        </m:r>
                      </m:e>
                    </m:acc>
                  </m:oMath>
                </a14:m>
                <a:r>
                  <a:rPr lang="vi-VN" sz="2400" dirty="0"/>
                  <a:t>. Nếu có hệ vô nghiệm hay vô số nghiệm thì kết luận A không khả nghịch.</a:t>
                </a:r>
              </a:p>
              <a:p>
                <a:endParaRPr lang="vi-VN" sz="2400" dirty="0"/>
              </a:p>
              <a:p>
                <a:r>
                  <a:rPr lang="vi-VN" sz="2400" dirty="0"/>
                  <a:t>Bước 4: Đưa ra ma trận B hoặc A không khả nghịch.</a:t>
                </a:r>
              </a:p>
            </p:txBody>
          </p:sp>
        </mc:Choice>
        <mc:Fallback xmlns="">
          <p:sp>
            <p:nvSpPr>
              <p:cNvPr id="3" name="TextBox 2">
                <a:extLst>
                  <a:ext uri="{FF2B5EF4-FFF2-40B4-BE49-F238E27FC236}">
                    <a16:creationId xmlns:a16="http://schemas.microsoft.com/office/drawing/2014/main" id="{264C9521-2FA7-42B3-8F9B-1E66DEA41F95}"/>
                  </a:ext>
                </a:extLst>
              </p:cNvPr>
              <p:cNvSpPr txBox="1">
                <a:spLocks noRot="1" noChangeAspect="1" noMove="1" noResize="1" noEditPoints="1" noAdjustHandles="1" noChangeArrowheads="1" noChangeShapeType="1" noTextEdit="1"/>
              </p:cNvSpPr>
              <p:nvPr/>
            </p:nvSpPr>
            <p:spPr>
              <a:xfrm>
                <a:off x="1576484" y="1775491"/>
                <a:ext cx="9733666" cy="4524315"/>
              </a:xfrm>
              <a:prstGeom prst="rect">
                <a:avLst/>
              </a:prstGeom>
              <a:blipFill>
                <a:blip r:embed="rId2"/>
                <a:stretch>
                  <a:fillRect l="-1003" t="-943" b="-2291"/>
                </a:stretch>
              </a:blipFill>
            </p:spPr>
            <p:txBody>
              <a:bodyPr/>
              <a:lstStyle/>
              <a:p>
                <a:r>
                  <a:rPr lang="en-US">
                    <a:noFill/>
                  </a:rPr>
                  <a:t> </a:t>
                </a:r>
              </a:p>
            </p:txBody>
          </p:sp>
        </mc:Fallback>
      </mc:AlternateContent>
    </p:spTree>
    <p:extLst>
      <p:ext uri="{BB962C8B-B14F-4D97-AF65-F5344CB8AC3E}">
        <p14:creationId xmlns:p14="http://schemas.microsoft.com/office/powerpoint/2010/main" val="1507944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4" y="793491"/>
            <a:ext cx="10133433" cy="982000"/>
          </a:xfrm>
          <a:prstGeom prst="rect">
            <a:avLst/>
          </a:prstGeom>
          <a:noFill/>
        </p:spPr>
        <p:txBody>
          <a:bodyPr wrap="square" rtlCol="0">
            <a:spAutoFit/>
          </a:bodyPr>
          <a:lstStyle/>
          <a:p>
            <a:pPr>
              <a:lnSpc>
                <a:spcPct val="250000"/>
              </a:lnSpc>
            </a:pPr>
            <a:r>
              <a:rPr lang="vi-VN" sz="2800" dirty="0"/>
              <a:t>VI.   PHƯƠNG PHÁP GAUSS GIẢI HỆ PHƯƠNG TRÌNH</a:t>
            </a:r>
          </a:p>
        </p:txBody>
      </p:sp>
      <p:sp>
        <p:nvSpPr>
          <p:cNvPr id="3" name="TextBox 2">
            <a:extLst>
              <a:ext uri="{FF2B5EF4-FFF2-40B4-BE49-F238E27FC236}">
                <a16:creationId xmlns:a16="http://schemas.microsoft.com/office/drawing/2014/main" id="{264C9521-2FA7-42B3-8F9B-1E66DEA41F95}"/>
              </a:ext>
            </a:extLst>
          </p:cNvPr>
          <p:cNvSpPr txBox="1"/>
          <p:nvPr/>
        </p:nvSpPr>
        <p:spPr>
          <a:xfrm>
            <a:off x="1576484" y="1775491"/>
            <a:ext cx="9733666" cy="830997"/>
          </a:xfrm>
          <a:prstGeom prst="rect">
            <a:avLst/>
          </a:prstGeom>
          <a:noFill/>
        </p:spPr>
        <p:txBody>
          <a:bodyPr wrap="square" rtlCol="0">
            <a:spAutoFit/>
          </a:bodyPr>
          <a:lstStyle/>
          <a:p>
            <a:r>
              <a:rPr lang="vi-VN" sz="2400" dirty="0"/>
              <a:t>3.  Sơ đồ thuật toán</a:t>
            </a:r>
          </a:p>
          <a:p>
            <a:endParaRPr lang="vi-VN" sz="2400" dirty="0"/>
          </a:p>
        </p:txBody>
      </p:sp>
      <p:sp>
        <p:nvSpPr>
          <p:cNvPr id="2" name="Oval 1">
            <a:extLst>
              <a:ext uri="{FF2B5EF4-FFF2-40B4-BE49-F238E27FC236}">
                <a16:creationId xmlns:a16="http://schemas.microsoft.com/office/drawing/2014/main" id="{BA256C86-9B27-4656-BC52-962C755A5476}"/>
              </a:ext>
            </a:extLst>
          </p:cNvPr>
          <p:cNvSpPr/>
          <p:nvPr/>
        </p:nvSpPr>
        <p:spPr>
          <a:xfrm>
            <a:off x="1819470" y="2421589"/>
            <a:ext cx="1408922" cy="671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Begin</a:t>
            </a:r>
            <a:r>
              <a:rPr lang="vi-VN" dirty="0"/>
              <a:t> </a:t>
            </a:r>
            <a:endParaRPr lang="en-US" dirty="0"/>
          </a:p>
        </p:txBody>
      </p:sp>
      <p:cxnSp>
        <p:nvCxnSpPr>
          <p:cNvPr id="6" name="Straight Arrow Connector 5">
            <a:extLst>
              <a:ext uri="{FF2B5EF4-FFF2-40B4-BE49-F238E27FC236}">
                <a16:creationId xmlns:a16="http://schemas.microsoft.com/office/drawing/2014/main" id="{A6F8DEC1-16C0-4833-8502-3E65564D35C1}"/>
              </a:ext>
            </a:extLst>
          </p:cNvPr>
          <p:cNvCxnSpPr>
            <a:stCxn id="2" idx="6"/>
          </p:cNvCxnSpPr>
          <p:nvPr/>
        </p:nvCxnSpPr>
        <p:spPr>
          <a:xfrm>
            <a:off x="3228392" y="2757491"/>
            <a:ext cx="6904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Parallelogram 6">
            <a:extLst>
              <a:ext uri="{FF2B5EF4-FFF2-40B4-BE49-F238E27FC236}">
                <a16:creationId xmlns:a16="http://schemas.microsoft.com/office/drawing/2014/main" id="{B33A42DC-80D5-41E0-AB7F-8DC4B6CDE66D}"/>
              </a:ext>
            </a:extLst>
          </p:cNvPr>
          <p:cNvSpPr/>
          <p:nvPr/>
        </p:nvSpPr>
        <p:spPr>
          <a:xfrm>
            <a:off x="3825551" y="2421589"/>
            <a:ext cx="1203649" cy="67180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Input A</a:t>
            </a:r>
            <a:endParaRPr lang="en-US" sz="1600" dirty="0"/>
          </a:p>
        </p:txBody>
      </p:sp>
      <p:cxnSp>
        <p:nvCxnSpPr>
          <p:cNvPr id="9" name="Straight Arrow Connector 8">
            <a:extLst>
              <a:ext uri="{FF2B5EF4-FFF2-40B4-BE49-F238E27FC236}">
                <a16:creationId xmlns:a16="http://schemas.microsoft.com/office/drawing/2014/main" id="{69F2E994-F0CF-4A2B-B337-FAE7852F92F0}"/>
              </a:ext>
            </a:extLst>
          </p:cNvPr>
          <p:cNvCxnSpPr>
            <a:stCxn id="7" idx="2"/>
          </p:cNvCxnSpPr>
          <p:nvPr/>
        </p:nvCxnSpPr>
        <p:spPr>
          <a:xfrm>
            <a:off x="4945225" y="2757491"/>
            <a:ext cx="5318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20166B9-BED2-4BE9-B68C-AD2A85C43E7B}"/>
                  </a:ext>
                </a:extLst>
              </p:cNvPr>
              <p:cNvSpPr/>
              <p:nvPr/>
            </p:nvSpPr>
            <p:spPr>
              <a:xfrm>
                <a:off x="5536163" y="2421589"/>
                <a:ext cx="1119673"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Khởi tạo </a:t>
                </a:r>
                <a14:m>
                  <m:oMath xmlns:m="http://schemas.openxmlformats.org/officeDocument/2006/math">
                    <m:d>
                      <m:dPr>
                        <m:ctrlPr>
                          <a:rPr lang="vi-VN" i="1" smtClean="0">
                            <a:latin typeface="Cambria Math" panose="02040503050406030204" pitchFamily="18" charset="0"/>
                          </a:rPr>
                        </m:ctrlPr>
                      </m:dPr>
                      <m:e>
                        <m:r>
                          <m:rPr>
                            <m:sty m:val="p"/>
                          </m:rPr>
                          <a:rPr lang="vi-VN" i="1">
                            <a:latin typeface="Cambria Math" panose="02040503050406030204" pitchFamily="18" charset="0"/>
                          </a:rPr>
                          <m:t>A</m:t>
                        </m:r>
                      </m:e>
                      <m:e>
                        <m:r>
                          <m:rPr>
                            <m:sty m:val="p"/>
                          </m:rPr>
                          <a:rPr lang="vi-VN" i="1">
                            <a:latin typeface="Cambria Math" panose="02040503050406030204" pitchFamily="18" charset="0"/>
                          </a:rPr>
                          <m:t>E</m:t>
                        </m:r>
                      </m:e>
                    </m:d>
                  </m:oMath>
                </a14:m>
                <a:endParaRPr lang="en-US" dirty="0"/>
              </a:p>
            </p:txBody>
          </p:sp>
        </mc:Choice>
        <mc:Fallback xmlns="">
          <p:sp>
            <p:nvSpPr>
              <p:cNvPr id="10" name="Rectangle 9">
                <a:extLst>
                  <a:ext uri="{FF2B5EF4-FFF2-40B4-BE49-F238E27FC236}">
                    <a16:creationId xmlns:a16="http://schemas.microsoft.com/office/drawing/2014/main" id="{F20166B9-BED2-4BE9-B68C-AD2A85C43E7B}"/>
                  </a:ext>
                </a:extLst>
              </p:cNvPr>
              <p:cNvSpPr>
                <a:spLocks noRot="1" noChangeAspect="1" noMove="1" noResize="1" noEditPoints="1" noAdjustHandles="1" noChangeArrowheads="1" noChangeShapeType="1" noTextEdit="1"/>
              </p:cNvSpPr>
              <p:nvPr/>
            </p:nvSpPr>
            <p:spPr>
              <a:xfrm>
                <a:off x="5536163" y="2421589"/>
                <a:ext cx="1119673" cy="671804"/>
              </a:xfrm>
              <a:prstGeom prst="rect">
                <a:avLst/>
              </a:prstGeom>
              <a:blipFill>
                <a:blip r:embed="rId2"/>
                <a:stretch>
                  <a:fillRect l="-538" t="-1786" r="-6452"/>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C9AE4B9-2F72-4221-BE9E-97985DBBE70E}"/>
              </a:ext>
            </a:extLst>
          </p:cNvPr>
          <p:cNvCxnSpPr>
            <a:stCxn id="10" idx="3"/>
          </p:cNvCxnSpPr>
          <p:nvPr/>
        </p:nvCxnSpPr>
        <p:spPr>
          <a:xfrm>
            <a:off x="6655836" y="2757491"/>
            <a:ext cx="472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39DFB01-1B12-4CA9-B20B-BC6091FF4544}"/>
                  </a:ext>
                </a:extLst>
              </p:cNvPr>
              <p:cNvSpPr/>
              <p:nvPr/>
            </p:nvSpPr>
            <p:spPr>
              <a:xfrm>
                <a:off x="7162799" y="2421589"/>
                <a:ext cx="1878564"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Gói gauss đưa về </a:t>
                </a:r>
                <a14:m>
                  <m:oMath xmlns:m="http://schemas.openxmlformats.org/officeDocument/2006/math">
                    <m:d>
                      <m:dPr>
                        <m:ctrlPr>
                          <a:rPr lang="vi-VN" i="1" smtClean="0">
                            <a:latin typeface="Cambria Math" panose="02040503050406030204" pitchFamily="18" charset="0"/>
                          </a:rPr>
                        </m:ctrlPr>
                      </m:dPr>
                      <m:e>
                        <m:r>
                          <m:rPr>
                            <m:sty m:val="p"/>
                          </m:rPr>
                          <a:rPr lang="vi-VN" i="1">
                            <a:latin typeface="Cambria Math" panose="02040503050406030204" pitchFamily="18" charset="0"/>
                          </a:rPr>
                          <m:t>A</m:t>
                        </m:r>
                        <m:r>
                          <a:rPr lang="vi-VN" b="0" i="1" smtClean="0">
                            <a:latin typeface="Cambria Math" panose="02040503050406030204" pitchFamily="18" charset="0"/>
                          </a:rPr>
                          <m:t>′</m:t>
                        </m:r>
                      </m:e>
                      <m:e>
                        <m:r>
                          <m:rPr>
                            <m:sty m:val="p"/>
                          </m:rPr>
                          <a:rPr lang="vi-VN" i="1">
                            <a:latin typeface="Cambria Math" panose="02040503050406030204" pitchFamily="18" charset="0"/>
                          </a:rPr>
                          <m:t>E</m:t>
                        </m:r>
                        <m:r>
                          <a:rPr lang="vi-VN" b="0" i="1" smtClean="0">
                            <a:latin typeface="Cambria Math" panose="02040503050406030204" pitchFamily="18" charset="0"/>
                          </a:rPr>
                          <m:t>′</m:t>
                        </m:r>
                      </m:e>
                    </m:d>
                  </m:oMath>
                </a14:m>
                <a:endParaRPr lang="en-US" dirty="0"/>
              </a:p>
            </p:txBody>
          </p:sp>
        </mc:Choice>
        <mc:Fallback xmlns="">
          <p:sp>
            <p:nvSpPr>
              <p:cNvPr id="13" name="Rectangle 12">
                <a:extLst>
                  <a:ext uri="{FF2B5EF4-FFF2-40B4-BE49-F238E27FC236}">
                    <a16:creationId xmlns:a16="http://schemas.microsoft.com/office/drawing/2014/main" id="{B39DFB01-1B12-4CA9-B20B-BC6091FF4544}"/>
                  </a:ext>
                </a:extLst>
              </p:cNvPr>
              <p:cNvSpPr>
                <a:spLocks noRot="1" noChangeAspect="1" noMove="1" noResize="1" noEditPoints="1" noAdjustHandles="1" noChangeArrowheads="1" noChangeShapeType="1" noTextEdit="1"/>
              </p:cNvSpPr>
              <p:nvPr/>
            </p:nvSpPr>
            <p:spPr>
              <a:xfrm>
                <a:off x="7162799" y="2421589"/>
                <a:ext cx="1878564" cy="671804"/>
              </a:xfrm>
              <a:prstGeom prst="rect">
                <a:avLst/>
              </a:prstGeom>
              <a:blipFill>
                <a:blip r:embed="rId3"/>
                <a:stretch>
                  <a:fillRect t="-1786" r="-645" b="-10714"/>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6BF18FB-7460-4FD9-970B-007D66E07323}"/>
              </a:ext>
            </a:extLst>
          </p:cNvPr>
          <p:cNvCxnSpPr>
            <a:stCxn id="13" idx="2"/>
          </p:cNvCxnSpPr>
          <p:nvPr/>
        </p:nvCxnSpPr>
        <p:spPr>
          <a:xfrm flipH="1">
            <a:off x="8080310" y="3093393"/>
            <a:ext cx="21771" cy="526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3CEEDB0A-35C9-4479-A513-4DC901FADD20}"/>
                  </a:ext>
                </a:extLst>
              </p:cNvPr>
              <p:cNvSpPr/>
              <p:nvPr/>
            </p:nvSpPr>
            <p:spPr>
              <a:xfrm>
                <a:off x="7162799" y="3708152"/>
                <a:ext cx="1878564" cy="798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Giải A’</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b</m:t>
                        </m:r>
                      </m:e>
                      <m:sub>
                        <m:r>
                          <a:rPr lang="vi-VN" i="1">
                            <a:latin typeface="Cambria Math" panose="02040503050406030204" pitchFamily="18" charset="0"/>
                          </a:rPr>
                          <m:t>1</m:t>
                        </m:r>
                      </m:sub>
                    </m:sSub>
                  </m:oMath>
                </a14:m>
                <a:r>
                  <a:rPr lang="vi-VN" dirty="0"/>
                  <a:t>=</a:t>
                </a:r>
                <a14:m>
                  <m:oMath xmlns:m="http://schemas.openxmlformats.org/officeDocument/2006/math">
                    <m:sSub>
                      <m:sSubPr>
                        <m:ctrlPr>
                          <a:rPr lang="vi-VN" i="1" dirty="0" smtClean="0">
                            <a:latin typeface="Cambria Math" panose="02040503050406030204" pitchFamily="18" charset="0"/>
                          </a:rPr>
                        </m:ctrlPr>
                      </m:sSubPr>
                      <m:e>
                        <m:r>
                          <m:rPr>
                            <m:sty m:val="p"/>
                          </m:rPr>
                          <a:rPr lang="vi-VN" i="1" dirty="0">
                            <a:latin typeface="Cambria Math" panose="02040503050406030204" pitchFamily="18" charset="0"/>
                          </a:rPr>
                          <m:t>e</m:t>
                        </m:r>
                        <m:r>
                          <a:rPr lang="vi-VN" b="0" i="1" dirty="0" smtClean="0">
                            <a:latin typeface="Cambria Math" panose="02040503050406030204" pitchFamily="18" charset="0"/>
                          </a:rPr>
                          <m:t>′</m:t>
                        </m:r>
                      </m:e>
                      <m:sub>
                        <m:r>
                          <a:rPr lang="vi-VN" i="1" dirty="0">
                            <a:latin typeface="Cambria Math" panose="02040503050406030204" pitchFamily="18" charset="0"/>
                          </a:rPr>
                          <m:t>1</m:t>
                        </m:r>
                      </m:sub>
                    </m:sSub>
                  </m:oMath>
                </a14:m>
                <a:endParaRPr lang="en-US" dirty="0"/>
              </a:p>
            </p:txBody>
          </p:sp>
        </mc:Choice>
        <mc:Fallback xmlns="">
          <p:sp>
            <p:nvSpPr>
              <p:cNvPr id="16" name="Rectangle 15">
                <a:extLst>
                  <a:ext uri="{FF2B5EF4-FFF2-40B4-BE49-F238E27FC236}">
                    <a16:creationId xmlns:a16="http://schemas.microsoft.com/office/drawing/2014/main" id="{3CEEDB0A-35C9-4479-A513-4DC901FADD20}"/>
                  </a:ext>
                </a:extLst>
              </p:cNvPr>
              <p:cNvSpPr>
                <a:spLocks noRot="1" noChangeAspect="1" noMove="1" noResize="1" noEditPoints="1" noAdjustHandles="1" noChangeArrowheads="1" noChangeShapeType="1" noTextEdit="1"/>
              </p:cNvSpPr>
              <p:nvPr/>
            </p:nvSpPr>
            <p:spPr>
              <a:xfrm>
                <a:off x="7162799" y="3708152"/>
                <a:ext cx="1878564" cy="798061"/>
              </a:xfrm>
              <a:prstGeom prst="rect">
                <a:avLst/>
              </a:prstGeom>
              <a:blipFill>
                <a:blip r:embed="rId4"/>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2EC8197-E2EF-4690-89ED-55C9E29EDB27}"/>
              </a:ext>
            </a:extLst>
          </p:cNvPr>
          <p:cNvCxnSpPr>
            <a:stCxn id="16" idx="1"/>
          </p:cNvCxnSpPr>
          <p:nvPr/>
        </p:nvCxnSpPr>
        <p:spPr>
          <a:xfrm flipH="1">
            <a:off x="6503437" y="4107183"/>
            <a:ext cx="659362" cy="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ecision 10">
            <a:extLst>
              <a:ext uri="{FF2B5EF4-FFF2-40B4-BE49-F238E27FC236}">
                <a16:creationId xmlns:a16="http://schemas.microsoft.com/office/drawing/2014/main" id="{B1E13472-90EF-4F59-B45C-E2FC6A005F3E}"/>
              </a:ext>
            </a:extLst>
          </p:cNvPr>
          <p:cNvSpPr/>
          <p:nvPr/>
        </p:nvSpPr>
        <p:spPr>
          <a:xfrm>
            <a:off x="3918858" y="3778898"/>
            <a:ext cx="2524460" cy="67180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dirty="0"/>
              <a:t>Hệ có nghiệm duy nhất ?</a:t>
            </a:r>
            <a:endParaRPr lang="en-US" sz="1400" dirty="0"/>
          </a:p>
        </p:txBody>
      </p:sp>
      <p:cxnSp>
        <p:nvCxnSpPr>
          <p:cNvPr id="17" name="Straight Arrow Connector 16">
            <a:extLst>
              <a:ext uri="{FF2B5EF4-FFF2-40B4-BE49-F238E27FC236}">
                <a16:creationId xmlns:a16="http://schemas.microsoft.com/office/drawing/2014/main" id="{A46C2F5C-F50A-4EC5-8ED9-0A6915A98297}"/>
              </a:ext>
            </a:extLst>
          </p:cNvPr>
          <p:cNvCxnSpPr>
            <a:stCxn id="11" idx="2"/>
          </p:cNvCxnSpPr>
          <p:nvPr/>
        </p:nvCxnSpPr>
        <p:spPr>
          <a:xfrm flipH="1">
            <a:off x="5178490" y="4450701"/>
            <a:ext cx="2598" cy="410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2A3B346-82BC-40F3-B1C0-B0D710C29AB2}"/>
              </a:ext>
            </a:extLst>
          </p:cNvPr>
          <p:cNvSpPr txBox="1"/>
          <p:nvPr/>
        </p:nvSpPr>
        <p:spPr>
          <a:xfrm>
            <a:off x="5271795" y="4455433"/>
            <a:ext cx="410547" cy="307777"/>
          </a:xfrm>
          <a:prstGeom prst="rect">
            <a:avLst/>
          </a:prstGeom>
          <a:noFill/>
        </p:spPr>
        <p:txBody>
          <a:bodyPr wrap="square" rtlCol="0">
            <a:spAutoFit/>
          </a:bodyPr>
          <a:lstStyle/>
          <a:p>
            <a:r>
              <a:rPr lang="vi-VN" sz="1400" dirty="0"/>
              <a:t>S</a:t>
            </a:r>
            <a:endParaRPr lang="en-US" sz="1400" dirty="0"/>
          </a:p>
        </p:txBody>
      </p:sp>
      <p:sp>
        <p:nvSpPr>
          <p:cNvPr id="19" name="Rectangle 18">
            <a:extLst>
              <a:ext uri="{FF2B5EF4-FFF2-40B4-BE49-F238E27FC236}">
                <a16:creationId xmlns:a16="http://schemas.microsoft.com/office/drawing/2014/main" id="{DB7AF90D-DCEF-4A06-AB77-581156B1AED9}"/>
              </a:ext>
            </a:extLst>
          </p:cNvPr>
          <p:cNvSpPr/>
          <p:nvPr/>
        </p:nvSpPr>
        <p:spPr>
          <a:xfrm>
            <a:off x="4399383" y="4861249"/>
            <a:ext cx="1523433" cy="513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A suy biến </a:t>
            </a:r>
            <a:endParaRPr lang="en-US" sz="1600" dirty="0"/>
          </a:p>
        </p:txBody>
      </p:sp>
      <p:cxnSp>
        <p:nvCxnSpPr>
          <p:cNvPr id="21" name="Straight Arrow Connector 20">
            <a:extLst>
              <a:ext uri="{FF2B5EF4-FFF2-40B4-BE49-F238E27FC236}">
                <a16:creationId xmlns:a16="http://schemas.microsoft.com/office/drawing/2014/main" id="{5F7170B7-7F1A-4B6C-8778-72416BAD3B44}"/>
              </a:ext>
            </a:extLst>
          </p:cNvPr>
          <p:cNvCxnSpPr>
            <a:stCxn id="11" idx="1"/>
          </p:cNvCxnSpPr>
          <p:nvPr/>
        </p:nvCxnSpPr>
        <p:spPr>
          <a:xfrm flipH="1" flipV="1">
            <a:off x="3377682" y="4114799"/>
            <a:ext cx="5411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B43E4D3-83E3-41A2-BC5D-2CB58E5B2766}"/>
              </a:ext>
            </a:extLst>
          </p:cNvPr>
          <p:cNvSpPr/>
          <p:nvPr/>
        </p:nvSpPr>
        <p:spPr>
          <a:xfrm>
            <a:off x="1755550" y="3945522"/>
            <a:ext cx="162146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i=2</a:t>
            </a:r>
            <a:endParaRPr lang="en-US" dirty="0"/>
          </a:p>
        </p:txBody>
      </p:sp>
      <p:sp>
        <p:nvSpPr>
          <p:cNvPr id="23" name="TextBox 22">
            <a:extLst>
              <a:ext uri="{FF2B5EF4-FFF2-40B4-BE49-F238E27FC236}">
                <a16:creationId xmlns:a16="http://schemas.microsoft.com/office/drawing/2014/main" id="{D2318515-35BD-4E63-BEF2-E634ADE82511}"/>
              </a:ext>
            </a:extLst>
          </p:cNvPr>
          <p:cNvSpPr txBox="1"/>
          <p:nvPr/>
        </p:nvSpPr>
        <p:spPr>
          <a:xfrm>
            <a:off x="3533863" y="3760625"/>
            <a:ext cx="384323" cy="338554"/>
          </a:xfrm>
          <a:prstGeom prst="rect">
            <a:avLst/>
          </a:prstGeom>
          <a:noFill/>
        </p:spPr>
        <p:txBody>
          <a:bodyPr wrap="square" rtlCol="0">
            <a:spAutoFit/>
          </a:bodyPr>
          <a:lstStyle/>
          <a:p>
            <a:r>
              <a:rPr lang="vi-VN" sz="1600" dirty="0"/>
              <a:t>Đ</a:t>
            </a:r>
            <a:endParaRPr lang="en-US" sz="1600" dirty="0"/>
          </a:p>
        </p:txBody>
      </p:sp>
      <p:cxnSp>
        <p:nvCxnSpPr>
          <p:cNvPr id="25" name="Straight Arrow Connector 24">
            <a:extLst>
              <a:ext uri="{FF2B5EF4-FFF2-40B4-BE49-F238E27FC236}">
                <a16:creationId xmlns:a16="http://schemas.microsoft.com/office/drawing/2014/main" id="{6A75BE3F-ECF1-4F26-A74A-1612D18C0D98}"/>
              </a:ext>
            </a:extLst>
          </p:cNvPr>
          <p:cNvCxnSpPr>
            <a:stCxn id="22" idx="2"/>
          </p:cNvCxnSpPr>
          <p:nvPr/>
        </p:nvCxnSpPr>
        <p:spPr>
          <a:xfrm>
            <a:off x="2566280" y="4284076"/>
            <a:ext cx="336" cy="371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7737CDF-7B78-4A91-BE33-FC1E6FC2198E}"/>
                  </a:ext>
                </a:extLst>
              </p:cNvPr>
              <p:cNvSpPr/>
              <p:nvPr/>
            </p:nvSpPr>
            <p:spPr>
              <a:xfrm>
                <a:off x="1819470" y="4667958"/>
                <a:ext cx="1552344" cy="513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Giải A’</a:t>
                </a:r>
                <a14:m>
                  <m:oMath xmlns:m="http://schemas.openxmlformats.org/officeDocument/2006/math">
                    <m:sSub>
                      <m:sSubPr>
                        <m:ctrlPr>
                          <a:rPr lang="vi-VN" sz="1600" i="1" smtClean="0">
                            <a:latin typeface="Cambria Math" panose="02040503050406030204" pitchFamily="18" charset="0"/>
                          </a:rPr>
                        </m:ctrlPr>
                      </m:sSubPr>
                      <m:e>
                        <m:r>
                          <m:rPr>
                            <m:sty m:val="p"/>
                          </m:rPr>
                          <a:rPr lang="vi-VN" sz="1600" i="1">
                            <a:latin typeface="Cambria Math" panose="02040503050406030204" pitchFamily="18" charset="0"/>
                          </a:rPr>
                          <m:t>b</m:t>
                        </m:r>
                      </m:e>
                      <m:sub>
                        <m:r>
                          <m:rPr>
                            <m:sty m:val="p"/>
                          </m:rPr>
                          <a:rPr lang="vi-VN" sz="1600" i="1">
                            <a:latin typeface="Cambria Math" panose="02040503050406030204" pitchFamily="18" charset="0"/>
                          </a:rPr>
                          <m:t>i</m:t>
                        </m:r>
                      </m:sub>
                    </m:sSub>
                  </m:oMath>
                </a14:m>
                <a:r>
                  <a:rPr lang="vi-VN" sz="1600" dirty="0"/>
                  <a:t>=</a:t>
                </a:r>
                <a14:m>
                  <m:oMath xmlns:m="http://schemas.openxmlformats.org/officeDocument/2006/math">
                    <m:sSub>
                      <m:sSubPr>
                        <m:ctrlPr>
                          <a:rPr lang="vi-VN" sz="1600" i="1" dirty="0" smtClean="0">
                            <a:latin typeface="Cambria Math" panose="02040503050406030204" pitchFamily="18" charset="0"/>
                          </a:rPr>
                        </m:ctrlPr>
                      </m:sSubPr>
                      <m:e>
                        <m:r>
                          <m:rPr>
                            <m:sty m:val="p"/>
                          </m:rPr>
                          <a:rPr lang="vi-VN" sz="1600" i="1" dirty="0">
                            <a:latin typeface="Cambria Math" panose="02040503050406030204" pitchFamily="18" charset="0"/>
                          </a:rPr>
                          <m:t>e</m:t>
                        </m:r>
                        <m:r>
                          <a:rPr lang="vi-VN" sz="1600" b="0" i="1" dirty="0" smtClean="0">
                            <a:latin typeface="Cambria Math" panose="02040503050406030204" pitchFamily="18" charset="0"/>
                          </a:rPr>
                          <m:t>′</m:t>
                        </m:r>
                      </m:e>
                      <m:sub>
                        <m:r>
                          <m:rPr>
                            <m:sty m:val="p"/>
                          </m:rPr>
                          <a:rPr lang="vi-VN" sz="1600" i="1" dirty="0">
                            <a:latin typeface="Cambria Math" panose="02040503050406030204" pitchFamily="18" charset="0"/>
                          </a:rPr>
                          <m:t>i</m:t>
                        </m:r>
                      </m:sub>
                    </m:sSub>
                  </m:oMath>
                </a14:m>
                <a:endParaRPr lang="en-US" sz="1600" dirty="0"/>
              </a:p>
            </p:txBody>
          </p:sp>
        </mc:Choice>
        <mc:Fallback xmlns="">
          <p:sp>
            <p:nvSpPr>
              <p:cNvPr id="26" name="Rectangle 25">
                <a:extLst>
                  <a:ext uri="{FF2B5EF4-FFF2-40B4-BE49-F238E27FC236}">
                    <a16:creationId xmlns:a16="http://schemas.microsoft.com/office/drawing/2014/main" id="{E7737CDF-7B78-4A91-BE33-FC1E6FC2198E}"/>
                  </a:ext>
                </a:extLst>
              </p:cNvPr>
              <p:cNvSpPr>
                <a:spLocks noRot="1" noChangeAspect="1" noMove="1" noResize="1" noEditPoints="1" noAdjustHandles="1" noChangeArrowheads="1" noChangeShapeType="1" noTextEdit="1"/>
              </p:cNvSpPr>
              <p:nvPr/>
            </p:nvSpPr>
            <p:spPr>
              <a:xfrm>
                <a:off x="1819470" y="4667958"/>
                <a:ext cx="1552344" cy="513184"/>
              </a:xfrm>
              <a:prstGeom prst="rect">
                <a:avLst/>
              </a:prstGeom>
              <a:blipFill>
                <a:blip r:embed="rId5"/>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65578FA8-F6AD-4520-AC3D-772A95DF9CC4}"/>
              </a:ext>
            </a:extLst>
          </p:cNvPr>
          <p:cNvCxnSpPr>
            <a:stCxn id="26" idx="2"/>
          </p:cNvCxnSpPr>
          <p:nvPr/>
        </p:nvCxnSpPr>
        <p:spPr>
          <a:xfrm>
            <a:off x="2595642" y="5181142"/>
            <a:ext cx="44921" cy="351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F61F4907-B298-4CE9-B6C6-746BA249DF6F}"/>
              </a:ext>
            </a:extLst>
          </p:cNvPr>
          <p:cNvSpPr/>
          <p:nvPr/>
        </p:nvSpPr>
        <p:spPr>
          <a:xfrm>
            <a:off x="1864391" y="5565024"/>
            <a:ext cx="1552344" cy="6784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i&lt;n?</a:t>
            </a:r>
            <a:endParaRPr lang="en-US" dirty="0"/>
          </a:p>
        </p:txBody>
      </p:sp>
      <p:cxnSp>
        <p:nvCxnSpPr>
          <p:cNvPr id="31" name="Straight Arrow Connector 30">
            <a:extLst>
              <a:ext uri="{FF2B5EF4-FFF2-40B4-BE49-F238E27FC236}">
                <a16:creationId xmlns:a16="http://schemas.microsoft.com/office/drawing/2014/main" id="{C3E1E312-839E-472B-A2AF-09B6C23D3CF8}"/>
              </a:ext>
            </a:extLst>
          </p:cNvPr>
          <p:cNvCxnSpPr>
            <a:stCxn id="29" idx="1"/>
          </p:cNvCxnSpPr>
          <p:nvPr/>
        </p:nvCxnSpPr>
        <p:spPr>
          <a:xfrm flipH="1">
            <a:off x="1576484" y="5904265"/>
            <a:ext cx="287907" cy="1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8B035CA-C4CE-4A68-AA71-1D8017C72E7F}"/>
              </a:ext>
            </a:extLst>
          </p:cNvPr>
          <p:cNvSpPr/>
          <p:nvPr/>
        </p:nvSpPr>
        <p:spPr>
          <a:xfrm>
            <a:off x="671804" y="5705006"/>
            <a:ext cx="904680" cy="421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i=i+1</a:t>
            </a:r>
            <a:endParaRPr lang="en-US" sz="1600" dirty="0"/>
          </a:p>
        </p:txBody>
      </p:sp>
      <p:cxnSp>
        <p:nvCxnSpPr>
          <p:cNvPr id="34" name="Straight Connector 33">
            <a:extLst>
              <a:ext uri="{FF2B5EF4-FFF2-40B4-BE49-F238E27FC236}">
                <a16:creationId xmlns:a16="http://schemas.microsoft.com/office/drawing/2014/main" id="{EA331544-D244-4B0E-A159-464CF29AC3C7}"/>
              </a:ext>
            </a:extLst>
          </p:cNvPr>
          <p:cNvCxnSpPr>
            <a:stCxn id="32" idx="0"/>
          </p:cNvCxnSpPr>
          <p:nvPr/>
        </p:nvCxnSpPr>
        <p:spPr>
          <a:xfrm flipV="1">
            <a:off x="1124144" y="4450701"/>
            <a:ext cx="0" cy="1254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267E948-470F-484A-9C71-45FE470CE0A3}"/>
              </a:ext>
            </a:extLst>
          </p:cNvPr>
          <p:cNvCxnSpPr/>
          <p:nvPr/>
        </p:nvCxnSpPr>
        <p:spPr>
          <a:xfrm>
            <a:off x="1124144" y="4450701"/>
            <a:ext cx="1471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ED8C3A8-C000-44D4-88EF-A0E328609A31}"/>
              </a:ext>
            </a:extLst>
          </p:cNvPr>
          <p:cNvSpPr txBox="1"/>
          <p:nvPr/>
        </p:nvSpPr>
        <p:spPr>
          <a:xfrm>
            <a:off x="1636243" y="5524387"/>
            <a:ext cx="287903" cy="338554"/>
          </a:xfrm>
          <a:prstGeom prst="rect">
            <a:avLst/>
          </a:prstGeom>
          <a:noFill/>
        </p:spPr>
        <p:txBody>
          <a:bodyPr wrap="square" rtlCol="0">
            <a:spAutoFit/>
          </a:bodyPr>
          <a:lstStyle/>
          <a:p>
            <a:r>
              <a:rPr lang="vi-VN" sz="1600" dirty="0"/>
              <a:t>S</a:t>
            </a:r>
            <a:endParaRPr lang="en-US" sz="1600" dirty="0"/>
          </a:p>
        </p:txBody>
      </p:sp>
      <p:cxnSp>
        <p:nvCxnSpPr>
          <p:cNvPr id="39" name="Straight Arrow Connector 38">
            <a:extLst>
              <a:ext uri="{FF2B5EF4-FFF2-40B4-BE49-F238E27FC236}">
                <a16:creationId xmlns:a16="http://schemas.microsoft.com/office/drawing/2014/main" id="{43085290-1282-47F4-89A6-989F919CE91E}"/>
              </a:ext>
            </a:extLst>
          </p:cNvPr>
          <p:cNvCxnSpPr>
            <a:stCxn id="29" idx="3"/>
          </p:cNvCxnSpPr>
          <p:nvPr/>
        </p:nvCxnSpPr>
        <p:spPr>
          <a:xfrm flipV="1">
            <a:off x="3416735" y="5900925"/>
            <a:ext cx="1369869" cy="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3F6B3E4-D6E4-434A-B7C7-0FDB93D00871}"/>
              </a:ext>
            </a:extLst>
          </p:cNvPr>
          <p:cNvSpPr/>
          <p:nvPr/>
        </p:nvSpPr>
        <p:spPr>
          <a:xfrm>
            <a:off x="4833256" y="5570695"/>
            <a:ext cx="1552344" cy="678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Output: B</a:t>
            </a:r>
            <a:endParaRPr lang="en-US" dirty="0"/>
          </a:p>
        </p:txBody>
      </p:sp>
      <p:sp>
        <p:nvSpPr>
          <p:cNvPr id="41" name="Oval 40">
            <a:extLst>
              <a:ext uri="{FF2B5EF4-FFF2-40B4-BE49-F238E27FC236}">
                <a16:creationId xmlns:a16="http://schemas.microsoft.com/office/drawing/2014/main" id="{191FBD62-E2A0-42C6-A903-BC58C7BFC329}"/>
              </a:ext>
            </a:extLst>
          </p:cNvPr>
          <p:cNvSpPr/>
          <p:nvPr/>
        </p:nvSpPr>
        <p:spPr>
          <a:xfrm>
            <a:off x="7845005" y="5017558"/>
            <a:ext cx="1642188" cy="883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End</a:t>
            </a:r>
            <a:endParaRPr lang="en-US" dirty="0"/>
          </a:p>
        </p:txBody>
      </p:sp>
      <p:cxnSp>
        <p:nvCxnSpPr>
          <p:cNvPr id="43" name="Straight Arrow Connector 42">
            <a:extLst>
              <a:ext uri="{FF2B5EF4-FFF2-40B4-BE49-F238E27FC236}">
                <a16:creationId xmlns:a16="http://schemas.microsoft.com/office/drawing/2014/main" id="{2FCC2D0F-30CC-4FEA-B518-93FBD20146F7}"/>
              </a:ext>
            </a:extLst>
          </p:cNvPr>
          <p:cNvCxnSpPr>
            <a:stCxn id="19" idx="3"/>
            <a:endCxn id="41" idx="2"/>
          </p:cNvCxnSpPr>
          <p:nvPr/>
        </p:nvCxnSpPr>
        <p:spPr>
          <a:xfrm>
            <a:off x="5922816" y="5117841"/>
            <a:ext cx="1922189" cy="341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0F6E84F-C457-4B02-805C-F3E59F138734}"/>
              </a:ext>
            </a:extLst>
          </p:cNvPr>
          <p:cNvCxnSpPr>
            <a:stCxn id="40" idx="3"/>
            <a:endCxn id="41" idx="2"/>
          </p:cNvCxnSpPr>
          <p:nvPr/>
        </p:nvCxnSpPr>
        <p:spPr>
          <a:xfrm flipV="1">
            <a:off x="6385600" y="5459242"/>
            <a:ext cx="1459405" cy="450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300E0DD-3C13-46FF-9B68-2CB05C6FC7B1}"/>
              </a:ext>
            </a:extLst>
          </p:cNvPr>
          <p:cNvSpPr txBox="1"/>
          <p:nvPr/>
        </p:nvSpPr>
        <p:spPr>
          <a:xfrm>
            <a:off x="3713779" y="5459528"/>
            <a:ext cx="408814" cy="338554"/>
          </a:xfrm>
          <a:prstGeom prst="rect">
            <a:avLst/>
          </a:prstGeom>
          <a:noFill/>
        </p:spPr>
        <p:txBody>
          <a:bodyPr wrap="square" rtlCol="0">
            <a:spAutoFit/>
          </a:bodyPr>
          <a:lstStyle/>
          <a:p>
            <a:r>
              <a:rPr lang="vi-VN" sz="1600" dirty="0"/>
              <a:t>Đ</a:t>
            </a:r>
            <a:endParaRPr lang="en-US" sz="1600" dirty="0"/>
          </a:p>
        </p:txBody>
      </p:sp>
    </p:spTree>
    <p:extLst>
      <p:ext uri="{BB962C8B-B14F-4D97-AF65-F5344CB8AC3E}">
        <p14:creationId xmlns:p14="http://schemas.microsoft.com/office/powerpoint/2010/main" val="244377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95535" y="774441"/>
            <a:ext cx="7679094" cy="982000"/>
          </a:xfrm>
          <a:prstGeom prst="rect">
            <a:avLst/>
          </a:prstGeom>
          <a:noFill/>
        </p:spPr>
        <p:txBody>
          <a:bodyPr wrap="square" rtlCol="0">
            <a:spAutoFit/>
          </a:bodyPr>
          <a:lstStyle/>
          <a:p>
            <a:pPr marL="400050" indent="-400050">
              <a:lnSpc>
                <a:spcPct val="250000"/>
              </a:lnSpc>
              <a:buFont typeface="+mj-lt"/>
              <a:buAutoNum type="romanUcPeriod"/>
            </a:pPr>
            <a:r>
              <a:rPr lang="vi-VN" sz="2800" dirty="0"/>
              <a:t>NHẮC LẠI VỀ MA TRẬN NGHỊCH ĐẢO</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ACFC08E-D0C9-463E-8136-8FAED61D8FB7}"/>
                  </a:ext>
                </a:extLst>
              </p:cNvPr>
              <p:cNvSpPr txBox="1"/>
              <p:nvPr/>
            </p:nvSpPr>
            <p:spPr>
              <a:xfrm>
                <a:off x="1595535" y="1864308"/>
                <a:ext cx="9282015" cy="2786019"/>
              </a:xfrm>
              <a:prstGeom prst="rect">
                <a:avLst/>
              </a:prstGeom>
              <a:noFill/>
            </p:spPr>
            <p:txBody>
              <a:bodyPr wrap="square" rtlCol="0">
                <a:spAutoFit/>
              </a:bodyPr>
              <a:lstStyle/>
              <a:p>
                <a:pPr>
                  <a:lnSpc>
                    <a:spcPct val="107000"/>
                  </a:lnSpc>
                  <a:spcAft>
                    <a:spcPts val="800"/>
                  </a:spcAft>
                </a:pPr>
                <a:r>
                  <a:rPr lang="vi-VN" sz="2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Cho ma trận A= </a:t>
                </a:r>
                <a14:m>
                  <m:oMath xmlns:m="http://schemas.openxmlformats.org/officeDocument/2006/math">
                    <m:d>
                      <m:dPr>
                        <m:begChr m:val="["/>
                        <m:endChr m:val="]"/>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m>
                          <m:mPr>
                            <m:mcs>
                              <m:mc>
                                <m:mcPr>
                                  <m:count m:val="4"/>
                                  <m:mcJc m:val="center"/>
                                </m:mcPr>
                              </m:mc>
                            </m:mcs>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mPr>
                          <m:mr>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𝑎</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11</m:t>
                                  </m:r>
                                </m:sub>
                              </m:sSub>
                            </m:e>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𝑎</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12</m:t>
                                  </m:r>
                                </m:sub>
                              </m:sSub>
                            </m:e>
                            <m:e>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e>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𝑎</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1</m:t>
                                  </m:r>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𝑛</m:t>
                                  </m:r>
                                </m:sub>
                              </m:sSub>
                            </m:e>
                          </m:mr>
                          <m:mr>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vi-VN" sz="2400">
                                      <a:solidFill>
                                        <a:srgbClr val="000000"/>
                                      </a:solidFill>
                                      <a:effectLst/>
                                      <a:latin typeface="Cambria Math" panose="02040503050406030204" pitchFamily="18" charset="0"/>
                                      <a:ea typeface="Calibri" panose="020F0502020204030204" pitchFamily="34" charset="0"/>
                                      <a:cs typeface="Arial" panose="020B0604020202020204" pitchFamily="34" charset="0"/>
                                    </a:rPr>
                                    <m:t>a</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21</m:t>
                                  </m:r>
                                </m:sub>
                              </m:sSub>
                            </m:e>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vi-VN" sz="2400">
                                      <a:solidFill>
                                        <a:srgbClr val="000000"/>
                                      </a:solidFill>
                                      <a:effectLst/>
                                      <a:latin typeface="Cambria Math" panose="02040503050406030204" pitchFamily="18" charset="0"/>
                                      <a:ea typeface="Calibri" panose="020F0502020204030204" pitchFamily="34" charset="0"/>
                                      <a:cs typeface="Arial" panose="020B0604020202020204" pitchFamily="34" charset="0"/>
                                    </a:rPr>
                                    <m:t>a</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22</m:t>
                                  </m:r>
                                </m:sub>
                              </m:sSub>
                            </m:e>
                            <m:e>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e>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𝑎</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𝑛</m:t>
                                  </m:r>
                                </m:sub>
                              </m:sSub>
                            </m:e>
                          </m:mr>
                          <m:mr>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vi-VN" sz="2400">
                                      <a:solidFill>
                                        <a:srgbClr val="000000"/>
                                      </a:solidFill>
                                      <a:effectLst/>
                                      <a:latin typeface="Cambria Math" panose="02040503050406030204" pitchFamily="18" charset="0"/>
                                      <a:ea typeface="Calibri" panose="020F0502020204030204" pitchFamily="34" charset="0"/>
                                      <a:cs typeface="Arial" panose="020B0604020202020204" pitchFamily="34" charset="0"/>
                                    </a:rPr>
                                    <m:t>a</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31</m:t>
                                  </m:r>
                                </m:sub>
                              </m:sSub>
                            </m:e>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vi-VN" sz="2400">
                                      <a:solidFill>
                                        <a:srgbClr val="000000"/>
                                      </a:solidFill>
                                      <a:effectLst/>
                                      <a:latin typeface="Cambria Math" panose="02040503050406030204" pitchFamily="18" charset="0"/>
                                      <a:ea typeface="Calibri" panose="020F0502020204030204" pitchFamily="34" charset="0"/>
                                      <a:cs typeface="Arial" panose="020B0604020202020204" pitchFamily="34" charset="0"/>
                                    </a:rPr>
                                    <m:t>a</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32</m:t>
                                  </m:r>
                                </m:sub>
                              </m:sSub>
                            </m:e>
                            <m:e>
                              <m:r>
                                <a:rPr lang="vi-VN" sz="24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𝑎</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m:t>
                                  </m:r>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𝑛</m:t>
                                  </m:r>
                                </m:sub>
                              </m:sSub>
                            </m:e>
                          </m:mr>
                          <m:mr>
                            <m:e>
                              <m:r>
                                <a:rPr lang="vi-VN" sz="24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e>
                            <m:e>
                              <m:r>
                                <a:rPr lang="vi-VN" sz="24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e>
                            <m:e>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e>
                            <m:e>
                              <m:r>
                                <a:rPr lang="vi-VN" sz="24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vi-VN" sz="2400">
                                      <a:solidFill>
                                        <a:srgbClr val="000000"/>
                                      </a:solidFill>
                                      <a:effectLst/>
                                      <a:latin typeface="Cambria Math" panose="02040503050406030204" pitchFamily="18" charset="0"/>
                                      <a:ea typeface="Calibri" panose="020F0502020204030204" pitchFamily="34" charset="0"/>
                                      <a:cs typeface="Arial" panose="020B0604020202020204" pitchFamily="34" charset="0"/>
                                    </a:rPr>
                                    <m:t>a</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𝑛</m:t>
                                  </m:r>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1</m:t>
                                  </m:r>
                                </m:sub>
                              </m:sSub>
                            </m:e>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vi-VN" sz="2400">
                                      <a:solidFill>
                                        <a:srgbClr val="000000"/>
                                      </a:solidFill>
                                      <a:effectLst/>
                                      <a:latin typeface="Cambria Math" panose="02040503050406030204" pitchFamily="18" charset="0"/>
                                      <a:ea typeface="Calibri" panose="020F0502020204030204" pitchFamily="34" charset="0"/>
                                      <a:cs typeface="Arial" panose="020B0604020202020204" pitchFamily="34" charset="0"/>
                                    </a:rPr>
                                    <m:t>a</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𝑛</m:t>
                                  </m:r>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sub>
                              </m:sSub>
                            </m:e>
                            <m:e>
                              <m:r>
                                <a:rPr lang="vi-VN" sz="24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vi-VN" sz="2400">
                                      <a:solidFill>
                                        <a:srgbClr val="000000"/>
                                      </a:solidFill>
                                      <a:effectLst/>
                                      <a:latin typeface="Cambria Math" panose="02040503050406030204" pitchFamily="18" charset="0"/>
                                      <a:ea typeface="Calibri" panose="020F0502020204030204" pitchFamily="34" charset="0"/>
                                      <a:cs typeface="Arial" panose="020B0604020202020204" pitchFamily="34" charset="0"/>
                                    </a:rPr>
                                    <m:t>a</m:t>
                                  </m:r>
                                </m:e>
                                <m:sub>
                                  <m:r>
                                    <a:rPr lang="vi-VN" sz="2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𝑛𝑛</m:t>
                                  </m:r>
                                </m:sub>
                              </m:sSub>
                            </m:e>
                          </m:mr>
                        </m:m>
                      </m:e>
                    </m:d>
                  </m:oMath>
                </a14:m>
                <a:r>
                  <a:rPr lang="vi-VN" sz="2400" dirty="0">
                    <a:effectLst/>
                    <a:latin typeface="Calibri" panose="020F0502020204030204" pitchFamily="34" charset="0"/>
                    <a:ea typeface="Calibri" panose="020F0502020204030204" pitchFamily="34" charset="0"/>
                    <a:cs typeface="Times New Roman" panose="02020603050405020304" pitchFamily="18" charset="0"/>
                  </a:rPr>
                  <a:t>   với A là ma trận kích thước nxn và không xuy biến.</a:t>
                </a:r>
                <a:endParaRPr lang="vi-VN"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vi-VN" sz="2400" dirty="0">
                    <a:latin typeface="Calibri" panose="020F0502020204030204" pitchFamily="34" charset="0"/>
                    <a:ea typeface="Calibri" panose="020F0502020204030204" pitchFamily="34" charset="0"/>
                    <a:cs typeface="Times New Roman" panose="02020603050405020304" pitchFamily="18" charset="0"/>
                  </a:rPr>
                  <a:t>A</a:t>
                </a:r>
                <a:r>
                  <a:rPr lang="vi-VN" sz="2400" baseline="30000" dirty="0">
                    <a:latin typeface="Calibri" panose="020F0502020204030204" pitchFamily="34" charset="0"/>
                    <a:ea typeface="Calibri" panose="020F0502020204030204" pitchFamily="34" charset="0"/>
                    <a:cs typeface="Times New Roman" panose="02020603050405020304" pitchFamily="18" charset="0"/>
                  </a:rPr>
                  <a:t>-1</a:t>
                </a:r>
                <a:r>
                  <a:rPr lang="vi-VN" sz="2400" dirty="0">
                    <a:latin typeface="Calibri" panose="020F0502020204030204" pitchFamily="34" charset="0"/>
                    <a:ea typeface="Calibri" panose="020F0502020204030204" pitchFamily="34" charset="0"/>
                    <a:cs typeface="Times New Roman" panose="02020603050405020304" pitchFamily="18" charset="0"/>
                  </a:rPr>
                  <a:t> gọi là ma trận nghịch đảo của A khi A.A</a:t>
                </a:r>
                <a:r>
                  <a:rPr lang="vi-VN" sz="2400" baseline="30000" dirty="0">
                    <a:latin typeface="Calibri" panose="020F0502020204030204" pitchFamily="34" charset="0"/>
                    <a:ea typeface="Calibri" panose="020F0502020204030204" pitchFamily="34" charset="0"/>
                    <a:cs typeface="Times New Roman" panose="02020603050405020304" pitchFamily="18" charset="0"/>
                  </a:rPr>
                  <a:t>-1</a:t>
                </a:r>
                <a:r>
                  <a:rPr lang="vi-VN" sz="2400" dirty="0">
                    <a:latin typeface="Calibri" panose="020F0502020204030204" pitchFamily="34" charset="0"/>
                    <a:ea typeface="Calibri" panose="020F0502020204030204" pitchFamily="34" charset="0"/>
                    <a:cs typeface="Times New Roman" panose="02020603050405020304" pitchFamily="18" charset="0"/>
                  </a:rPr>
                  <a:t>=E</a:t>
                </a:r>
                <a:endParaRPr lang="vi-VN" sz="2400" baseline="-25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ACFC08E-D0C9-463E-8136-8FAED61D8FB7}"/>
                  </a:ext>
                </a:extLst>
              </p:cNvPr>
              <p:cNvSpPr txBox="1">
                <a:spLocks noRot="1" noChangeAspect="1" noMove="1" noResize="1" noEditPoints="1" noAdjustHandles="1" noChangeArrowheads="1" noChangeShapeType="1" noTextEdit="1"/>
              </p:cNvSpPr>
              <p:nvPr/>
            </p:nvSpPr>
            <p:spPr>
              <a:xfrm>
                <a:off x="1595535" y="1864308"/>
                <a:ext cx="9282015" cy="2786019"/>
              </a:xfrm>
              <a:prstGeom prst="rect">
                <a:avLst/>
              </a:prstGeom>
              <a:blipFill>
                <a:blip r:embed="rId2"/>
                <a:stretch>
                  <a:fillRect l="-1051" b="-3939"/>
                </a:stretch>
              </a:blipFill>
            </p:spPr>
            <p:txBody>
              <a:bodyPr/>
              <a:lstStyle/>
              <a:p>
                <a:r>
                  <a:rPr lang="en-US">
                    <a:noFill/>
                  </a:rPr>
                  <a:t> </a:t>
                </a:r>
              </a:p>
            </p:txBody>
          </p:sp>
        </mc:Fallback>
      </mc:AlternateContent>
    </p:spTree>
    <p:extLst>
      <p:ext uri="{BB962C8B-B14F-4D97-AF65-F5344CB8AC3E}">
        <p14:creationId xmlns:p14="http://schemas.microsoft.com/office/powerpoint/2010/main" val="82999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95535" y="774441"/>
            <a:ext cx="7679094" cy="982000"/>
          </a:xfrm>
          <a:prstGeom prst="rect">
            <a:avLst/>
          </a:prstGeom>
          <a:noFill/>
        </p:spPr>
        <p:txBody>
          <a:bodyPr wrap="square" rtlCol="0">
            <a:spAutoFit/>
          </a:bodyPr>
          <a:lstStyle/>
          <a:p>
            <a:pPr marL="400050" indent="-400050">
              <a:lnSpc>
                <a:spcPct val="250000"/>
              </a:lnSpc>
              <a:buFont typeface="+mj-lt"/>
              <a:buAutoNum type="romanUcPeriod"/>
            </a:pPr>
            <a:r>
              <a:rPr lang="vi-VN" sz="2800" dirty="0"/>
              <a:t>NHẮC LẠI VỀ MA TRẬN NGHỊCH ĐẢO</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E457FA9-9D8B-42C6-BBFE-B6C1A26E29EE}"/>
                  </a:ext>
                </a:extLst>
              </p:cNvPr>
              <p:cNvSpPr txBox="1"/>
              <p:nvPr/>
            </p:nvSpPr>
            <p:spPr>
              <a:xfrm>
                <a:off x="1595535" y="2362200"/>
                <a:ext cx="9115425" cy="3243645"/>
              </a:xfrm>
              <a:prstGeom prst="rect">
                <a:avLst/>
              </a:prstGeom>
              <a:noFill/>
            </p:spPr>
            <p:txBody>
              <a:bodyPr wrap="square" rtlCol="0">
                <a:spAutoFit/>
              </a:bodyPr>
              <a:lstStyle/>
              <a:p>
                <a:r>
                  <a:rPr lang="vi-VN" sz="2400" dirty="0"/>
                  <a:t>Theo công thức trong môn đại số tuyến tính </a:t>
                </a:r>
              </a:p>
              <a:p>
                <a:pPr>
                  <a:lnSpc>
                    <a:spcPct val="107000"/>
                  </a:lnSpc>
                  <a:spcAft>
                    <a:spcPts val="800"/>
                  </a:spcAft>
                </a:pPr>
                <a:r>
                  <a:rPr lang="vi-VN" sz="2400" dirty="0">
                    <a:effectLst/>
                    <a:latin typeface="Calibri" panose="020F0502020204030204" pitchFamily="34" charset="0"/>
                    <a:ea typeface="Calibri" panose="020F0502020204030204" pitchFamily="34" charset="0"/>
                    <a:cs typeface="Times New Roman" panose="02020603050405020304" pitchFamily="18" charset="0"/>
                  </a:rPr>
                  <a:t>A</a:t>
                </a:r>
                <a:r>
                  <a:rPr lang="vi-VN" sz="2400" baseline="30000" dirty="0">
                    <a:effectLst/>
                    <a:latin typeface="Calibri" panose="020F0502020204030204" pitchFamily="34" charset="0"/>
                    <a:ea typeface="Calibri" panose="020F0502020204030204" pitchFamily="34" charset="0"/>
                    <a:cs typeface="Times New Roman" panose="02020603050405020304" pitchFamily="18" charset="0"/>
                  </a:rPr>
                  <a:t>-1  </a:t>
                </a:r>
                <a:r>
                  <a:rPr lang="vi-VN" sz="24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r>
                      <a:rPr lang="vi-VN" sz="24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num>
                      <m:den>
                        <m:r>
                          <m:rPr>
                            <m:sty m:val="p"/>
                          </m:rPr>
                          <a:rPr lang="vi-VN" sz="2400">
                            <a:effectLst/>
                            <a:latin typeface="Cambria Math" panose="02040503050406030204" pitchFamily="18" charset="0"/>
                            <a:ea typeface="Calibri" panose="020F0502020204030204" pitchFamily="34" charset="0"/>
                            <a:cs typeface="Times New Roman" panose="02020603050405020304" pitchFamily="18" charset="0"/>
                          </a:rPr>
                          <m:t>det</m:t>
                        </m:r>
                        <m:r>
                          <a:rPr lang="vi-VN" sz="2400">
                            <a:effectLst/>
                            <a:latin typeface="Cambria Math" panose="02040503050406030204" pitchFamily="18" charset="0"/>
                            <a:ea typeface="Calibri" panose="020F0502020204030204" pitchFamily="34" charset="0"/>
                            <a:cs typeface="Times New Roman" panose="02020603050405020304" pitchFamily="18" charset="0"/>
                          </a:rPr>
                          <m:t>⁡</m:t>
                        </m:r>
                        <m:r>
                          <a:rPr lang="vi-VN" sz="2400" i="1">
                            <a:effectLst/>
                            <a:latin typeface="Cambria Math" panose="02040503050406030204" pitchFamily="18" charset="0"/>
                            <a:ea typeface="Calibri" panose="020F0502020204030204" pitchFamily="34" charset="0"/>
                            <a:cs typeface="Times New Roman" panose="02020603050405020304" pitchFamily="18" charset="0"/>
                          </a:rPr>
                          <m:t>(</m:t>
                        </m:r>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r>
                          <a:rPr lang="vi-VN" sz="2400" i="1">
                            <a:effectLst/>
                            <a:latin typeface="Cambria Math" panose="02040503050406030204" pitchFamily="18" charset="0"/>
                            <a:ea typeface="Calibri" panose="020F0502020204030204" pitchFamily="34" charset="0"/>
                            <a:cs typeface="Times New Roman" panose="02020603050405020304" pitchFamily="18" charset="0"/>
                          </a:rPr>
                          <m:t>)</m:t>
                        </m:r>
                      </m:den>
                    </m:f>
                    <m:r>
                      <a:rPr lang="vi-VN" sz="24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4"/>
                                  <m:mcJc m:val="center"/>
                                </m:mcPr>
                              </m:mc>
                            </m:mcs>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11</m:t>
                                  </m:r>
                                </m:sub>
                              </m:sSub>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21</m:t>
                                  </m:r>
                                </m:sub>
                              </m:sSub>
                            </m:e>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𝑛</m:t>
                                  </m:r>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sub>
                              </m:sSub>
                            </m:e>
                          </m:mr>
                          <m:mr>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12</m:t>
                                  </m:r>
                                </m:sub>
                              </m:sSub>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22</m:t>
                                  </m:r>
                                </m:sub>
                              </m:sSub>
                            </m:e>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𝑛</m:t>
                                  </m:r>
                                  <m:r>
                                    <a:rPr lang="vi-VN" sz="2400" i="1">
                                      <a:effectLst/>
                                      <a:latin typeface="Cambria Math" panose="02040503050406030204" pitchFamily="18" charset="0"/>
                                      <a:ea typeface="Calibri" panose="020F0502020204030204" pitchFamily="34" charset="0"/>
                                      <a:cs typeface="Times New Roman" panose="02020603050405020304" pitchFamily="18" charset="0"/>
                                    </a:rPr>
                                    <m:t>2</m:t>
                                  </m:r>
                                </m:sub>
                              </m:sSub>
                            </m:e>
                          </m:mr>
                          <m:mr>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13</m:t>
                                  </m:r>
                                </m:sub>
                              </m:sSub>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23</m:t>
                                  </m:r>
                                </m:sub>
                              </m:sSub>
                            </m:e>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mr>
                          <m:mr>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e>
                              <m:r>
                                <a:rPr lang="vi-VN" sz="2400" i="1">
                                  <a:effectLst/>
                                  <a:latin typeface="Cambria Math" panose="02040503050406030204" pitchFamily="18" charset="0"/>
                                  <a:ea typeface="Cambria Math" panose="02040503050406030204" pitchFamily="18" charset="0"/>
                                  <a:cs typeface="Cambria Math" panose="02040503050406030204" pitchFamily="18" charset="0"/>
                                </a:rPr>
                                <m:t>⋮</m:t>
                              </m:r>
                            </m:e>
                            <m:e>
                              <m:r>
                                <a:rPr lang="vi-VN" sz="2400" i="1">
                                  <a:effectLst/>
                                  <a:latin typeface="Cambria Math" panose="02040503050406030204" pitchFamily="18" charset="0"/>
                                  <a:ea typeface="Cambria Math" panose="02040503050406030204" pitchFamily="18" charset="0"/>
                                  <a:cs typeface="Cambria Math" panose="02040503050406030204" pitchFamily="18" charset="0"/>
                                </a:rPr>
                                <m:t>⋱</m:t>
                              </m:r>
                            </m:e>
                            <m:e>
                              <m:r>
                                <a:rPr lang="vi-VN" sz="2400" i="1">
                                  <a:effectLst/>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r>
                                    <a:rPr lang="vi-VN"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2</m:t>
                                  </m:r>
                                  <m:r>
                                    <a:rPr lang="vi-VN"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𝑛𝑛</m:t>
                                  </m:r>
                                </m:sub>
                              </m:sSub>
                            </m:e>
                          </m:mr>
                        </m:m>
                      </m:e>
                    </m:d>
                    <m:r>
                      <a:rPr lang="vi-VN"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vi-VN" sz="2400" dirty="0">
                    <a:effectLst/>
                    <a:latin typeface="Calibri" panose="020F0502020204030204" pitchFamily="34" charset="0"/>
                    <a:ea typeface="Calibri" panose="020F0502020204030204" pitchFamily="34" charset="0"/>
                    <a:cs typeface="Times New Roman" panose="02020603050405020304" pitchFamily="18" charset="0"/>
                  </a:rPr>
                  <a:t>(1)</a:t>
                </a:r>
              </a:p>
              <a:p>
                <a:pPr>
                  <a:lnSpc>
                    <a:spcPct val="107000"/>
                  </a:lnSpc>
                  <a:spcAft>
                    <a:spcPts val="800"/>
                  </a:spcAft>
                </a:pPr>
                <a:r>
                  <a:rPr lang="vi-VN" sz="2400" dirty="0">
                    <a:effectLst/>
                    <a:latin typeface="Calibri" panose="020F0502020204030204" pitchFamily="34" charset="0"/>
                    <a:ea typeface="Calibri" panose="020F0502020204030204" pitchFamily="34" charset="0"/>
                    <a:cs typeface="Times New Roman" panose="02020603050405020304" pitchFamily="18" charset="0"/>
                  </a:rPr>
                  <a:t>Với A</a:t>
                </a:r>
                <a:r>
                  <a:rPr lang="vi-VN" sz="2400" baseline="-25000" dirty="0">
                    <a:effectLst/>
                    <a:latin typeface="Calibri" panose="020F0502020204030204" pitchFamily="34" charset="0"/>
                    <a:ea typeface="Calibri" panose="020F0502020204030204" pitchFamily="34" charset="0"/>
                    <a:cs typeface="Times New Roman" panose="02020603050405020304" pitchFamily="18" charset="0"/>
                  </a:rPr>
                  <a:t>ij</a:t>
                </a:r>
                <a:r>
                  <a:rPr lang="vi-VN" sz="2400" dirty="0">
                    <a:effectLst/>
                    <a:latin typeface="Calibri" panose="020F0502020204030204" pitchFamily="34" charset="0"/>
                    <a:ea typeface="Calibri" panose="020F0502020204030204" pitchFamily="34" charset="0"/>
                    <a:cs typeface="Times New Roman" panose="02020603050405020304" pitchFamily="18" charset="0"/>
                  </a:rPr>
                  <a:t> là phần bù đại số của a</a:t>
                </a:r>
                <a:r>
                  <a:rPr lang="vi-VN" sz="2400" baseline="-25000" dirty="0">
                    <a:effectLst/>
                    <a:latin typeface="Calibri" panose="020F0502020204030204" pitchFamily="34" charset="0"/>
                    <a:ea typeface="Calibri" panose="020F0502020204030204" pitchFamily="34" charset="0"/>
                    <a:cs typeface="Times New Roman" panose="02020603050405020304" pitchFamily="18" charset="0"/>
                  </a:rPr>
                  <a:t>ij </a:t>
                </a:r>
                <a:r>
                  <a:rPr lang="vi-VN" sz="2400" dirty="0">
                    <a:effectLst/>
                    <a:latin typeface="Calibri" panose="020F0502020204030204" pitchFamily="34" charset="0"/>
                    <a:ea typeface="Calibri" panose="020F0502020204030204" pitchFamily="34" charset="0"/>
                    <a:cs typeface="Times New Roman" panose="02020603050405020304" pitchFamily="18" charset="0"/>
                  </a:rPr>
                  <a:t>(j,i=1,2,..,n)</a:t>
                </a:r>
                <a:endParaRPr lang="en-US" sz="2400" baseline="-25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TextBox 2">
                <a:extLst>
                  <a:ext uri="{FF2B5EF4-FFF2-40B4-BE49-F238E27FC236}">
                    <a16:creationId xmlns:a16="http://schemas.microsoft.com/office/drawing/2014/main" id="{AE457FA9-9D8B-42C6-BBFE-B6C1A26E29EE}"/>
                  </a:ext>
                </a:extLst>
              </p:cNvPr>
              <p:cNvSpPr txBox="1">
                <a:spLocks noRot="1" noChangeAspect="1" noMove="1" noResize="1" noEditPoints="1" noAdjustHandles="1" noChangeArrowheads="1" noChangeShapeType="1" noTextEdit="1"/>
              </p:cNvSpPr>
              <p:nvPr/>
            </p:nvSpPr>
            <p:spPr>
              <a:xfrm>
                <a:off x="1595535" y="2362200"/>
                <a:ext cx="9115425" cy="3243645"/>
              </a:xfrm>
              <a:prstGeom prst="rect">
                <a:avLst/>
              </a:prstGeom>
              <a:blipFill>
                <a:blip r:embed="rId2"/>
                <a:stretch>
                  <a:fillRect l="-1070" t="-1316"/>
                </a:stretch>
              </a:blipFill>
            </p:spPr>
            <p:txBody>
              <a:bodyPr/>
              <a:lstStyle/>
              <a:p>
                <a:r>
                  <a:rPr lang="en-US">
                    <a:noFill/>
                  </a:rPr>
                  <a:t> </a:t>
                </a:r>
              </a:p>
            </p:txBody>
          </p:sp>
        </mc:Fallback>
      </mc:AlternateContent>
    </p:spTree>
    <p:extLst>
      <p:ext uri="{BB962C8B-B14F-4D97-AF65-F5344CB8AC3E}">
        <p14:creationId xmlns:p14="http://schemas.microsoft.com/office/powerpoint/2010/main" val="114289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II.   PHƯƠNG PHÁP GAUSS ĐỊNH THỨC</a:t>
            </a:r>
          </a:p>
        </p:txBody>
      </p:sp>
      <p:sp>
        <p:nvSpPr>
          <p:cNvPr id="2" name="TextBox 1">
            <a:extLst>
              <a:ext uri="{FF2B5EF4-FFF2-40B4-BE49-F238E27FC236}">
                <a16:creationId xmlns:a16="http://schemas.microsoft.com/office/drawing/2014/main" id="{1F8F8C98-6AB7-4FAF-85B9-B7D3C04B22B6}"/>
              </a:ext>
            </a:extLst>
          </p:cNvPr>
          <p:cNvSpPr txBox="1"/>
          <p:nvPr/>
        </p:nvSpPr>
        <p:spPr>
          <a:xfrm>
            <a:off x="1576485" y="2438400"/>
            <a:ext cx="8020050" cy="1015663"/>
          </a:xfrm>
          <a:prstGeom prst="rect">
            <a:avLst/>
          </a:prstGeom>
          <a:noFill/>
        </p:spPr>
        <p:txBody>
          <a:bodyPr wrap="square" rtlCol="0">
            <a:spAutoFit/>
          </a:bodyPr>
          <a:lstStyle/>
          <a:p>
            <a:r>
              <a:rPr lang="vi-VN" sz="2000" dirty="0"/>
              <a:t>Khi áp dụng phương pháp Gauss sẽ biến ma trận về dạng bậc thang.</a:t>
            </a:r>
          </a:p>
          <a:p>
            <a:r>
              <a:rPr lang="vi-VN" sz="2000" dirty="0"/>
              <a:t>Nếu ma trận vuông, thì dùng phương pháp Gauss sẽ được ma trận tam giác trên.</a:t>
            </a:r>
            <a:endParaRPr lang="en-US" sz="2000" dirty="0"/>
          </a:p>
        </p:txBody>
      </p:sp>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4972050" cy="461665"/>
          </a:xfrm>
          <a:prstGeom prst="rect">
            <a:avLst/>
          </a:prstGeom>
          <a:noFill/>
        </p:spPr>
        <p:txBody>
          <a:bodyPr wrap="square" rtlCol="0">
            <a:spAutoFit/>
          </a:bodyPr>
          <a:lstStyle/>
          <a:p>
            <a:r>
              <a:rPr lang="vi-VN" sz="2400" dirty="0"/>
              <a:t>1. Ý tưởng</a:t>
            </a:r>
            <a:endParaRPr lang="en-US"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F99F3DE-A596-4FA2-A438-11D3066C344F}"/>
                  </a:ext>
                </a:extLst>
              </p:cNvPr>
              <p:cNvSpPr txBox="1"/>
              <p:nvPr/>
            </p:nvSpPr>
            <p:spPr>
              <a:xfrm>
                <a:off x="1576485" y="3562974"/>
                <a:ext cx="8034240" cy="2448747"/>
              </a:xfrm>
              <a:prstGeom prst="rect">
                <a:avLst/>
              </a:prstGeom>
              <a:noFill/>
            </p:spPr>
            <p:txBody>
              <a:bodyPr wrap="square" rtlCol="0">
                <a:spAutoFit/>
              </a:bodyPr>
              <a:lstStyle/>
              <a:p>
                <a:pPr>
                  <a:lnSpc>
                    <a:spcPct val="107000"/>
                  </a:lnSpc>
                  <a:spcAft>
                    <a:spcPts val="800"/>
                  </a:spcAft>
                </a:pPr>
                <a:r>
                  <a:rPr lang="vi-VN" sz="2400" dirty="0">
                    <a:effectLst/>
                    <a:ea typeface="Calibri" panose="020F0502020204030204" pitchFamily="34" charset="0"/>
                    <a:cs typeface="Times New Roman" panose="02020603050405020304" pitchFamily="18" charset="0"/>
                  </a:rPr>
                  <a:t>A</a:t>
                </a:r>
                <a14:m>
                  <m:oMath xmlns:m="http://schemas.openxmlformats.org/officeDocument/2006/math">
                    <m:r>
                      <a:rPr lang="vi-VN" sz="2400" b="0" i="0" smtClean="0">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400" i="1" smtClean="0">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4"/>
                                  <m:mcJc m:val="center"/>
                                </m:mcPr>
                              </m:mc>
                            </m:mcs>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11</m:t>
                                  </m:r>
                                </m:sub>
                              </m:sSub>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12</m:t>
                                  </m:r>
                                </m:sub>
                              </m:sSub>
                            </m:e>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r>
                                    <a:rPr lang="vi-VN"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mr>
                          <m:mr>
                            <m:e>
                              <m:r>
                                <a:rPr lang="vi-VN" sz="2400" i="1">
                                  <a:effectLst/>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22</m:t>
                                  </m:r>
                                </m:sub>
                              </m:sSub>
                            </m:e>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2</m:t>
                                  </m:r>
                                  <m:r>
                                    <a:rPr lang="vi-VN"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mr>
                          <m:mr>
                            <m:e>
                              <m:r>
                                <a:rPr lang="vi-VN"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vi-VN"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mr>
                          <m:mr>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e>
                              <m:r>
                                <a:rPr lang="vi-VN" sz="2400" i="1">
                                  <a:effectLst/>
                                  <a:latin typeface="Cambria Math" panose="02040503050406030204" pitchFamily="18" charset="0"/>
                                  <a:ea typeface="Cambria Math" panose="02040503050406030204" pitchFamily="18" charset="0"/>
                                  <a:cs typeface="Cambria Math" panose="02040503050406030204" pitchFamily="18" charset="0"/>
                                </a:rPr>
                                <m:t>⋮</m:t>
                              </m:r>
                            </m:e>
                            <m:e>
                              <m:r>
                                <a:rPr lang="vi-VN" sz="2400" i="1">
                                  <a:effectLst/>
                                  <a:latin typeface="Cambria Math" panose="02040503050406030204" pitchFamily="18" charset="0"/>
                                  <a:ea typeface="Cambria Math" panose="02040503050406030204" pitchFamily="18" charset="0"/>
                                  <a:cs typeface="Cambria Math" panose="02040503050406030204" pitchFamily="18" charset="0"/>
                                </a:rPr>
                                <m:t>⋱</m:t>
                              </m:r>
                            </m:e>
                            <m:e>
                              <m:r>
                                <a:rPr lang="vi-VN" sz="2400" i="1">
                                  <a:effectLst/>
                                  <a:latin typeface="Cambria Math" panose="02040503050406030204" pitchFamily="18" charset="0"/>
                                  <a:ea typeface="Cambria Math" panose="02040503050406030204" pitchFamily="18" charset="0"/>
                                  <a:cs typeface="Cambria Math" panose="02040503050406030204" pitchFamily="18" charset="0"/>
                                </a:rPr>
                                <m:t>⋮</m:t>
                              </m:r>
                            </m:e>
                          </m:mr>
                          <m:mr>
                            <m:e>
                              <m:r>
                                <a:rPr lang="vi-VN"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vi-VN"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vi-VN" sz="2400" i="1">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𝑛𝑛</m:t>
                                  </m:r>
                                </m:sub>
                              </m:sSub>
                            </m:e>
                          </m:mr>
                        </m:m>
                      </m:e>
                    </m:d>
                  </m:oMath>
                </a14:m>
                <a:r>
                  <a:rPr lang="vi-VN" sz="2400" dirty="0">
                    <a:effectLst/>
                    <a:latin typeface="Calibri" panose="020F0502020204030204" pitchFamily="34" charset="0"/>
                    <a:ea typeface="Calibri" panose="020F0502020204030204" pitchFamily="34" charset="0"/>
                    <a:cs typeface="Times New Roman" panose="02020603050405020304" pitchFamily="18" charset="0"/>
                  </a:rPr>
                  <a:t> thì det(A)= </a:t>
                </a:r>
                <a14:m>
                  <m:oMath xmlns:m="http://schemas.openxmlformats.org/officeDocument/2006/math">
                    <m:nary>
                      <m:naryPr>
                        <m:chr m:val="∏"/>
                        <m:ctrlPr>
                          <a:rPr lang="vi-VN" sz="2400" i="1" smtClean="0">
                            <a:effectLst/>
                            <a:latin typeface="Cambria Math" panose="02040503050406030204" pitchFamily="18" charset="0"/>
                            <a:cs typeface="Times New Roman" panose="02020603050405020304" pitchFamily="18" charset="0"/>
                          </a:rPr>
                        </m:ctrlPr>
                      </m:naryPr>
                      <m:sub>
                        <m:r>
                          <m:rPr>
                            <m:brk m:alnAt="23"/>
                          </m:rPr>
                          <a:rPr lang="vi-VN" sz="2400" i="1">
                            <a:latin typeface="Cambria Math" panose="02040503050406030204" pitchFamily="18" charset="0"/>
                            <a:cs typeface="Times New Roman" panose="02020603050405020304" pitchFamily="18" charset="0"/>
                          </a:rPr>
                          <m:t>1</m:t>
                        </m:r>
                      </m:sub>
                      <m:sup>
                        <m:r>
                          <m:rPr>
                            <m:sty m:val="p"/>
                          </m:rPr>
                          <a:rPr lang="vi-VN" sz="2400" i="1">
                            <a:latin typeface="Cambria Math" panose="02040503050406030204" pitchFamily="18" charset="0"/>
                            <a:cs typeface="Times New Roman" panose="02020603050405020304" pitchFamily="18" charset="0"/>
                          </a:rPr>
                          <m:t>n</m:t>
                        </m:r>
                      </m:sup>
                      <m:e>
                        <m:sSub>
                          <m:sSubPr>
                            <m:ctrlPr>
                              <a:rPr lang="vi-VN" sz="2400" i="1" smtClean="0">
                                <a:effectLst/>
                                <a:latin typeface="Cambria Math" panose="02040503050406030204" pitchFamily="18" charset="0"/>
                                <a:cs typeface="Times New Roman" panose="02020603050405020304" pitchFamily="18" charset="0"/>
                              </a:rPr>
                            </m:ctrlPr>
                          </m:sSubPr>
                          <m:e>
                            <m:r>
                              <m:rPr>
                                <m:sty m:val="p"/>
                              </m:rPr>
                              <a:rPr lang="vi-VN" sz="2400" i="1">
                                <a:latin typeface="Cambria Math" panose="02040503050406030204" pitchFamily="18" charset="0"/>
                                <a:cs typeface="Times New Roman" panose="02020603050405020304" pitchFamily="18" charset="0"/>
                              </a:rPr>
                              <m:t>a</m:t>
                            </m:r>
                          </m:e>
                          <m:sub>
                            <m:r>
                              <m:rPr>
                                <m:sty m:val="p"/>
                              </m:rPr>
                              <a:rPr lang="vi-VN" sz="2400" i="1">
                                <a:latin typeface="Cambria Math" panose="02040503050406030204" pitchFamily="18" charset="0"/>
                                <a:cs typeface="Times New Roman" panose="02020603050405020304" pitchFamily="18" charset="0"/>
                              </a:rPr>
                              <m:t>ii</m:t>
                            </m:r>
                          </m:sub>
                        </m:sSub>
                      </m:e>
                    </m:nary>
                  </m:oMath>
                </a14:m>
                <a:endParaRPr lang="vi-V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vi-VN" sz="2400" dirty="0">
                    <a:latin typeface="Calibri" panose="020F0502020204030204" pitchFamily="34" charset="0"/>
                    <a:ea typeface="Calibri" panose="020F0502020204030204" pitchFamily="34" charset="0"/>
                    <a:cs typeface="Times New Roman" panose="02020603050405020304" pitchFamily="18" charset="0"/>
                  </a:rPr>
                  <a:t>Vì thế ta có thể tính các phụ đại số trong (1) dễ dàng hơn.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3F99F3DE-A596-4FA2-A438-11D3066C344F}"/>
                  </a:ext>
                </a:extLst>
              </p:cNvPr>
              <p:cNvSpPr txBox="1">
                <a:spLocks noRot="1" noChangeAspect="1" noMove="1" noResize="1" noEditPoints="1" noAdjustHandles="1" noChangeArrowheads="1" noChangeShapeType="1" noTextEdit="1"/>
              </p:cNvSpPr>
              <p:nvPr/>
            </p:nvSpPr>
            <p:spPr>
              <a:xfrm>
                <a:off x="1576485" y="3562974"/>
                <a:ext cx="8034240" cy="2448747"/>
              </a:xfrm>
              <a:prstGeom prst="rect">
                <a:avLst/>
              </a:prstGeom>
              <a:blipFill>
                <a:blip r:embed="rId2"/>
                <a:stretch>
                  <a:fillRect l="-1214" b="-4726"/>
                </a:stretch>
              </a:blipFill>
            </p:spPr>
            <p:txBody>
              <a:bodyPr/>
              <a:lstStyle/>
              <a:p>
                <a:r>
                  <a:rPr lang="en-US">
                    <a:noFill/>
                  </a:rPr>
                  <a:t> </a:t>
                </a:r>
              </a:p>
            </p:txBody>
          </p:sp>
        </mc:Fallback>
      </mc:AlternateContent>
    </p:spTree>
    <p:extLst>
      <p:ext uri="{BB962C8B-B14F-4D97-AF65-F5344CB8AC3E}">
        <p14:creationId xmlns:p14="http://schemas.microsoft.com/office/powerpoint/2010/main" val="248070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II.   PHƯƠNG PHÁP GAUSS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F8C98-6AB7-4FAF-85B9-B7D3C04B22B6}"/>
                  </a:ext>
                </a:extLst>
              </p:cNvPr>
              <p:cNvSpPr txBox="1"/>
              <p:nvPr/>
            </p:nvSpPr>
            <p:spPr>
              <a:xfrm>
                <a:off x="1576485" y="2451853"/>
                <a:ext cx="8020050" cy="4046108"/>
              </a:xfrm>
              <a:prstGeom prst="rect">
                <a:avLst/>
              </a:prstGeom>
              <a:noFill/>
            </p:spPr>
            <p:txBody>
              <a:bodyPr wrap="square" rtlCol="0">
                <a:spAutoFit/>
              </a:bodyPr>
              <a:lstStyle/>
              <a:p>
                <a:r>
                  <a:rPr lang="vi-VN" sz="2000" dirty="0"/>
                  <a:t>Input: ma trận A</a:t>
                </a:r>
                <a14:m>
                  <m:oMath xmlns:m="http://schemas.openxmlformats.org/officeDocument/2006/math">
                    <m:r>
                      <a:rPr lang="vi-VN" sz="2000" b="0" i="0" smtClean="0">
                        <a:latin typeface="Cambria Math" panose="02040503050406030204" pitchFamily="18" charset="0"/>
                      </a:rPr>
                      <m:t>=</m:t>
                    </m:r>
                    <m:d>
                      <m:dPr>
                        <m:ctrlPr>
                          <a:rPr lang="vi-VN" sz="2000" i="1" smtClean="0">
                            <a:latin typeface="Cambria Math" panose="02040503050406030204" pitchFamily="18" charset="0"/>
                          </a:rPr>
                        </m:ctrlPr>
                      </m:dPr>
                      <m:e>
                        <m:m>
                          <m:mPr>
                            <m:mcs>
                              <m:mc>
                                <m:mcPr>
                                  <m:count m:val="4"/>
                                  <m:mcJc m:val="center"/>
                                </m:mcPr>
                              </m:mc>
                            </m:mcs>
                            <m:ctrlPr>
                              <a:rPr lang="vi-VN" sz="2000" i="1" smtClean="0">
                                <a:latin typeface="Cambria Math" panose="02040503050406030204" pitchFamily="18" charset="0"/>
                              </a:rPr>
                            </m:ctrlPr>
                          </m:mPr>
                          <m:mr>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11</m:t>
                                  </m:r>
                                </m:sub>
                              </m:sSub>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12</m:t>
                                  </m:r>
                                </m:sub>
                              </m:sSub>
                            </m:e>
                            <m:e>
                              <m:r>
                                <a:rPr lang="vi-VN" sz="2000" i="1" smtClean="0">
                                  <a:latin typeface="Cambria Math" panose="02040503050406030204" pitchFamily="18" charset="0"/>
                                  <a:ea typeface="Cambria Math" panose="02040503050406030204" pitchFamily="18" charset="0"/>
                                </a:rPr>
                                <m:t>⋯</m:t>
                              </m:r>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1</m:t>
                                  </m:r>
                                  <m:r>
                                    <m:rPr>
                                      <m:sty m:val="p"/>
                                    </m:rPr>
                                    <a:rPr lang="vi-VN" sz="2000" i="1">
                                      <a:latin typeface="Cambria Math" panose="02040503050406030204" pitchFamily="18" charset="0"/>
                                    </a:rPr>
                                    <m:t>n</m:t>
                                  </m:r>
                                </m:sub>
                              </m:sSub>
                            </m:e>
                          </m:mr>
                          <m:mr>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21</m:t>
                                  </m:r>
                                </m:sub>
                              </m:sSub>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22</m:t>
                                  </m:r>
                                </m:sub>
                              </m:sSub>
                            </m:e>
                            <m:e>
                              <m:r>
                                <a:rPr lang="vi-VN" sz="2000" i="1" smtClean="0">
                                  <a:latin typeface="Cambria Math" panose="02040503050406030204" pitchFamily="18" charset="0"/>
                                  <a:ea typeface="Cambria Math" panose="02040503050406030204" pitchFamily="18" charset="0"/>
                                </a:rPr>
                                <m:t>⋯</m:t>
                              </m:r>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2</m:t>
                                  </m:r>
                                  <m:r>
                                    <m:rPr>
                                      <m:sty m:val="p"/>
                                    </m:rPr>
                                    <a:rPr lang="vi-VN" sz="2000" i="1">
                                      <a:latin typeface="Cambria Math" panose="02040503050406030204" pitchFamily="18" charset="0"/>
                                    </a:rPr>
                                    <m:t>n</m:t>
                                  </m:r>
                                </m:sub>
                              </m:sSub>
                            </m:e>
                          </m:mr>
                          <m:mr>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31</m:t>
                                  </m:r>
                                </m:sub>
                              </m:sSub>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32</m:t>
                                  </m:r>
                                </m:sub>
                              </m:sSub>
                            </m:e>
                            <m:e>
                              <m:r>
                                <a:rPr lang="vi-VN" sz="2000" i="1" smtClean="0">
                                  <a:latin typeface="Cambria Math" panose="02040503050406030204" pitchFamily="18" charset="0"/>
                                  <a:ea typeface="Cambria Math" panose="02040503050406030204" pitchFamily="18" charset="0"/>
                                </a:rPr>
                                <m:t>⋯</m:t>
                              </m:r>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3</m:t>
                                  </m:r>
                                  <m:r>
                                    <m:rPr>
                                      <m:sty m:val="p"/>
                                    </m:rPr>
                                    <a:rPr lang="vi-VN" sz="2000" i="1">
                                      <a:latin typeface="Cambria Math" panose="02040503050406030204" pitchFamily="18" charset="0"/>
                                    </a:rPr>
                                    <m:t>n</m:t>
                                  </m:r>
                                </m:sub>
                              </m:sSub>
                            </m:e>
                          </m:mr>
                          <m:mr>
                            <m:e>
                              <m:r>
                                <a:rPr lang="vi-VN" sz="2000" i="1" smtClean="0">
                                  <a:latin typeface="Cambria Math" panose="02040503050406030204" pitchFamily="18" charset="0"/>
                                  <a:ea typeface="Cambria Math" panose="02040503050406030204" pitchFamily="18" charset="0"/>
                                </a:rPr>
                                <m:t>⋮</m:t>
                              </m:r>
                            </m:e>
                            <m:e>
                              <m:r>
                                <a:rPr lang="vi-VN" sz="2000" i="1" smtClean="0">
                                  <a:latin typeface="Cambria Math" panose="02040503050406030204" pitchFamily="18" charset="0"/>
                                  <a:ea typeface="Cambria Math" panose="02040503050406030204" pitchFamily="18" charset="0"/>
                                </a:rPr>
                                <m:t>⋮</m:t>
                              </m:r>
                            </m:e>
                            <m:e>
                              <m:r>
                                <a:rPr lang="vi-VN" sz="2000" i="1" smtClean="0">
                                  <a:latin typeface="Cambria Math" panose="02040503050406030204" pitchFamily="18" charset="0"/>
                                  <a:ea typeface="Cambria Math" panose="02040503050406030204" pitchFamily="18" charset="0"/>
                                </a:rPr>
                                <m:t>⋱</m:t>
                              </m:r>
                            </m:e>
                            <m:e>
                              <m:r>
                                <a:rPr lang="vi-VN" sz="2000" i="1" smtClean="0">
                                  <a:latin typeface="Cambria Math" panose="02040503050406030204" pitchFamily="18" charset="0"/>
                                  <a:ea typeface="Cambria Math" panose="02040503050406030204" pitchFamily="18" charset="0"/>
                                </a:rPr>
                                <m:t>⋮</m:t>
                              </m:r>
                            </m:e>
                          </m:mr>
                          <m:mr>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m:rPr>
                                      <m:sty m:val="p"/>
                                    </m:rPr>
                                    <a:rPr lang="vi-VN" sz="2000" i="1">
                                      <a:latin typeface="Cambria Math" panose="02040503050406030204" pitchFamily="18" charset="0"/>
                                    </a:rPr>
                                    <m:t>n</m:t>
                                  </m:r>
                                  <m:r>
                                    <a:rPr lang="vi-VN" sz="2000" i="1">
                                      <a:latin typeface="Cambria Math" panose="02040503050406030204" pitchFamily="18" charset="0"/>
                                    </a:rPr>
                                    <m:t>1</m:t>
                                  </m:r>
                                </m:sub>
                              </m:sSub>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m:rPr>
                                      <m:sty m:val="p"/>
                                    </m:rPr>
                                    <a:rPr lang="vi-VN" sz="2000" i="1">
                                      <a:latin typeface="Cambria Math" panose="02040503050406030204" pitchFamily="18" charset="0"/>
                                    </a:rPr>
                                    <m:t>n</m:t>
                                  </m:r>
                                  <m:r>
                                    <a:rPr lang="vi-VN" sz="2000" i="1">
                                      <a:latin typeface="Cambria Math" panose="02040503050406030204" pitchFamily="18" charset="0"/>
                                    </a:rPr>
                                    <m:t>2</m:t>
                                  </m:r>
                                </m:sub>
                              </m:sSub>
                            </m:e>
                            <m:e>
                              <m:r>
                                <a:rPr lang="vi-VN" sz="2000" i="1">
                                  <a:latin typeface="Cambria Math" panose="02040503050406030204" pitchFamily="18" charset="0"/>
                                  <a:ea typeface="Cambria Math" panose="02040503050406030204" pitchFamily="18" charset="0"/>
                                </a:rPr>
                                <m:t>⋯</m:t>
                              </m:r>
                            </m:e>
                            <m:e>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m:rPr>
                                      <m:sty m:val="p"/>
                                    </m:rPr>
                                    <a:rPr lang="vi-VN" sz="2000" i="1">
                                      <a:latin typeface="Cambria Math" panose="02040503050406030204" pitchFamily="18" charset="0"/>
                                    </a:rPr>
                                    <m:t>nn</m:t>
                                  </m:r>
                                </m:sub>
                              </m:sSub>
                            </m:e>
                          </m:mr>
                        </m:m>
                      </m:e>
                    </m:d>
                  </m:oMath>
                </a14:m>
                <a:endParaRPr lang="vi-VN" sz="2000" dirty="0"/>
              </a:p>
              <a:p>
                <a:r>
                  <a:rPr lang="vi-VN" sz="2000" dirty="0"/>
                  <a:t>Output: ma trận nghịch đảo hoặc A không khả ngịch</a:t>
                </a:r>
              </a:p>
              <a:p>
                <a:endParaRPr lang="vi-VN" sz="2000" dirty="0"/>
              </a:p>
              <a:p>
                <a:r>
                  <a:rPr lang="vi-VN" sz="2000" dirty="0"/>
                  <a:t>Bước 1: tính det(A), nếu det(A) </a:t>
                </a:r>
                <a14:m>
                  <m:oMath xmlns:m="http://schemas.openxmlformats.org/officeDocument/2006/math">
                    <m:r>
                      <a:rPr lang="vi-VN" sz="2000" i="1" smtClean="0">
                        <a:latin typeface="Cambria Math" panose="02040503050406030204" pitchFamily="18" charset="0"/>
                        <a:ea typeface="Cambria Math" panose="02040503050406030204" pitchFamily="18" charset="0"/>
                      </a:rPr>
                      <m:t>≠</m:t>
                    </m:r>
                  </m:oMath>
                </a14:m>
                <a:r>
                  <a:rPr lang="vi-VN" sz="2000" dirty="0"/>
                  <a:t> 0 thì chuyển bước 2, nếu không chuyển đến bước 3 kết luận A không khả nghịch.</a:t>
                </a:r>
              </a:p>
              <a:p>
                <a:r>
                  <a:rPr lang="vi-VN" sz="2000" dirty="0"/>
                  <a:t>Bước 2: Lần lượt tính các phần phụ đại số của các phần tử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m:rPr>
                            <m:sty m:val="p"/>
                          </m:rPr>
                          <a:rPr lang="vi-VN" sz="2000" i="1">
                            <a:latin typeface="Cambria Math" panose="02040503050406030204" pitchFamily="18" charset="0"/>
                          </a:rPr>
                          <m:t>ij</m:t>
                        </m:r>
                      </m:sub>
                    </m:sSub>
                    <m:r>
                      <a:rPr lang="vi-VN" sz="2000" b="0" i="1" smtClean="0">
                        <a:latin typeface="Cambria Math" panose="02040503050406030204" pitchFamily="18" charset="0"/>
                      </a:rPr>
                      <m:t> </m:t>
                    </m:r>
                    <m:r>
                      <m:rPr>
                        <m:sty m:val="p"/>
                      </m:rPr>
                      <a:rPr lang="vi-VN" sz="2000" i="1">
                        <a:latin typeface="Cambria Math" panose="02040503050406030204" pitchFamily="18" charset="0"/>
                      </a:rPr>
                      <m:t>b</m:t>
                    </m:r>
                    <m:r>
                      <a:rPr lang="vi-VN" sz="2000" i="1">
                        <a:latin typeface="Cambria Math" panose="02040503050406030204" pitchFamily="18" charset="0"/>
                      </a:rPr>
                      <m:t>ằ</m:t>
                    </m:r>
                    <m:r>
                      <m:rPr>
                        <m:sty m:val="p"/>
                      </m:rPr>
                      <a:rPr lang="vi-VN" sz="2000" i="1">
                        <a:latin typeface="Cambria Math" panose="02040503050406030204" pitchFamily="18" charset="0"/>
                      </a:rPr>
                      <m:t>ng</m:t>
                    </m:r>
                  </m:oMath>
                </a14:m>
                <a:r>
                  <a:rPr lang="vi-VN" sz="2000" dirty="0"/>
                  <a:t> cách xóa đi hàng i, cột j của ma trận A ta được ma trận B. Dùng Gauss để tính định thức của B. A</a:t>
                </a:r>
                <a:r>
                  <a:rPr lang="vi-VN" sz="2000" baseline="-25000" dirty="0"/>
                  <a:t>ji</a:t>
                </a:r>
                <a:r>
                  <a:rPr lang="vi-VN" sz="2000" dirty="0"/>
                  <a:t>=(-1)</a:t>
                </a:r>
                <a:r>
                  <a:rPr lang="vi-VN" sz="2000" baseline="30000" dirty="0"/>
                  <a:t>j+j</a:t>
                </a:r>
                <a:r>
                  <a:rPr lang="vi-VN" sz="2000" dirty="0"/>
                  <a:t>*det(B).</a:t>
                </a:r>
              </a:p>
              <a:p>
                <a:r>
                  <a:rPr lang="vi-VN" sz="2000" dirty="0"/>
                  <a:t>Bước 3: Đưa ra kết luận. </a:t>
                </a:r>
              </a:p>
            </p:txBody>
          </p:sp>
        </mc:Choice>
        <mc:Fallback xmlns="">
          <p:sp>
            <p:nvSpPr>
              <p:cNvPr id="2" name="TextBox 1">
                <a:extLst>
                  <a:ext uri="{FF2B5EF4-FFF2-40B4-BE49-F238E27FC236}">
                    <a16:creationId xmlns:a16="http://schemas.microsoft.com/office/drawing/2014/main" id="{1F8F8C98-6AB7-4FAF-85B9-B7D3C04B22B6}"/>
                  </a:ext>
                </a:extLst>
              </p:cNvPr>
              <p:cNvSpPr txBox="1">
                <a:spLocks noRot="1" noChangeAspect="1" noMove="1" noResize="1" noEditPoints="1" noAdjustHandles="1" noChangeArrowheads="1" noChangeShapeType="1" noTextEdit="1"/>
              </p:cNvSpPr>
              <p:nvPr/>
            </p:nvSpPr>
            <p:spPr>
              <a:xfrm>
                <a:off x="1576485" y="2451853"/>
                <a:ext cx="8020050" cy="4046108"/>
              </a:xfrm>
              <a:prstGeom prst="rect">
                <a:avLst/>
              </a:prstGeom>
              <a:blipFill>
                <a:blip r:embed="rId2"/>
                <a:stretch>
                  <a:fillRect l="-837" b="-180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4972050" cy="461665"/>
          </a:xfrm>
          <a:prstGeom prst="rect">
            <a:avLst/>
          </a:prstGeom>
          <a:noFill/>
        </p:spPr>
        <p:txBody>
          <a:bodyPr wrap="square" rtlCol="0">
            <a:spAutoFit/>
          </a:bodyPr>
          <a:lstStyle/>
          <a:p>
            <a:r>
              <a:rPr lang="vi-VN" sz="2400" dirty="0"/>
              <a:t>2. Mô tả phương pháp</a:t>
            </a:r>
            <a:endParaRPr lang="en-US" sz="2400" dirty="0"/>
          </a:p>
        </p:txBody>
      </p:sp>
    </p:spTree>
    <p:extLst>
      <p:ext uri="{BB962C8B-B14F-4D97-AF65-F5344CB8AC3E}">
        <p14:creationId xmlns:p14="http://schemas.microsoft.com/office/powerpoint/2010/main" val="375164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4A67A64-75D7-4C62-9D1F-C6D7E29D427C}"/>
              </a:ext>
            </a:extLst>
          </p:cNvPr>
          <p:cNvSpPr/>
          <p:nvPr/>
        </p:nvSpPr>
        <p:spPr>
          <a:xfrm>
            <a:off x="5607019" y="600274"/>
            <a:ext cx="853091" cy="40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Input: B</a:t>
            </a:r>
            <a:endParaRPr lang="en-US" sz="900" dirty="0"/>
          </a:p>
        </p:txBody>
      </p:sp>
      <p:cxnSp>
        <p:nvCxnSpPr>
          <p:cNvPr id="7" name="Straight Arrow Connector 6">
            <a:extLst>
              <a:ext uri="{FF2B5EF4-FFF2-40B4-BE49-F238E27FC236}">
                <a16:creationId xmlns:a16="http://schemas.microsoft.com/office/drawing/2014/main" id="{05D8E194-D014-4AF5-A01C-530AB2209C6F}"/>
              </a:ext>
            </a:extLst>
          </p:cNvPr>
          <p:cNvCxnSpPr>
            <a:cxnSpLocks/>
          </p:cNvCxnSpPr>
          <p:nvPr/>
        </p:nvCxnSpPr>
        <p:spPr>
          <a:xfrm>
            <a:off x="6052450" y="1001491"/>
            <a:ext cx="0" cy="23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9477F82-26E3-4F85-AF43-919949DBDEB0}"/>
              </a:ext>
            </a:extLst>
          </p:cNvPr>
          <p:cNvSpPr/>
          <p:nvPr/>
        </p:nvSpPr>
        <p:spPr>
          <a:xfrm>
            <a:off x="5549059" y="1261603"/>
            <a:ext cx="1040161" cy="136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i=1,đảo=0,k=1</a:t>
            </a:r>
            <a:endParaRPr lang="en-US" sz="900" dirty="0"/>
          </a:p>
        </p:txBody>
      </p:sp>
      <p:cxnSp>
        <p:nvCxnSpPr>
          <p:cNvPr id="10" name="Straight Arrow Connector 9">
            <a:extLst>
              <a:ext uri="{FF2B5EF4-FFF2-40B4-BE49-F238E27FC236}">
                <a16:creationId xmlns:a16="http://schemas.microsoft.com/office/drawing/2014/main" id="{8696D44D-53BC-4B76-A4B3-A944BB0EA0DC}"/>
              </a:ext>
            </a:extLst>
          </p:cNvPr>
          <p:cNvCxnSpPr>
            <a:cxnSpLocks/>
          </p:cNvCxnSpPr>
          <p:nvPr/>
        </p:nvCxnSpPr>
        <p:spPr>
          <a:xfrm>
            <a:off x="6052450" y="1395395"/>
            <a:ext cx="0" cy="34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C723012-3F85-49E3-ABD2-5B4681911357}"/>
              </a:ext>
            </a:extLst>
          </p:cNvPr>
          <p:cNvSpPr/>
          <p:nvPr/>
        </p:nvSpPr>
        <p:spPr>
          <a:xfrm>
            <a:off x="5625905" y="1798234"/>
            <a:ext cx="818600" cy="11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đếm=0</a:t>
            </a:r>
            <a:endParaRPr lang="en-US" sz="900" dirty="0"/>
          </a:p>
        </p:txBody>
      </p:sp>
      <p:cxnSp>
        <p:nvCxnSpPr>
          <p:cNvPr id="13" name="Straight Arrow Connector 12">
            <a:extLst>
              <a:ext uri="{FF2B5EF4-FFF2-40B4-BE49-F238E27FC236}">
                <a16:creationId xmlns:a16="http://schemas.microsoft.com/office/drawing/2014/main" id="{7AB28943-5164-460A-84C3-EE080CBB818F}"/>
              </a:ext>
            </a:extLst>
          </p:cNvPr>
          <p:cNvCxnSpPr>
            <a:cxnSpLocks/>
          </p:cNvCxnSpPr>
          <p:nvPr/>
        </p:nvCxnSpPr>
        <p:spPr>
          <a:xfrm>
            <a:off x="6052450" y="1924698"/>
            <a:ext cx="0" cy="186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Flowchart: Decision 13">
                <a:extLst>
                  <a:ext uri="{FF2B5EF4-FFF2-40B4-BE49-F238E27FC236}">
                    <a16:creationId xmlns:a16="http://schemas.microsoft.com/office/drawing/2014/main" id="{6A6451F7-43AB-4064-8FA5-46E1C4B0B0A8}"/>
                  </a:ext>
                </a:extLst>
              </p:cNvPr>
              <p:cNvSpPr/>
              <p:nvPr/>
            </p:nvSpPr>
            <p:spPr>
              <a:xfrm>
                <a:off x="5382722" y="2113781"/>
                <a:ext cx="1305076" cy="25868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vi-VN" sz="900" i="1" smtClean="0">
                            <a:latin typeface="Cambria Math" panose="02040503050406030204" pitchFamily="18" charset="0"/>
                          </a:rPr>
                        </m:ctrlPr>
                      </m:sSubPr>
                      <m:e>
                        <m:r>
                          <m:rPr>
                            <m:sty m:val="p"/>
                          </m:rPr>
                          <a:rPr lang="vi-VN" sz="900" i="1">
                            <a:latin typeface="Cambria Math" panose="02040503050406030204" pitchFamily="18" charset="0"/>
                          </a:rPr>
                          <m:t>B</m:t>
                        </m:r>
                      </m:e>
                      <m:sub>
                        <m:r>
                          <m:rPr>
                            <m:sty m:val="p"/>
                          </m:rPr>
                          <a:rPr lang="vi-VN" sz="900" i="1">
                            <a:latin typeface="Cambria Math" panose="02040503050406030204" pitchFamily="18" charset="0"/>
                          </a:rPr>
                          <m:t>ii</m:t>
                        </m:r>
                      </m:sub>
                    </m:sSub>
                  </m:oMath>
                </a14:m>
                <a:r>
                  <a:rPr lang="vi-VN" sz="900" dirty="0"/>
                  <a:t>=0</a:t>
                </a:r>
                <a:endParaRPr lang="en-US" sz="900" dirty="0"/>
              </a:p>
            </p:txBody>
          </p:sp>
        </mc:Choice>
        <mc:Fallback xmlns="">
          <p:sp>
            <p:nvSpPr>
              <p:cNvPr id="14" name="Flowchart: Decision 13">
                <a:extLst>
                  <a:ext uri="{FF2B5EF4-FFF2-40B4-BE49-F238E27FC236}">
                    <a16:creationId xmlns:a16="http://schemas.microsoft.com/office/drawing/2014/main" id="{6A6451F7-43AB-4064-8FA5-46E1C4B0B0A8}"/>
                  </a:ext>
                </a:extLst>
              </p:cNvPr>
              <p:cNvSpPr>
                <a:spLocks noRot="1" noChangeAspect="1" noMove="1" noResize="1" noEditPoints="1" noAdjustHandles="1" noChangeArrowheads="1" noChangeShapeType="1" noTextEdit="1"/>
              </p:cNvSpPr>
              <p:nvPr/>
            </p:nvSpPr>
            <p:spPr>
              <a:xfrm>
                <a:off x="5382722" y="2113781"/>
                <a:ext cx="1305076" cy="258689"/>
              </a:xfrm>
              <a:prstGeom prst="flowChartDecision">
                <a:avLst/>
              </a:prstGeom>
              <a:blipFill>
                <a:blip r:embed="rId2"/>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EF9FB3DA-712C-4473-991B-13FD1B87F0A7}"/>
              </a:ext>
            </a:extLst>
          </p:cNvPr>
          <p:cNvCxnSpPr>
            <a:cxnSpLocks/>
            <a:stCxn id="14" idx="2"/>
          </p:cNvCxnSpPr>
          <p:nvPr/>
        </p:nvCxnSpPr>
        <p:spPr>
          <a:xfrm>
            <a:off x="6035260" y="2372470"/>
            <a:ext cx="0" cy="26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B7653C1-185D-47C8-BF1C-BA8861308E36}"/>
                  </a:ext>
                </a:extLst>
              </p:cNvPr>
              <p:cNvSpPr/>
              <p:nvPr/>
            </p:nvSpPr>
            <p:spPr>
              <a:xfrm>
                <a:off x="5303843" y="2643492"/>
                <a:ext cx="1386460" cy="261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Hàng i chia </a:t>
                </a:r>
                <a14:m>
                  <m:oMath xmlns:m="http://schemas.openxmlformats.org/officeDocument/2006/math">
                    <m:sSub>
                      <m:sSubPr>
                        <m:ctrlPr>
                          <a:rPr lang="vi-VN" sz="900" i="1" smtClean="0">
                            <a:latin typeface="Cambria Math" panose="02040503050406030204" pitchFamily="18" charset="0"/>
                          </a:rPr>
                        </m:ctrlPr>
                      </m:sSubPr>
                      <m:e>
                        <m:r>
                          <m:rPr>
                            <m:sty m:val="p"/>
                          </m:rPr>
                          <a:rPr lang="vi-VN" sz="900" i="1">
                            <a:latin typeface="Cambria Math" panose="02040503050406030204" pitchFamily="18" charset="0"/>
                          </a:rPr>
                          <m:t>B</m:t>
                        </m:r>
                      </m:e>
                      <m:sub>
                        <m:r>
                          <m:rPr>
                            <m:sty m:val="p"/>
                          </m:rPr>
                          <a:rPr lang="vi-VN" sz="900" i="1">
                            <a:latin typeface="Cambria Math" panose="02040503050406030204" pitchFamily="18" charset="0"/>
                          </a:rPr>
                          <m:t>ii</m:t>
                        </m:r>
                      </m:sub>
                    </m:sSub>
                  </m:oMath>
                </a14:m>
                <a:r>
                  <a:rPr lang="vi-VN" sz="900" dirty="0"/>
                  <a:t>,k=k*</a:t>
                </a:r>
                <a14:m>
                  <m:oMath xmlns:m="http://schemas.openxmlformats.org/officeDocument/2006/math">
                    <m:sSub>
                      <m:sSubPr>
                        <m:ctrlPr>
                          <a:rPr lang="vi-VN" sz="900" i="1" smtClean="0">
                            <a:latin typeface="Cambria Math" panose="02040503050406030204" pitchFamily="18" charset="0"/>
                          </a:rPr>
                        </m:ctrlPr>
                      </m:sSubPr>
                      <m:e>
                        <m:r>
                          <m:rPr>
                            <m:sty m:val="p"/>
                          </m:rPr>
                          <a:rPr lang="vi-VN" sz="900" i="1">
                            <a:latin typeface="Cambria Math" panose="02040503050406030204" pitchFamily="18" charset="0"/>
                          </a:rPr>
                          <m:t>B</m:t>
                        </m:r>
                      </m:e>
                      <m:sub>
                        <m:r>
                          <m:rPr>
                            <m:sty m:val="p"/>
                          </m:rPr>
                          <a:rPr lang="vi-VN" sz="900" i="1">
                            <a:latin typeface="Cambria Math" panose="02040503050406030204" pitchFamily="18" charset="0"/>
                          </a:rPr>
                          <m:t>ii</m:t>
                        </m:r>
                      </m:sub>
                    </m:sSub>
                  </m:oMath>
                </a14:m>
                <a:r>
                  <a:rPr lang="vi-VN" sz="900" dirty="0"/>
                  <a:t> e=i+1</a:t>
                </a:r>
                <a:endParaRPr lang="en-US" sz="900" baseline="-25000" dirty="0"/>
              </a:p>
            </p:txBody>
          </p:sp>
        </mc:Choice>
        <mc:Fallback xmlns="">
          <p:sp>
            <p:nvSpPr>
              <p:cNvPr id="17" name="Rectangle 16">
                <a:extLst>
                  <a:ext uri="{FF2B5EF4-FFF2-40B4-BE49-F238E27FC236}">
                    <a16:creationId xmlns:a16="http://schemas.microsoft.com/office/drawing/2014/main" id="{BB7653C1-185D-47C8-BF1C-BA8861308E36}"/>
                  </a:ext>
                </a:extLst>
              </p:cNvPr>
              <p:cNvSpPr>
                <a:spLocks noRot="1" noChangeAspect="1" noMove="1" noResize="1" noEditPoints="1" noAdjustHandles="1" noChangeArrowheads="1" noChangeShapeType="1" noTextEdit="1"/>
              </p:cNvSpPr>
              <p:nvPr/>
            </p:nvSpPr>
            <p:spPr>
              <a:xfrm>
                <a:off x="5303843" y="2643492"/>
                <a:ext cx="1386460" cy="261260"/>
              </a:xfrm>
              <a:prstGeom prst="rect">
                <a:avLst/>
              </a:prstGeom>
              <a:blipFill>
                <a:blip r:embed="rId3"/>
                <a:stretch>
                  <a:fillRect t="-17778" b="-26667"/>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5117FB4C-71B7-40E9-8810-8FF7C14D11D3}"/>
              </a:ext>
            </a:extLst>
          </p:cNvPr>
          <p:cNvCxnSpPr>
            <a:cxnSpLocks/>
            <a:stCxn id="17" idx="2"/>
            <a:endCxn id="29" idx="0"/>
          </p:cNvCxnSpPr>
          <p:nvPr/>
        </p:nvCxnSpPr>
        <p:spPr>
          <a:xfrm>
            <a:off x="5997073" y="2904752"/>
            <a:ext cx="36492" cy="22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0968F63F-9A0F-41A7-99C8-4E9273E9BE03}"/>
                  </a:ext>
                </a:extLst>
              </p:cNvPr>
              <p:cNvSpPr/>
              <p:nvPr/>
            </p:nvSpPr>
            <p:spPr>
              <a:xfrm>
                <a:off x="5783640" y="3128365"/>
                <a:ext cx="499850" cy="224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D=</a:t>
                </a:r>
                <a14:m>
                  <m:oMath xmlns:m="http://schemas.openxmlformats.org/officeDocument/2006/math">
                    <m:sSub>
                      <m:sSubPr>
                        <m:ctrlPr>
                          <a:rPr lang="vi-VN" sz="900" i="1" smtClean="0">
                            <a:latin typeface="Cambria Math" panose="02040503050406030204" pitchFamily="18" charset="0"/>
                          </a:rPr>
                        </m:ctrlPr>
                      </m:sSubPr>
                      <m:e>
                        <m:r>
                          <m:rPr>
                            <m:sty m:val="p"/>
                          </m:rPr>
                          <a:rPr lang="vi-VN" sz="900" i="1">
                            <a:latin typeface="Cambria Math" panose="02040503050406030204" pitchFamily="18" charset="0"/>
                          </a:rPr>
                          <m:t>B</m:t>
                        </m:r>
                      </m:e>
                      <m:sub>
                        <m:r>
                          <m:rPr>
                            <m:sty m:val="p"/>
                          </m:rPr>
                          <a:rPr lang="vi-VN" sz="900" i="1">
                            <a:latin typeface="Cambria Math" panose="02040503050406030204" pitchFamily="18" charset="0"/>
                          </a:rPr>
                          <m:t>ei</m:t>
                        </m:r>
                      </m:sub>
                    </m:sSub>
                  </m:oMath>
                </a14:m>
                <a:endParaRPr lang="en-US" sz="900" baseline="-25000" dirty="0"/>
              </a:p>
            </p:txBody>
          </p:sp>
        </mc:Choice>
        <mc:Fallback xmlns="">
          <p:sp>
            <p:nvSpPr>
              <p:cNvPr id="29" name="Rectangle 28">
                <a:extLst>
                  <a:ext uri="{FF2B5EF4-FFF2-40B4-BE49-F238E27FC236}">
                    <a16:creationId xmlns:a16="http://schemas.microsoft.com/office/drawing/2014/main" id="{0968F63F-9A0F-41A7-99C8-4E9273E9BE03}"/>
                  </a:ext>
                </a:extLst>
              </p:cNvPr>
              <p:cNvSpPr>
                <a:spLocks noRot="1" noChangeAspect="1" noMove="1" noResize="1" noEditPoints="1" noAdjustHandles="1" noChangeArrowheads="1" noChangeShapeType="1" noTextEdit="1"/>
              </p:cNvSpPr>
              <p:nvPr/>
            </p:nvSpPr>
            <p:spPr>
              <a:xfrm>
                <a:off x="5783640" y="3128365"/>
                <a:ext cx="499850" cy="224021"/>
              </a:xfrm>
              <a:prstGeom prst="rect">
                <a:avLst/>
              </a:prstGeom>
              <a:blipFill>
                <a:blip r:embed="rId4"/>
                <a:stretch>
                  <a:fillRect b="-7692"/>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6ECD4BCF-CF32-40BC-8150-5F8053C31091}"/>
              </a:ext>
            </a:extLst>
          </p:cNvPr>
          <p:cNvCxnSpPr>
            <a:cxnSpLocks/>
            <a:stCxn id="29" idx="2"/>
          </p:cNvCxnSpPr>
          <p:nvPr/>
        </p:nvCxnSpPr>
        <p:spPr>
          <a:xfrm>
            <a:off x="6033565" y="3352386"/>
            <a:ext cx="18884" cy="11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9FCB11F-3217-4957-8EEC-1CAAAB59FB29}"/>
              </a:ext>
            </a:extLst>
          </p:cNvPr>
          <p:cNvSpPr/>
          <p:nvPr/>
        </p:nvSpPr>
        <p:spPr>
          <a:xfrm>
            <a:off x="5625905" y="3453670"/>
            <a:ext cx="876749" cy="306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h</a:t>
            </a:r>
            <a:r>
              <a:rPr lang="vi-VN" sz="900" baseline="-25000" dirty="0"/>
              <a:t>e</a:t>
            </a:r>
            <a:r>
              <a:rPr lang="vi-VN" sz="900" dirty="0"/>
              <a:t>=h</a:t>
            </a:r>
            <a:r>
              <a:rPr lang="vi-VN" sz="900" baseline="-25000" dirty="0"/>
              <a:t>e</a:t>
            </a:r>
            <a:r>
              <a:rPr lang="vi-VN" sz="900" dirty="0"/>
              <a:t>-D*h</a:t>
            </a:r>
            <a:r>
              <a:rPr lang="vi-VN" sz="900" baseline="-25000" dirty="0"/>
              <a:t>i</a:t>
            </a:r>
            <a:endParaRPr lang="en-US" sz="900" baseline="-25000" dirty="0"/>
          </a:p>
        </p:txBody>
      </p:sp>
      <p:cxnSp>
        <p:nvCxnSpPr>
          <p:cNvPr id="45" name="Straight Arrow Connector 44">
            <a:extLst>
              <a:ext uri="{FF2B5EF4-FFF2-40B4-BE49-F238E27FC236}">
                <a16:creationId xmlns:a16="http://schemas.microsoft.com/office/drawing/2014/main" id="{AEF261E4-71A4-4F91-BF7A-9C65D7365901}"/>
              </a:ext>
            </a:extLst>
          </p:cNvPr>
          <p:cNvCxnSpPr>
            <a:stCxn id="43" idx="2"/>
          </p:cNvCxnSpPr>
          <p:nvPr/>
        </p:nvCxnSpPr>
        <p:spPr>
          <a:xfrm flipH="1">
            <a:off x="6064279" y="3760078"/>
            <a:ext cx="1" cy="185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8574F0C1-F78C-49B6-B070-4D567AF586DA}"/>
              </a:ext>
            </a:extLst>
          </p:cNvPr>
          <p:cNvSpPr/>
          <p:nvPr/>
        </p:nvSpPr>
        <p:spPr>
          <a:xfrm>
            <a:off x="5580739" y="3961596"/>
            <a:ext cx="967079" cy="30640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e</a:t>
            </a:r>
            <a:r>
              <a:rPr lang="vi-VN" sz="900"/>
              <a:t>=</a:t>
            </a:r>
            <a:r>
              <a:rPr lang="vi-VN" sz="900" dirty="0"/>
              <a:t>n?</a:t>
            </a:r>
            <a:endParaRPr lang="en-US" sz="900" dirty="0"/>
          </a:p>
        </p:txBody>
      </p:sp>
      <p:cxnSp>
        <p:nvCxnSpPr>
          <p:cNvPr id="50" name="Straight Arrow Connector 49">
            <a:extLst>
              <a:ext uri="{FF2B5EF4-FFF2-40B4-BE49-F238E27FC236}">
                <a16:creationId xmlns:a16="http://schemas.microsoft.com/office/drawing/2014/main" id="{612FE30B-30E9-40E1-A32A-AF1652BAFA81}"/>
              </a:ext>
            </a:extLst>
          </p:cNvPr>
          <p:cNvCxnSpPr>
            <a:stCxn id="46" idx="1"/>
          </p:cNvCxnSpPr>
          <p:nvPr/>
        </p:nvCxnSpPr>
        <p:spPr>
          <a:xfrm flipH="1">
            <a:off x="5146994" y="4114800"/>
            <a:ext cx="433745" cy="5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BBD4FC5-B4CC-412F-971B-C5BAA81C4987}"/>
              </a:ext>
            </a:extLst>
          </p:cNvPr>
          <p:cNvSpPr txBox="1"/>
          <p:nvPr/>
        </p:nvSpPr>
        <p:spPr>
          <a:xfrm>
            <a:off x="5262086" y="3892758"/>
            <a:ext cx="195658" cy="246221"/>
          </a:xfrm>
          <a:prstGeom prst="rect">
            <a:avLst/>
          </a:prstGeom>
          <a:noFill/>
        </p:spPr>
        <p:txBody>
          <a:bodyPr wrap="square" rtlCol="0">
            <a:spAutoFit/>
          </a:bodyPr>
          <a:lstStyle/>
          <a:p>
            <a:r>
              <a:rPr lang="vi-VN" sz="1000" dirty="0"/>
              <a:t>Đ</a:t>
            </a:r>
            <a:endParaRPr lang="en-US" sz="1000" dirty="0"/>
          </a:p>
        </p:txBody>
      </p:sp>
      <p:sp>
        <p:nvSpPr>
          <p:cNvPr id="52" name="Rectangle 51">
            <a:extLst>
              <a:ext uri="{FF2B5EF4-FFF2-40B4-BE49-F238E27FC236}">
                <a16:creationId xmlns:a16="http://schemas.microsoft.com/office/drawing/2014/main" id="{87378E0E-DC73-4244-8D13-A317F132B90E}"/>
              </a:ext>
            </a:extLst>
          </p:cNvPr>
          <p:cNvSpPr/>
          <p:nvPr/>
        </p:nvSpPr>
        <p:spPr>
          <a:xfrm>
            <a:off x="2543629" y="4006292"/>
            <a:ext cx="575601" cy="217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i=i+1</a:t>
            </a:r>
            <a:endParaRPr lang="en-US" sz="900" dirty="0"/>
          </a:p>
        </p:txBody>
      </p:sp>
      <p:cxnSp>
        <p:nvCxnSpPr>
          <p:cNvPr id="56" name="Straight Connector 55">
            <a:extLst>
              <a:ext uri="{FF2B5EF4-FFF2-40B4-BE49-F238E27FC236}">
                <a16:creationId xmlns:a16="http://schemas.microsoft.com/office/drawing/2014/main" id="{C7C19365-001E-4F8D-A355-CD578668E02F}"/>
              </a:ext>
            </a:extLst>
          </p:cNvPr>
          <p:cNvCxnSpPr>
            <a:stCxn id="52" idx="0"/>
          </p:cNvCxnSpPr>
          <p:nvPr/>
        </p:nvCxnSpPr>
        <p:spPr>
          <a:xfrm flipH="1" flipV="1">
            <a:off x="2826379" y="1612579"/>
            <a:ext cx="5051" cy="2393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F3183B6-71DF-4155-8B03-C9298EC0980B}"/>
              </a:ext>
            </a:extLst>
          </p:cNvPr>
          <p:cNvCxnSpPr>
            <a:cxnSpLocks/>
          </p:cNvCxnSpPr>
          <p:nvPr/>
        </p:nvCxnSpPr>
        <p:spPr>
          <a:xfrm flipV="1">
            <a:off x="2826379" y="1568012"/>
            <a:ext cx="3250067" cy="5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1D87B22-9AE4-46CA-BFD6-59F0FA1A6053}"/>
              </a:ext>
            </a:extLst>
          </p:cNvPr>
          <p:cNvCxnSpPr>
            <a:stCxn id="46" idx="2"/>
          </p:cNvCxnSpPr>
          <p:nvPr/>
        </p:nvCxnSpPr>
        <p:spPr>
          <a:xfrm flipH="1">
            <a:off x="6064278" y="4268004"/>
            <a:ext cx="1" cy="278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EBC45992-68F4-4AEA-A924-99D82E03ADD4}"/>
              </a:ext>
            </a:extLst>
          </p:cNvPr>
          <p:cNvSpPr/>
          <p:nvPr/>
        </p:nvSpPr>
        <p:spPr>
          <a:xfrm>
            <a:off x="5625905" y="4556502"/>
            <a:ext cx="853091" cy="21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e=e+1</a:t>
            </a:r>
            <a:endParaRPr lang="en-US" sz="900" dirty="0"/>
          </a:p>
        </p:txBody>
      </p:sp>
      <p:sp>
        <p:nvSpPr>
          <p:cNvPr id="63" name="TextBox 62">
            <a:extLst>
              <a:ext uri="{FF2B5EF4-FFF2-40B4-BE49-F238E27FC236}">
                <a16:creationId xmlns:a16="http://schemas.microsoft.com/office/drawing/2014/main" id="{1CAD1671-A566-4AAE-8194-3CEBC4312B2E}"/>
              </a:ext>
            </a:extLst>
          </p:cNvPr>
          <p:cNvSpPr txBox="1"/>
          <p:nvPr/>
        </p:nvSpPr>
        <p:spPr>
          <a:xfrm>
            <a:off x="6061302" y="4259508"/>
            <a:ext cx="169017" cy="246221"/>
          </a:xfrm>
          <a:prstGeom prst="rect">
            <a:avLst/>
          </a:prstGeom>
          <a:noFill/>
        </p:spPr>
        <p:txBody>
          <a:bodyPr wrap="square" rtlCol="0">
            <a:spAutoFit/>
          </a:bodyPr>
          <a:lstStyle/>
          <a:p>
            <a:r>
              <a:rPr lang="vi-VN" sz="1000" dirty="0"/>
              <a:t>S</a:t>
            </a:r>
            <a:endParaRPr lang="en-US" sz="1000" dirty="0"/>
          </a:p>
        </p:txBody>
      </p:sp>
      <p:cxnSp>
        <p:nvCxnSpPr>
          <p:cNvPr id="65" name="Connector: Elbow 64">
            <a:extLst>
              <a:ext uri="{FF2B5EF4-FFF2-40B4-BE49-F238E27FC236}">
                <a16:creationId xmlns:a16="http://schemas.microsoft.com/office/drawing/2014/main" id="{81446C8D-1DD3-4A1F-A2ED-9D306C0D1824}"/>
              </a:ext>
            </a:extLst>
          </p:cNvPr>
          <p:cNvCxnSpPr>
            <a:cxnSpLocks/>
            <a:stCxn id="62" idx="3"/>
            <a:endCxn id="29" idx="3"/>
          </p:cNvCxnSpPr>
          <p:nvPr/>
        </p:nvCxnSpPr>
        <p:spPr>
          <a:xfrm flipH="1" flipV="1">
            <a:off x="6283490" y="3240376"/>
            <a:ext cx="195506" cy="1422031"/>
          </a:xfrm>
          <a:prstGeom prst="bentConnector3">
            <a:avLst>
              <a:gd name="adj1" fmla="val -116927"/>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9336820-ADAC-4400-9A0D-4D7E2A92C0F2}"/>
              </a:ext>
            </a:extLst>
          </p:cNvPr>
          <p:cNvSpPr txBox="1"/>
          <p:nvPr/>
        </p:nvSpPr>
        <p:spPr>
          <a:xfrm>
            <a:off x="5987123" y="2370762"/>
            <a:ext cx="253529" cy="246221"/>
          </a:xfrm>
          <a:prstGeom prst="rect">
            <a:avLst/>
          </a:prstGeom>
          <a:noFill/>
        </p:spPr>
        <p:txBody>
          <a:bodyPr wrap="square" rtlCol="0">
            <a:spAutoFit/>
          </a:bodyPr>
          <a:lstStyle/>
          <a:p>
            <a:r>
              <a:rPr lang="vi-VN" sz="1000" dirty="0"/>
              <a:t>S</a:t>
            </a:r>
            <a:endParaRPr lang="en-US" sz="1000" dirty="0"/>
          </a:p>
        </p:txBody>
      </p:sp>
      <p:cxnSp>
        <p:nvCxnSpPr>
          <p:cNvPr id="68" name="Straight Arrow Connector 67">
            <a:extLst>
              <a:ext uri="{FF2B5EF4-FFF2-40B4-BE49-F238E27FC236}">
                <a16:creationId xmlns:a16="http://schemas.microsoft.com/office/drawing/2014/main" id="{D7564139-6D88-4B91-8004-4F3B190927C9}"/>
              </a:ext>
            </a:extLst>
          </p:cNvPr>
          <p:cNvCxnSpPr>
            <a:cxnSpLocks/>
            <a:stCxn id="14" idx="3"/>
          </p:cNvCxnSpPr>
          <p:nvPr/>
        </p:nvCxnSpPr>
        <p:spPr>
          <a:xfrm>
            <a:off x="6687798" y="2243126"/>
            <a:ext cx="1428148" cy="945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0B394A4-F863-4D5B-8E8E-326253F0A8C7}"/>
              </a:ext>
            </a:extLst>
          </p:cNvPr>
          <p:cNvSpPr txBox="1"/>
          <p:nvPr/>
        </p:nvSpPr>
        <p:spPr>
          <a:xfrm>
            <a:off x="7332129" y="2501811"/>
            <a:ext cx="139485" cy="246221"/>
          </a:xfrm>
          <a:prstGeom prst="rect">
            <a:avLst/>
          </a:prstGeom>
          <a:noFill/>
        </p:spPr>
        <p:txBody>
          <a:bodyPr wrap="square" rtlCol="0">
            <a:spAutoFit/>
          </a:bodyPr>
          <a:lstStyle/>
          <a:p>
            <a:r>
              <a:rPr lang="vi-VN" sz="1000" dirty="0"/>
              <a:t>Đ</a:t>
            </a:r>
            <a:endParaRPr lang="en-US" sz="1000" dirty="0"/>
          </a:p>
        </p:txBody>
      </p:sp>
      <p:sp>
        <p:nvSpPr>
          <p:cNvPr id="70" name="Flowchart: Decision 69">
            <a:extLst>
              <a:ext uri="{FF2B5EF4-FFF2-40B4-BE49-F238E27FC236}">
                <a16:creationId xmlns:a16="http://schemas.microsoft.com/office/drawing/2014/main" id="{B00B64C9-F1CC-4598-B9B8-97441A1D191D}"/>
              </a:ext>
            </a:extLst>
          </p:cNvPr>
          <p:cNvSpPr/>
          <p:nvPr/>
        </p:nvSpPr>
        <p:spPr>
          <a:xfrm>
            <a:off x="8144590" y="2992928"/>
            <a:ext cx="1292525" cy="3918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đếm&lt;n-i</a:t>
            </a:r>
            <a:endParaRPr lang="en-US" sz="900" dirty="0"/>
          </a:p>
        </p:txBody>
      </p:sp>
      <p:cxnSp>
        <p:nvCxnSpPr>
          <p:cNvPr id="73" name="Straight Arrow Connector 72">
            <a:extLst>
              <a:ext uri="{FF2B5EF4-FFF2-40B4-BE49-F238E27FC236}">
                <a16:creationId xmlns:a16="http://schemas.microsoft.com/office/drawing/2014/main" id="{760A9014-239A-4A4D-AB28-3883F2E087C1}"/>
              </a:ext>
            </a:extLst>
          </p:cNvPr>
          <p:cNvCxnSpPr>
            <a:stCxn id="70" idx="3"/>
          </p:cNvCxnSpPr>
          <p:nvPr/>
        </p:nvCxnSpPr>
        <p:spPr>
          <a:xfrm>
            <a:off x="9437115" y="3188872"/>
            <a:ext cx="4043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94729D56-ED32-4B63-98C2-DF6013A34BBE}"/>
              </a:ext>
            </a:extLst>
          </p:cNvPr>
          <p:cNvSpPr txBox="1"/>
          <p:nvPr/>
        </p:nvSpPr>
        <p:spPr>
          <a:xfrm>
            <a:off x="9428243" y="2939240"/>
            <a:ext cx="269990" cy="246221"/>
          </a:xfrm>
          <a:prstGeom prst="rect">
            <a:avLst/>
          </a:prstGeom>
          <a:noFill/>
        </p:spPr>
        <p:txBody>
          <a:bodyPr wrap="square" rtlCol="0">
            <a:spAutoFit/>
          </a:bodyPr>
          <a:lstStyle/>
          <a:p>
            <a:r>
              <a:rPr lang="vi-VN" sz="1000" dirty="0"/>
              <a:t>Đ</a:t>
            </a:r>
            <a:endParaRPr lang="en-US" sz="1000" dirty="0"/>
          </a:p>
        </p:txBody>
      </p:sp>
      <p:sp>
        <p:nvSpPr>
          <p:cNvPr id="75" name="Rectangle 74">
            <a:extLst>
              <a:ext uri="{FF2B5EF4-FFF2-40B4-BE49-F238E27FC236}">
                <a16:creationId xmlns:a16="http://schemas.microsoft.com/office/drawing/2014/main" id="{2B573583-5AB9-4179-A23E-AB62B8A14178}"/>
              </a:ext>
            </a:extLst>
          </p:cNvPr>
          <p:cNvSpPr/>
          <p:nvPr/>
        </p:nvSpPr>
        <p:spPr>
          <a:xfrm>
            <a:off x="9850296" y="3034995"/>
            <a:ext cx="1140265" cy="300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Đổi h</a:t>
            </a:r>
            <a:r>
              <a:rPr lang="vi-VN" sz="900" baseline="-25000" dirty="0"/>
              <a:t>i</a:t>
            </a:r>
            <a:r>
              <a:rPr lang="vi-VN" sz="900" dirty="0"/>
              <a:t> với h</a:t>
            </a:r>
            <a:r>
              <a:rPr lang="vi-VN" sz="900" baseline="-25000" dirty="0"/>
              <a:t>n-đếm</a:t>
            </a:r>
            <a:endParaRPr lang="en-US" sz="900" baseline="-25000" dirty="0"/>
          </a:p>
        </p:txBody>
      </p:sp>
      <p:cxnSp>
        <p:nvCxnSpPr>
          <p:cNvPr id="77" name="Straight Arrow Connector 76">
            <a:extLst>
              <a:ext uri="{FF2B5EF4-FFF2-40B4-BE49-F238E27FC236}">
                <a16:creationId xmlns:a16="http://schemas.microsoft.com/office/drawing/2014/main" id="{FED4227F-9A32-4D24-9BD2-3DA6D23BAAE6}"/>
              </a:ext>
            </a:extLst>
          </p:cNvPr>
          <p:cNvCxnSpPr>
            <a:stCxn id="75" idx="0"/>
          </p:cNvCxnSpPr>
          <p:nvPr/>
        </p:nvCxnSpPr>
        <p:spPr>
          <a:xfrm flipH="1" flipV="1">
            <a:off x="10420428" y="2643084"/>
            <a:ext cx="1" cy="391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24FA91F5-41BA-4DB3-B30C-645E0515EFEF}"/>
              </a:ext>
            </a:extLst>
          </p:cNvPr>
          <p:cNvSpPr/>
          <p:nvPr/>
        </p:nvSpPr>
        <p:spPr>
          <a:xfrm>
            <a:off x="9906400" y="2393372"/>
            <a:ext cx="1504201" cy="200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Đếm=đếm+1,đảo=đảo+1</a:t>
            </a:r>
            <a:endParaRPr lang="en-US" sz="900" dirty="0"/>
          </a:p>
        </p:txBody>
      </p:sp>
      <p:cxnSp>
        <p:nvCxnSpPr>
          <p:cNvPr id="80" name="Straight Arrow Connector 79">
            <a:extLst>
              <a:ext uri="{FF2B5EF4-FFF2-40B4-BE49-F238E27FC236}">
                <a16:creationId xmlns:a16="http://schemas.microsoft.com/office/drawing/2014/main" id="{55DB59AB-CDF2-4202-9DDF-858B30387F46}"/>
              </a:ext>
            </a:extLst>
          </p:cNvPr>
          <p:cNvCxnSpPr>
            <a:cxnSpLocks/>
            <a:stCxn id="78" idx="1"/>
          </p:cNvCxnSpPr>
          <p:nvPr/>
        </p:nvCxnSpPr>
        <p:spPr>
          <a:xfrm flipH="1" flipV="1">
            <a:off x="6061304" y="2017954"/>
            <a:ext cx="3845096" cy="475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Flowchart: Decision 89">
            <a:extLst>
              <a:ext uri="{FF2B5EF4-FFF2-40B4-BE49-F238E27FC236}">
                <a16:creationId xmlns:a16="http://schemas.microsoft.com/office/drawing/2014/main" id="{9AEDEAFD-B403-438A-A9C0-3193E792506D}"/>
              </a:ext>
            </a:extLst>
          </p:cNvPr>
          <p:cNvSpPr/>
          <p:nvPr/>
        </p:nvSpPr>
        <p:spPr>
          <a:xfrm>
            <a:off x="4172012" y="3923205"/>
            <a:ext cx="967079" cy="38318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i=n?</a:t>
            </a:r>
            <a:endParaRPr lang="en-US" sz="900" dirty="0"/>
          </a:p>
        </p:txBody>
      </p:sp>
      <p:cxnSp>
        <p:nvCxnSpPr>
          <p:cNvPr id="92" name="Straight Arrow Connector 91">
            <a:extLst>
              <a:ext uri="{FF2B5EF4-FFF2-40B4-BE49-F238E27FC236}">
                <a16:creationId xmlns:a16="http://schemas.microsoft.com/office/drawing/2014/main" id="{B15CD32A-BA04-49FD-B659-97AEFE58151A}"/>
              </a:ext>
            </a:extLst>
          </p:cNvPr>
          <p:cNvCxnSpPr>
            <a:stCxn id="90" idx="1"/>
            <a:endCxn id="52" idx="3"/>
          </p:cNvCxnSpPr>
          <p:nvPr/>
        </p:nvCxnSpPr>
        <p:spPr>
          <a:xfrm flipH="1">
            <a:off x="3119230" y="4114800"/>
            <a:ext cx="1052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4C94BF1-CCD2-4292-802B-1BE66FBB3F00}"/>
              </a:ext>
            </a:extLst>
          </p:cNvPr>
          <p:cNvSpPr txBox="1"/>
          <p:nvPr/>
        </p:nvSpPr>
        <p:spPr>
          <a:xfrm>
            <a:off x="3466592" y="3892758"/>
            <a:ext cx="227487" cy="246221"/>
          </a:xfrm>
          <a:prstGeom prst="rect">
            <a:avLst/>
          </a:prstGeom>
          <a:noFill/>
        </p:spPr>
        <p:txBody>
          <a:bodyPr wrap="square" rtlCol="0">
            <a:spAutoFit/>
          </a:bodyPr>
          <a:lstStyle/>
          <a:p>
            <a:r>
              <a:rPr lang="vi-VN" sz="1000" dirty="0"/>
              <a:t>S</a:t>
            </a:r>
            <a:endParaRPr lang="en-US" sz="1000" dirty="0"/>
          </a:p>
        </p:txBody>
      </p:sp>
      <p:cxnSp>
        <p:nvCxnSpPr>
          <p:cNvPr id="96" name="Straight Arrow Connector 95">
            <a:extLst>
              <a:ext uri="{FF2B5EF4-FFF2-40B4-BE49-F238E27FC236}">
                <a16:creationId xmlns:a16="http://schemas.microsoft.com/office/drawing/2014/main" id="{3915AF9B-C98C-4BB8-AC59-1EEDE16EF0D3}"/>
              </a:ext>
            </a:extLst>
          </p:cNvPr>
          <p:cNvCxnSpPr>
            <a:cxnSpLocks/>
            <a:stCxn id="90" idx="2"/>
          </p:cNvCxnSpPr>
          <p:nvPr/>
        </p:nvCxnSpPr>
        <p:spPr>
          <a:xfrm>
            <a:off x="4655552" y="4306394"/>
            <a:ext cx="0" cy="570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B58AFF5-2A07-47EC-8E87-62F56B5D2378}"/>
              </a:ext>
            </a:extLst>
          </p:cNvPr>
          <p:cNvSpPr txBox="1"/>
          <p:nvPr/>
        </p:nvSpPr>
        <p:spPr>
          <a:xfrm>
            <a:off x="4650145" y="4423058"/>
            <a:ext cx="462869" cy="246221"/>
          </a:xfrm>
          <a:prstGeom prst="rect">
            <a:avLst/>
          </a:prstGeom>
          <a:noFill/>
        </p:spPr>
        <p:txBody>
          <a:bodyPr wrap="square" rtlCol="0">
            <a:spAutoFit/>
          </a:bodyPr>
          <a:lstStyle/>
          <a:p>
            <a:r>
              <a:rPr lang="vi-VN" sz="1000" dirty="0"/>
              <a:t>Đ</a:t>
            </a:r>
            <a:endParaRPr lang="en-US" sz="1000" dirty="0"/>
          </a:p>
        </p:txBody>
      </p:sp>
      <p:sp>
        <p:nvSpPr>
          <p:cNvPr id="99" name="Oval 98">
            <a:extLst>
              <a:ext uri="{FF2B5EF4-FFF2-40B4-BE49-F238E27FC236}">
                <a16:creationId xmlns:a16="http://schemas.microsoft.com/office/drawing/2014/main" id="{4F6322F5-F5C0-4221-AC62-97916DFB36B5}"/>
              </a:ext>
            </a:extLst>
          </p:cNvPr>
          <p:cNvSpPr/>
          <p:nvPr/>
        </p:nvSpPr>
        <p:spPr>
          <a:xfrm>
            <a:off x="3808537" y="4946036"/>
            <a:ext cx="1683216" cy="570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900" dirty="0"/>
              <a:t>Output: B</a:t>
            </a:r>
            <a:r>
              <a:rPr lang="vi-VN" sz="900" baseline="-25000" dirty="0"/>
              <a:t>ii</a:t>
            </a:r>
            <a:r>
              <a:rPr lang="vi-VN" sz="900" dirty="0"/>
              <a:t>*k*(-1)</a:t>
            </a:r>
            <a:r>
              <a:rPr lang="vi-VN" sz="900" baseline="30000" dirty="0"/>
              <a:t>đảo</a:t>
            </a:r>
            <a:endParaRPr lang="en-US" sz="900" dirty="0"/>
          </a:p>
        </p:txBody>
      </p:sp>
      <p:cxnSp>
        <p:nvCxnSpPr>
          <p:cNvPr id="3" name="Straight Arrow Connector 2">
            <a:extLst>
              <a:ext uri="{FF2B5EF4-FFF2-40B4-BE49-F238E27FC236}">
                <a16:creationId xmlns:a16="http://schemas.microsoft.com/office/drawing/2014/main" id="{68760857-5FD2-4CC5-BFD5-AD1BFA1A9A7A}"/>
              </a:ext>
            </a:extLst>
          </p:cNvPr>
          <p:cNvCxnSpPr>
            <a:stCxn id="70" idx="2"/>
          </p:cNvCxnSpPr>
          <p:nvPr/>
        </p:nvCxnSpPr>
        <p:spPr>
          <a:xfrm>
            <a:off x="8790853" y="3384816"/>
            <a:ext cx="2165" cy="258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BB0F8D6-017F-4B4E-AFCC-35D87DE381BA}"/>
              </a:ext>
            </a:extLst>
          </p:cNvPr>
          <p:cNvSpPr txBox="1"/>
          <p:nvPr/>
        </p:nvSpPr>
        <p:spPr>
          <a:xfrm>
            <a:off x="8838429" y="3346109"/>
            <a:ext cx="195506" cy="246221"/>
          </a:xfrm>
          <a:prstGeom prst="rect">
            <a:avLst/>
          </a:prstGeom>
          <a:noFill/>
        </p:spPr>
        <p:txBody>
          <a:bodyPr wrap="square" rtlCol="0">
            <a:spAutoFit/>
          </a:bodyPr>
          <a:lstStyle/>
          <a:p>
            <a:r>
              <a:rPr lang="vi-VN" sz="1000" dirty="0"/>
              <a:t>S</a:t>
            </a:r>
            <a:endParaRPr lang="en-US" sz="1000" dirty="0"/>
          </a:p>
        </p:txBody>
      </p:sp>
      <p:sp>
        <p:nvSpPr>
          <p:cNvPr id="6" name="Flowchart: Decision 5">
            <a:extLst>
              <a:ext uri="{FF2B5EF4-FFF2-40B4-BE49-F238E27FC236}">
                <a16:creationId xmlns:a16="http://schemas.microsoft.com/office/drawing/2014/main" id="{E7F3D151-F6BE-439E-BB85-822E279FDE98}"/>
              </a:ext>
            </a:extLst>
          </p:cNvPr>
          <p:cNvSpPr/>
          <p:nvPr/>
        </p:nvSpPr>
        <p:spPr>
          <a:xfrm>
            <a:off x="8305531" y="3665204"/>
            <a:ext cx="991598" cy="3410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i=n?</a:t>
            </a:r>
            <a:endParaRPr lang="en-US" sz="1000" dirty="0"/>
          </a:p>
        </p:txBody>
      </p:sp>
      <p:cxnSp>
        <p:nvCxnSpPr>
          <p:cNvPr id="12" name="Connector: Elbow 11">
            <a:extLst>
              <a:ext uri="{FF2B5EF4-FFF2-40B4-BE49-F238E27FC236}">
                <a16:creationId xmlns:a16="http://schemas.microsoft.com/office/drawing/2014/main" id="{49DAD36F-8BB3-44D3-AEE2-493A657E00CB}"/>
              </a:ext>
            </a:extLst>
          </p:cNvPr>
          <p:cNvCxnSpPr>
            <a:stCxn id="6" idx="2"/>
            <a:endCxn id="99" idx="6"/>
          </p:cNvCxnSpPr>
          <p:nvPr/>
        </p:nvCxnSpPr>
        <p:spPr>
          <a:xfrm rot="5400000">
            <a:off x="6534069" y="2963977"/>
            <a:ext cx="1224947" cy="33095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D85C22F-AE37-497B-9A1E-3A8AE32CDAB2}"/>
              </a:ext>
            </a:extLst>
          </p:cNvPr>
          <p:cNvSpPr txBox="1"/>
          <p:nvPr/>
        </p:nvSpPr>
        <p:spPr>
          <a:xfrm>
            <a:off x="8852076" y="4337240"/>
            <a:ext cx="394308" cy="253916"/>
          </a:xfrm>
          <a:prstGeom prst="rect">
            <a:avLst/>
          </a:prstGeom>
          <a:noFill/>
        </p:spPr>
        <p:txBody>
          <a:bodyPr wrap="square" rtlCol="0">
            <a:spAutoFit/>
          </a:bodyPr>
          <a:lstStyle/>
          <a:p>
            <a:r>
              <a:rPr lang="vi-VN" sz="1050" dirty="0"/>
              <a:t>Đ</a:t>
            </a:r>
            <a:endParaRPr lang="en-US" sz="1050" dirty="0"/>
          </a:p>
        </p:txBody>
      </p:sp>
      <p:cxnSp>
        <p:nvCxnSpPr>
          <p:cNvPr id="19" name="Straight Arrow Connector 18">
            <a:extLst>
              <a:ext uri="{FF2B5EF4-FFF2-40B4-BE49-F238E27FC236}">
                <a16:creationId xmlns:a16="http://schemas.microsoft.com/office/drawing/2014/main" id="{CE8A3A43-2806-42D5-BDED-E57F314AF33B}"/>
              </a:ext>
            </a:extLst>
          </p:cNvPr>
          <p:cNvCxnSpPr>
            <a:stCxn id="6" idx="1"/>
          </p:cNvCxnSpPr>
          <p:nvPr/>
        </p:nvCxnSpPr>
        <p:spPr>
          <a:xfrm flipH="1">
            <a:off x="7983852" y="3835748"/>
            <a:ext cx="321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308EC87-1C03-4AC6-BD20-B4F4EAC67A24}"/>
              </a:ext>
            </a:extLst>
          </p:cNvPr>
          <p:cNvSpPr txBox="1"/>
          <p:nvPr/>
        </p:nvSpPr>
        <p:spPr>
          <a:xfrm>
            <a:off x="8058611" y="3606841"/>
            <a:ext cx="269626" cy="246221"/>
          </a:xfrm>
          <a:prstGeom prst="rect">
            <a:avLst/>
          </a:prstGeom>
          <a:noFill/>
        </p:spPr>
        <p:txBody>
          <a:bodyPr wrap="none" rtlCol="0">
            <a:spAutoFit/>
          </a:bodyPr>
          <a:lstStyle/>
          <a:p>
            <a:r>
              <a:rPr lang="vi-VN" sz="1000" dirty="0"/>
              <a:t>S</a:t>
            </a:r>
            <a:endParaRPr lang="en-US" sz="1000" dirty="0"/>
          </a:p>
        </p:txBody>
      </p:sp>
      <p:sp>
        <p:nvSpPr>
          <p:cNvPr id="22" name="Rectangle 21">
            <a:extLst>
              <a:ext uri="{FF2B5EF4-FFF2-40B4-BE49-F238E27FC236}">
                <a16:creationId xmlns:a16="http://schemas.microsoft.com/office/drawing/2014/main" id="{DFA1FE91-E38D-4354-98BA-ABA363CE4536}"/>
              </a:ext>
            </a:extLst>
          </p:cNvPr>
          <p:cNvSpPr/>
          <p:nvPr/>
        </p:nvSpPr>
        <p:spPr>
          <a:xfrm>
            <a:off x="7248899" y="3696259"/>
            <a:ext cx="724237" cy="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dirty="0"/>
              <a:t>i=i+1</a:t>
            </a:r>
            <a:endParaRPr lang="en-US" sz="1000" dirty="0"/>
          </a:p>
        </p:txBody>
      </p:sp>
      <p:cxnSp>
        <p:nvCxnSpPr>
          <p:cNvPr id="26" name="Straight Connector 25">
            <a:extLst>
              <a:ext uri="{FF2B5EF4-FFF2-40B4-BE49-F238E27FC236}">
                <a16:creationId xmlns:a16="http://schemas.microsoft.com/office/drawing/2014/main" id="{645CF16A-8251-4C1B-AEE8-4A9C4CFF7917}"/>
              </a:ext>
            </a:extLst>
          </p:cNvPr>
          <p:cNvCxnSpPr>
            <a:stCxn id="22" idx="0"/>
          </p:cNvCxnSpPr>
          <p:nvPr/>
        </p:nvCxnSpPr>
        <p:spPr>
          <a:xfrm flipH="1" flipV="1">
            <a:off x="7611017" y="1626644"/>
            <a:ext cx="1" cy="206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02A9927-4809-4D80-A8D2-7206A4CDDAA2}"/>
              </a:ext>
            </a:extLst>
          </p:cNvPr>
          <p:cNvCxnSpPr/>
          <p:nvPr/>
        </p:nvCxnSpPr>
        <p:spPr>
          <a:xfrm flipH="1" flipV="1">
            <a:off x="6032660" y="1568012"/>
            <a:ext cx="1585687" cy="5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799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II.   PHƯƠNG PHÁP GAUSS</a:t>
            </a:r>
          </a:p>
        </p:txBody>
      </p:sp>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4972050" cy="461665"/>
          </a:xfrm>
          <a:prstGeom prst="rect">
            <a:avLst/>
          </a:prstGeom>
          <a:noFill/>
        </p:spPr>
        <p:txBody>
          <a:bodyPr wrap="square" rtlCol="0">
            <a:spAutoFit/>
          </a:bodyPr>
          <a:lstStyle/>
          <a:p>
            <a:r>
              <a:rPr lang="vi-VN" sz="2400" dirty="0"/>
              <a:t>3.Sơ đồ thuật toán </a:t>
            </a:r>
            <a:endParaRPr lang="en-US" sz="2400" dirty="0"/>
          </a:p>
        </p:txBody>
      </p:sp>
      <p:sp>
        <p:nvSpPr>
          <p:cNvPr id="5" name="Oval 4">
            <a:extLst>
              <a:ext uri="{FF2B5EF4-FFF2-40B4-BE49-F238E27FC236}">
                <a16:creationId xmlns:a16="http://schemas.microsoft.com/office/drawing/2014/main" id="{3A972620-8C8D-4290-8E5B-EF7BD8581C7F}"/>
              </a:ext>
            </a:extLst>
          </p:cNvPr>
          <p:cNvSpPr/>
          <p:nvPr/>
        </p:nvSpPr>
        <p:spPr>
          <a:xfrm>
            <a:off x="2066924" y="2352674"/>
            <a:ext cx="1495425" cy="9045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Begin</a:t>
            </a:r>
            <a:endParaRPr lang="en-US" sz="1600" dirty="0"/>
          </a:p>
        </p:txBody>
      </p:sp>
      <p:cxnSp>
        <p:nvCxnSpPr>
          <p:cNvPr id="7" name="Straight Arrow Connector 6">
            <a:extLst>
              <a:ext uri="{FF2B5EF4-FFF2-40B4-BE49-F238E27FC236}">
                <a16:creationId xmlns:a16="http://schemas.microsoft.com/office/drawing/2014/main" id="{2C815945-9B03-472B-9610-27AC11F85BC5}"/>
              </a:ext>
            </a:extLst>
          </p:cNvPr>
          <p:cNvCxnSpPr>
            <a:stCxn id="5" idx="6"/>
          </p:cNvCxnSpPr>
          <p:nvPr/>
        </p:nvCxnSpPr>
        <p:spPr>
          <a:xfrm>
            <a:off x="3562349" y="2804965"/>
            <a:ext cx="714376" cy="9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a:extLst>
              <a:ext uri="{FF2B5EF4-FFF2-40B4-BE49-F238E27FC236}">
                <a16:creationId xmlns:a16="http://schemas.microsoft.com/office/drawing/2014/main" id="{3B9A7C3A-1D6A-4224-8EBB-BB2305F01F05}"/>
              </a:ext>
            </a:extLst>
          </p:cNvPr>
          <p:cNvSpPr/>
          <p:nvPr/>
        </p:nvSpPr>
        <p:spPr>
          <a:xfrm>
            <a:off x="4276725" y="2352674"/>
            <a:ext cx="1495425" cy="87645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Input</a:t>
            </a:r>
            <a:r>
              <a:rPr lang="vi-VN" dirty="0"/>
              <a:t> A</a:t>
            </a:r>
            <a:endParaRPr lang="en-US" dirty="0"/>
          </a:p>
        </p:txBody>
      </p:sp>
      <p:cxnSp>
        <p:nvCxnSpPr>
          <p:cNvPr id="10" name="Straight Arrow Connector 9">
            <a:extLst>
              <a:ext uri="{FF2B5EF4-FFF2-40B4-BE49-F238E27FC236}">
                <a16:creationId xmlns:a16="http://schemas.microsoft.com/office/drawing/2014/main" id="{904DE062-06CF-44A6-93E0-26A08D3B396C}"/>
              </a:ext>
            </a:extLst>
          </p:cNvPr>
          <p:cNvCxnSpPr/>
          <p:nvPr/>
        </p:nvCxnSpPr>
        <p:spPr>
          <a:xfrm>
            <a:off x="5791199" y="2804965"/>
            <a:ext cx="1028701" cy="9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43E3359-74C1-4E3C-8D0C-A26DFD3B7E52}"/>
              </a:ext>
            </a:extLst>
          </p:cNvPr>
          <p:cNvSpPr/>
          <p:nvPr/>
        </p:nvSpPr>
        <p:spPr>
          <a:xfrm>
            <a:off x="6819900" y="2380796"/>
            <a:ext cx="1390650" cy="876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Tính det(A)</a:t>
            </a:r>
            <a:endParaRPr lang="en-US" sz="1600" dirty="0"/>
          </a:p>
        </p:txBody>
      </p:sp>
      <p:cxnSp>
        <p:nvCxnSpPr>
          <p:cNvPr id="13" name="Straight Arrow Connector 12">
            <a:extLst>
              <a:ext uri="{FF2B5EF4-FFF2-40B4-BE49-F238E27FC236}">
                <a16:creationId xmlns:a16="http://schemas.microsoft.com/office/drawing/2014/main" id="{ACEF361D-4B29-48AF-A7D6-11D858FB2FC5}"/>
              </a:ext>
            </a:extLst>
          </p:cNvPr>
          <p:cNvCxnSpPr>
            <a:cxnSpLocks/>
          </p:cNvCxnSpPr>
          <p:nvPr/>
        </p:nvCxnSpPr>
        <p:spPr>
          <a:xfrm flipV="1">
            <a:off x="7734300" y="2814339"/>
            <a:ext cx="1162050" cy="4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a:extLst>
              <a:ext uri="{FF2B5EF4-FFF2-40B4-BE49-F238E27FC236}">
                <a16:creationId xmlns:a16="http://schemas.microsoft.com/office/drawing/2014/main" id="{2E120D64-E6FA-46E8-A6FB-2135D03BD0EF}"/>
              </a:ext>
            </a:extLst>
          </p:cNvPr>
          <p:cNvSpPr/>
          <p:nvPr/>
        </p:nvSpPr>
        <p:spPr>
          <a:xfrm>
            <a:off x="8896350" y="2380797"/>
            <a:ext cx="2400300" cy="8717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det(A)=0?</a:t>
            </a:r>
            <a:endParaRPr lang="en-US" sz="1600" dirty="0"/>
          </a:p>
        </p:txBody>
      </p:sp>
      <p:cxnSp>
        <p:nvCxnSpPr>
          <p:cNvPr id="20" name="Straight Arrow Connector 19">
            <a:extLst>
              <a:ext uri="{FF2B5EF4-FFF2-40B4-BE49-F238E27FC236}">
                <a16:creationId xmlns:a16="http://schemas.microsoft.com/office/drawing/2014/main" id="{99672422-8841-41D7-8504-A699A4079B3F}"/>
              </a:ext>
            </a:extLst>
          </p:cNvPr>
          <p:cNvCxnSpPr>
            <a:cxnSpLocks/>
          </p:cNvCxnSpPr>
          <p:nvPr/>
        </p:nvCxnSpPr>
        <p:spPr>
          <a:xfrm>
            <a:off x="11296650" y="2804965"/>
            <a:ext cx="0" cy="187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8BF8770B-EC67-4CCC-856E-AAEA66E01A90}"/>
              </a:ext>
            </a:extLst>
          </p:cNvPr>
          <p:cNvSpPr/>
          <p:nvPr/>
        </p:nvSpPr>
        <p:spPr>
          <a:xfrm>
            <a:off x="10763250" y="5836561"/>
            <a:ext cx="1066800" cy="8717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End</a:t>
            </a:r>
            <a:endParaRPr lang="en-US" sz="1600" dirty="0"/>
          </a:p>
        </p:txBody>
      </p:sp>
      <p:sp>
        <p:nvSpPr>
          <p:cNvPr id="23" name="TextBox 22">
            <a:extLst>
              <a:ext uri="{FF2B5EF4-FFF2-40B4-BE49-F238E27FC236}">
                <a16:creationId xmlns:a16="http://schemas.microsoft.com/office/drawing/2014/main" id="{71F9DB70-3BE4-452E-8212-2D91F5E0EC5D}"/>
              </a:ext>
            </a:extLst>
          </p:cNvPr>
          <p:cNvSpPr txBox="1"/>
          <p:nvPr/>
        </p:nvSpPr>
        <p:spPr>
          <a:xfrm>
            <a:off x="11306175" y="3312092"/>
            <a:ext cx="409571" cy="369332"/>
          </a:xfrm>
          <a:prstGeom prst="rect">
            <a:avLst/>
          </a:prstGeom>
          <a:noFill/>
        </p:spPr>
        <p:txBody>
          <a:bodyPr wrap="square" rtlCol="0">
            <a:spAutoFit/>
          </a:bodyPr>
          <a:lstStyle/>
          <a:p>
            <a:r>
              <a:rPr lang="vi-VN" dirty="0"/>
              <a:t>Đ</a:t>
            </a:r>
            <a:endParaRPr lang="en-US" dirty="0"/>
          </a:p>
        </p:txBody>
      </p:sp>
      <p:cxnSp>
        <p:nvCxnSpPr>
          <p:cNvPr id="25" name="Straight Arrow Connector 24">
            <a:extLst>
              <a:ext uri="{FF2B5EF4-FFF2-40B4-BE49-F238E27FC236}">
                <a16:creationId xmlns:a16="http://schemas.microsoft.com/office/drawing/2014/main" id="{70136B0B-5318-496F-B990-F16DB8A149D2}"/>
              </a:ext>
            </a:extLst>
          </p:cNvPr>
          <p:cNvCxnSpPr>
            <a:cxnSpLocks/>
          </p:cNvCxnSpPr>
          <p:nvPr/>
        </p:nvCxnSpPr>
        <p:spPr>
          <a:xfrm>
            <a:off x="10091739" y="2828926"/>
            <a:ext cx="9525" cy="86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DF2AED8-9B81-479E-B970-6357F3E4A897}"/>
              </a:ext>
            </a:extLst>
          </p:cNvPr>
          <p:cNvSpPr txBox="1"/>
          <p:nvPr/>
        </p:nvSpPr>
        <p:spPr>
          <a:xfrm>
            <a:off x="10148889" y="3429000"/>
            <a:ext cx="333372" cy="369332"/>
          </a:xfrm>
          <a:prstGeom prst="rect">
            <a:avLst/>
          </a:prstGeom>
          <a:noFill/>
        </p:spPr>
        <p:txBody>
          <a:bodyPr wrap="square" rtlCol="0">
            <a:spAutoFit/>
          </a:bodyPr>
          <a:lstStyle/>
          <a:p>
            <a:r>
              <a:rPr lang="vi-VN" dirty="0"/>
              <a:t>S</a:t>
            </a:r>
            <a:endParaRPr lang="en-US" dirty="0"/>
          </a:p>
        </p:txBody>
      </p:sp>
      <p:sp>
        <p:nvSpPr>
          <p:cNvPr id="27" name="Rectangle 26">
            <a:extLst>
              <a:ext uri="{FF2B5EF4-FFF2-40B4-BE49-F238E27FC236}">
                <a16:creationId xmlns:a16="http://schemas.microsoft.com/office/drawing/2014/main" id="{39C5B81E-A3FD-4217-8A1E-F4914EC847BD}"/>
              </a:ext>
            </a:extLst>
          </p:cNvPr>
          <p:cNvSpPr/>
          <p:nvPr/>
        </p:nvSpPr>
        <p:spPr>
          <a:xfrm>
            <a:off x="9453581" y="3700698"/>
            <a:ext cx="1266813"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i= j= 1,C=0</a:t>
            </a:r>
            <a:endParaRPr lang="en-US" sz="1600" dirty="0"/>
          </a:p>
        </p:txBody>
      </p:sp>
      <p:cxnSp>
        <p:nvCxnSpPr>
          <p:cNvPr id="29" name="Straight Arrow Connector 28">
            <a:extLst>
              <a:ext uri="{FF2B5EF4-FFF2-40B4-BE49-F238E27FC236}">
                <a16:creationId xmlns:a16="http://schemas.microsoft.com/office/drawing/2014/main" id="{DCAA1FCE-E348-4DDD-863D-DE744A895E8E}"/>
              </a:ext>
            </a:extLst>
          </p:cNvPr>
          <p:cNvCxnSpPr>
            <a:cxnSpLocks/>
            <a:stCxn id="27" idx="1"/>
          </p:cNvCxnSpPr>
          <p:nvPr/>
        </p:nvCxnSpPr>
        <p:spPr>
          <a:xfrm flipH="1">
            <a:off x="8529645" y="4038836"/>
            <a:ext cx="923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7188A6F-63F4-4DCE-B5E7-857C1EC8DF97}"/>
              </a:ext>
            </a:extLst>
          </p:cNvPr>
          <p:cNvSpPr/>
          <p:nvPr/>
        </p:nvSpPr>
        <p:spPr>
          <a:xfrm>
            <a:off x="6686550" y="3710071"/>
            <a:ext cx="1838325" cy="666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Xóa hàng i cột j của A, thu được B</a:t>
            </a:r>
            <a:endParaRPr lang="en-US" sz="1600" dirty="0"/>
          </a:p>
        </p:txBody>
      </p:sp>
      <p:cxnSp>
        <p:nvCxnSpPr>
          <p:cNvPr id="33" name="Straight Arrow Connector 32">
            <a:extLst>
              <a:ext uri="{FF2B5EF4-FFF2-40B4-BE49-F238E27FC236}">
                <a16:creationId xmlns:a16="http://schemas.microsoft.com/office/drawing/2014/main" id="{A7B43511-03CB-4017-A3BE-35C2D32CC783}"/>
              </a:ext>
            </a:extLst>
          </p:cNvPr>
          <p:cNvCxnSpPr>
            <a:cxnSpLocks/>
            <a:stCxn id="31" idx="1"/>
          </p:cNvCxnSpPr>
          <p:nvPr/>
        </p:nvCxnSpPr>
        <p:spPr>
          <a:xfrm flipH="1" flipV="1">
            <a:off x="5676900" y="4038836"/>
            <a:ext cx="1009650" cy="4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31D8C6D-1892-46BC-93F0-310688B9AB27}"/>
              </a:ext>
            </a:extLst>
          </p:cNvPr>
          <p:cNvSpPr/>
          <p:nvPr/>
        </p:nvSpPr>
        <p:spPr>
          <a:xfrm>
            <a:off x="3017031" y="3666017"/>
            <a:ext cx="2667000" cy="676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Dùng Gauss cho B.</a:t>
            </a:r>
          </a:p>
          <a:p>
            <a:pPr algn="ctr"/>
            <a:r>
              <a:rPr lang="vi-VN" sz="1600" dirty="0"/>
              <a:t>C</a:t>
            </a:r>
            <a:r>
              <a:rPr lang="vi-VN" sz="1600" baseline="-25000" dirty="0"/>
              <a:t>ji</a:t>
            </a:r>
            <a:r>
              <a:rPr lang="vi-VN" sz="1600" dirty="0"/>
              <a:t>=(-1)</a:t>
            </a:r>
            <a:r>
              <a:rPr lang="vi-VN" sz="1600" baseline="30000" dirty="0"/>
              <a:t>i+j </a:t>
            </a:r>
            <a:r>
              <a:rPr lang="vi-VN" sz="1600" dirty="0"/>
              <a:t>det(B)/det(A)</a:t>
            </a:r>
            <a:endParaRPr lang="en-US" sz="1600" dirty="0"/>
          </a:p>
        </p:txBody>
      </p:sp>
      <p:cxnSp>
        <p:nvCxnSpPr>
          <p:cNvPr id="37" name="Straight Arrow Connector 36">
            <a:extLst>
              <a:ext uri="{FF2B5EF4-FFF2-40B4-BE49-F238E27FC236}">
                <a16:creationId xmlns:a16="http://schemas.microsoft.com/office/drawing/2014/main" id="{F6BD6976-9A69-4E4C-85C0-123B650C6F54}"/>
              </a:ext>
            </a:extLst>
          </p:cNvPr>
          <p:cNvCxnSpPr>
            <a:cxnSpLocks/>
          </p:cNvCxnSpPr>
          <p:nvPr/>
        </p:nvCxnSpPr>
        <p:spPr>
          <a:xfrm>
            <a:off x="4338640" y="4124733"/>
            <a:ext cx="4760" cy="700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9C5E4446-5DF0-4DAE-BED2-C987C0109D4B}"/>
              </a:ext>
            </a:extLst>
          </p:cNvPr>
          <p:cNvSpPr/>
          <p:nvPr/>
        </p:nvSpPr>
        <p:spPr>
          <a:xfrm>
            <a:off x="3262314" y="4879419"/>
            <a:ext cx="2162172" cy="6762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(i+j)=2n?</a:t>
            </a:r>
            <a:endParaRPr lang="en-US" sz="1600" dirty="0"/>
          </a:p>
        </p:txBody>
      </p:sp>
      <p:cxnSp>
        <p:nvCxnSpPr>
          <p:cNvPr id="40" name="Straight Connector 39">
            <a:extLst>
              <a:ext uri="{FF2B5EF4-FFF2-40B4-BE49-F238E27FC236}">
                <a16:creationId xmlns:a16="http://schemas.microsoft.com/office/drawing/2014/main" id="{568551E3-AECC-4267-A65E-8DFBB6037F1F}"/>
              </a:ext>
            </a:extLst>
          </p:cNvPr>
          <p:cNvCxnSpPr>
            <a:cxnSpLocks/>
            <a:stCxn id="38" idx="2"/>
          </p:cNvCxnSpPr>
          <p:nvPr/>
        </p:nvCxnSpPr>
        <p:spPr>
          <a:xfrm>
            <a:off x="4343400" y="5555695"/>
            <a:ext cx="0" cy="1152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F6972D-3BF6-4F3F-A3BC-A89A4B3B6AB5}"/>
              </a:ext>
            </a:extLst>
          </p:cNvPr>
          <p:cNvCxnSpPr/>
          <p:nvPr/>
        </p:nvCxnSpPr>
        <p:spPr>
          <a:xfrm>
            <a:off x="4229101" y="670833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A76304F-2142-459A-8714-2788260C304B}"/>
              </a:ext>
            </a:extLst>
          </p:cNvPr>
          <p:cNvCxnSpPr>
            <a:cxnSpLocks/>
          </p:cNvCxnSpPr>
          <p:nvPr/>
        </p:nvCxnSpPr>
        <p:spPr>
          <a:xfrm>
            <a:off x="4276725" y="6530901"/>
            <a:ext cx="4714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F54BEE9-87C1-45EF-8289-79B0ACCD82BF}"/>
              </a:ext>
            </a:extLst>
          </p:cNvPr>
          <p:cNvSpPr txBox="1"/>
          <p:nvPr/>
        </p:nvSpPr>
        <p:spPr>
          <a:xfrm>
            <a:off x="4024319" y="5836561"/>
            <a:ext cx="409564" cy="369332"/>
          </a:xfrm>
          <a:prstGeom prst="rect">
            <a:avLst/>
          </a:prstGeom>
          <a:noFill/>
        </p:spPr>
        <p:txBody>
          <a:bodyPr wrap="square" rtlCol="0">
            <a:spAutoFit/>
          </a:bodyPr>
          <a:lstStyle/>
          <a:p>
            <a:r>
              <a:rPr lang="vi-VN" dirty="0"/>
              <a:t>Đ</a:t>
            </a:r>
            <a:endParaRPr lang="en-US" dirty="0"/>
          </a:p>
        </p:txBody>
      </p:sp>
      <p:cxnSp>
        <p:nvCxnSpPr>
          <p:cNvPr id="47" name="Straight Arrow Connector 46">
            <a:extLst>
              <a:ext uri="{FF2B5EF4-FFF2-40B4-BE49-F238E27FC236}">
                <a16:creationId xmlns:a16="http://schemas.microsoft.com/office/drawing/2014/main" id="{40BEA3E8-CD5B-4AE5-B5E0-74AB7C24D99F}"/>
              </a:ext>
            </a:extLst>
          </p:cNvPr>
          <p:cNvCxnSpPr>
            <a:cxnSpLocks/>
            <a:stCxn id="38" idx="3"/>
          </p:cNvCxnSpPr>
          <p:nvPr/>
        </p:nvCxnSpPr>
        <p:spPr>
          <a:xfrm>
            <a:off x="5424486" y="5217557"/>
            <a:ext cx="709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Flowchart: Decision 49">
            <a:extLst>
              <a:ext uri="{FF2B5EF4-FFF2-40B4-BE49-F238E27FC236}">
                <a16:creationId xmlns:a16="http://schemas.microsoft.com/office/drawing/2014/main" id="{0D147169-8F2E-4E39-BC49-BFA73D270A5F}"/>
              </a:ext>
            </a:extLst>
          </p:cNvPr>
          <p:cNvSpPr/>
          <p:nvPr/>
        </p:nvSpPr>
        <p:spPr>
          <a:xfrm>
            <a:off x="6134095" y="4888215"/>
            <a:ext cx="1195385" cy="6762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j=n?</a:t>
            </a:r>
            <a:endParaRPr lang="en-US" sz="1600" dirty="0"/>
          </a:p>
        </p:txBody>
      </p:sp>
      <p:sp>
        <p:nvSpPr>
          <p:cNvPr id="51" name="TextBox 50">
            <a:extLst>
              <a:ext uri="{FF2B5EF4-FFF2-40B4-BE49-F238E27FC236}">
                <a16:creationId xmlns:a16="http://schemas.microsoft.com/office/drawing/2014/main" id="{25663EC0-2F19-41D9-B9DC-8950722A4B7F}"/>
              </a:ext>
            </a:extLst>
          </p:cNvPr>
          <p:cNvSpPr txBox="1"/>
          <p:nvPr/>
        </p:nvSpPr>
        <p:spPr>
          <a:xfrm>
            <a:off x="5429242" y="4888215"/>
            <a:ext cx="442924" cy="369332"/>
          </a:xfrm>
          <a:prstGeom prst="rect">
            <a:avLst/>
          </a:prstGeom>
          <a:noFill/>
        </p:spPr>
        <p:txBody>
          <a:bodyPr wrap="square" rtlCol="0">
            <a:spAutoFit/>
          </a:bodyPr>
          <a:lstStyle/>
          <a:p>
            <a:r>
              <a:rPr lang="vi-VN" dirty="0"/>
              <a:t>S</a:t>
            </a:r>
            <a:endParaRPr lang="en-US" dirty="0"/>
          </a:p>
        </p:txBody>
      </p:sp>
      <p:cxnSp>
        <p:nvCxnSpPr>
          <p:cNvPr id="54" name="Straight Arrow Connector 53">
            <a:extLst>
              <a:ext uri="{FF2B5EF4-FFF2-40B4-BE49-F238E27FC236}">
                <a16:creationId xmlns:a16="http://schemas.microsoft.com/office/drawing/2014/main" id="{47E5C28D-37D7-4485-95A4-515F28856C39}"/>
              </a:ext>
            </a:extLst>
          </p:cNvPr>
          <p:cNvCxnSpPr>
            <a:stCxn id="50" idx="3"/>
          </p:cNvCxnSpPr>
          <p:nvPr/>
        </p:nvCxnSpPr>
        <p:spPr>
          <a:xfrm flipV="1">
            <a:off x="7329480" y="5217557"/>
            <a:ext cx="404820" cy="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AFCDC2C8-F14F-4184-A41C-FD5170500299}"/>
              </a:ext>
            </a:extLst>
          </p:cNvPr>
          <p:cNvSpPr txBox="1"/>
          <p:nvPr/>
        </p:nvSpPr>
        <p:spPr>
          <a:xfrm>
            <a:off x="7329480" y="4888215"/>
            <a:ext cx="261921" cy="369332"/>
          </a:xfrm>
          <a:prstGeom prst="rect">
            <a:avLst/>
          </a:prstGeom>
          <a:noFill/>
        </p:spPr>
        <p:txBody>
          <a:bodyPr wrap="square" rtlCol="0">
            <a:spAutoFit/>
          </a:bodyPr>
          <a:lstStyle/>
          <a:p>
            <a:r>
              <a:rPr lang="vi-VN" dirty="0"/>
              <a:t>Đ</a:t>
            </a:r>
            <a:endParaRPr lang="en-US" dirty="0"/>
          </a:p>
        </p:txBody>
      </p:sp>
      <p:sp>
        <p:nvSpPr>
          <p:cNvPr id="56" name="Rectangle 55">
            <a:extLst>
              <a:ext uri="{FF2B5EF4-FFF2-40B4-BE49-F238E27FC236}">
                <a16:creationId xmlns:a16="http://schemas.microsoft.com/office/drawing/2014/main" id="{1CD8757E-92D3-4E6D-8BF0-A810B3495FF0}"/>
              </a:ext>
            </a:extLst>
          </p:cNvPr>
          <p:cNvSpPr/>
          <p:nvPr/>
        </p:nvSpPr>
        <p:spPr>
          <a:xfrm>
            <a:off x="7796205" y="4866616"/>
            <a:ext cx="1000131" cy="68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i=i+1;j=1</a:t>
            </a:r>
            <a:endParaRPr lang="en-US" sz="1600" dirty="0"/>
          </a:p>
        </p:txBody>
      </p:sp>
      <p:cxnSp>
        <p:nvCxnSpPr>
          <p:cNvPr id="61" name="Connector: Elbow 60">
            <a:extLst>
              <a:ext uri="{FF2B5EF4-FFF2-40B4-BE49-F238E27FC236}">
                <a16:creationId xmlns:a16="http://schemas.microsoft.com/office/drawing/2014/main" id="{DB2FEA1F-F7C7-4CB6-84FB-EF64CD01340E}"/>
              </a:ext>
            </a:extLst>
          </p:cNvPr>
          <p:cNvCxnSpPr>
            <a:stCxn id="56" idx="3"/>
          </p:cNvCxnSpPr>
          <p:nvPr/>
        </p:nvCxnSpPr>
        <p:spPr>
          <a:xfrm flipV="1">
            <a:off x="8796336" y="4038835"/>
            <a:ext cx="195277" cy="11703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2D0188-FB57-4FFE-8C7A-1F64B623A11B}"/>
              </a:ext>
            </a:extLst>
          </p:cNvPr>
          <p:cNvCxnSpPr>
            <a:stCxn id="50" idx="2"/>
          </p:cNvCxnSpPr>
          <p:nvPr/>
        </p:nvCxnSpPr>
        <p:spPr>
          <a:xfrm flipH="1">
            <a:off x="6731787" y="5564491"/>
            <a:ext cx="1" cy="312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D23F022-0D4A-48AD-A7A3-AEEFEE07F975}"/>
              </a:ext>
            </a:extLst>
          </p:cNvPr>
          <p:cNvSpPr txBox="1"/>
          <p:nvPr/>
        </p:nvSpPr>
        <p:spPr>
          <a:xfrm>
            <a:off x="6372225" y="5564491"/>
            <a:ext cx="245258" cy="369332"/>
          </a:xfrm>
          <a:prstGeom prst="rect">
            <a:avLst/>
          </a:prstGeom>
          <a:noFill/>
        </p:spPr>
        <p:txBody>
          <a:bodyPr wrap="square" rtlCol="0">
            <a:spAutoFit/>
          </a:bodyPr>
          <a:lstStyle/>
          <a:p>
            <a:r>
              <a:rPr lang="vi-VN" dirty="0"/>
              <a:t>S</a:t>
            </a:r>
            <a:endParaRPr lang="en-US" dirty="0"/>
          </a:p>
        </p:txBody>
      </p:sp>
      <p:sp>
        <p:nvSpPr>
          <p:cNvPr id="65" name="Rectangle 64">
            <a:extLst>
              <a:ext uri="{FF2B5EF4-FFF2-40B4-BE49-F238E27FC236}">
                <a16:creationId xmlns:a16="http://schemas.microsoft.com/office/drawing/2014/main" id="{20960376-7533-421A-B6AE-A0E7F42651C6}"/>
              </a:ext>
            </a:extLst>
          </p:cNvPr>
          <p:cNvSpPr/>
          <p:nvPr/>
        </p:nvSpPr>
        <p:spPr>
          <a:xfrm>
            <a:off x="6334124" y="5964195"/>
            <a:ext cx="876297" cy="419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j=j+1</a:t>
            </a:r>
            <a:endParaRPr lang="en-US" sz="1600" dirty="0"/>
          </a:p>
        </p:txBody>
      </p:sp>
      <p:cxnSp>
        <p:nvCxnSpPr>
          <p:cNvPr id="67" name="Connector: Elbow 66">
            <a:extLst>
              <a:ext uri="{FF2B5EF4-FFF2-40B4-BE49-F238E27FC236}">
                <a16:creationId xmlns:a16="http://schemas.microsoft.com/office/drawing/2014/main" id="{D7BEF56D-2E88-4472-ABC6-FE8541EC782A}"/>
              </a:ext>
            </a:extLst>
          </p:cNvPr>
          <p:cNvCxnSpPr>
            <a:cxnSpLocks/>
            <a:stCxn id="65" idx="3"/>
          </p:cNvCxnSpPr>
          <p:nvPr/>
        </p:nvCxnSpPr>
        <p:spPr>
          <a:xfrm flipV="1">
            <a:off x="7210421" y="4038835"/>
            <a:ext cx="1857379" cy="21351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8B8FFB2B-C05D-433A-A9FB-46DCF63B85EF}"/>
              </a:ext>
            </a:extLst>
          </p:cNvPr>
          <p:cNvSpPr/>
          <p:nvPr/>
        </p:nvSpPr>
        <p:spPr>
          <a:xfrm>
            <a:off x="9067800" y="5964195"/>
            <a:ext cx="1414455" cy="839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t>Output C</a:t>
            </a:r>
            <a:endParaRPr lang="en-US" sz="1600" dirty="0"/>
          </a:p>
        </p:txBody>
      </p:sp>
      <p:cxnSp>
        <p:nvCxnSpPr>
          <p:cNvPr id="72" name="Straight Arrow Connector 71">
            <a:extLst>
              <a:ext uri="{FF2B5EF4-FFF2-40B4-BE49-F238E27FC236}">
                <a16:creationId xmlns:a16="http://schemas.microsoft.com/office/drawing/2014/main" id="{58724214-A67A-462F-8E3E-99C19CAB1DC1}"/>
              </a:ext>
            </a:extLst>
          </p:cNvPr>
          <p:cNvCxnSpPr>
            <a:stCxn id="69" idx="6"/>
          </p:cNvCxnSpPr>
          <p:nvPr/>
        </p:nvCxnSpPr>
        <p:spPr>
          <a:xfrm>
            <a:off x="10482255" y="6383839"/>
            <a:ext cx="28099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982D6155-F9DD-4ACA-9219-455AFBE7E0FA}"/>
              </a:ext>
            </a:extLst>
          </p:cNvPr>
          <p:cNvSpPr/>
          <p:nvPr/>
        </p:nvSpPr>
        <p:spPr>
          <a:xfrm>
            <a:off x="10763259" y="4739023"/>
            <a:ext cx="1066791" cy="88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dirty="0"/>
              <a:t>Output</a:t>
            </a:r>
            <a:endParaRPr lang="en-US" sz="1400" dirty="0"/>
          </a:p>
        </p:txBody>
      </p:sp>
      <p:cxnSp>
        <p:nvCxnSpPr>
          <p:cNvPr id="77" name="Straight Arrow Connector 76">
            <a:extLst>
              <a:ext uri="{FF2B5EF4-FFF2-40B4-BE49-F238E27FC236}">
                <a16:creationId xmlns:a16="http://schemas.microsoft.com/office/drawing/2014/main" id="{EFBC10B8-C1DC-4016-9411-665BB8ECB5E1}"/>
              </a:ext>
            </a:extLst>
          </p:cNvPr>
          <p:cNvCxnSpPr>
            <a:stCxn id="75" idx="4"/>
            <a:endCxn id="21" idx="0"/>
          </p:cNvCxnSpPr>
          <p:nvPr/>
        </p:nvCxnSpPr>
        <p:spPr>
          <a:xfrm flipH="1">
            <a:off x="11296650" y="5626739"/>
            <a:ext cx="5" cy="20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1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E528F-5CA8-4143-859B-1ACC9145866E}"/>
              </a:ext>
            </a:extLst>
          </p:cNvPr>
          <p:cNvSpPr txBox="1"/>
          <p:nvPr/>
        </p:nvSpPr>
        <p:spPr>
          <a:xfrm>
            <a:off x="1576485" y="793491"/>
            <a:ext cx="7679094" cy="982000"/>
          </a:xfrm>
          <a:prstGeom prst="rect">
            <a:avLst/>
          </a:prstGeom>
          <a:noFill/>
        </p:spPr>
        <p:txBody>
          <a:bodyPr wrap="square" rtlCol="0">
            <a:spAutoFit/>
          </a:bodyPr>
          <a:lstStyle/>
          <a:p>
            <a:pPr>
              <a:lnSpc>
                <a:spcPct val="250000"/>
              </a:lnSpc>
            </a:pPr>
            <a:r>
              <a:rPr lang="vi-VN" sz="2800" dirty="0"/>
              <a:t>III.   PHƯƠNG PHÁP GAUSS- JORDAN</a:t>
            </a:r>
          </a:p>
        </p:txBody>
      </p:sp>
      <p:sp>
        <p:nvSpPr>
          <p:cNvPr id="3" name="TextBox 2">
            <a:extLst>
              <a:ext uri="{FF2B5EF4-FFF2-40B4-BE49-F238E27FC236}">
                <a16:creationId xmlns:a16="http://schemas.microsoft.com/office/drawing/2014/main" id="{264C9521-2FA7-42B3-8F9B-1E66DEA41F95}"/>
              </a:ext>
            </a:extLst>
          </p:cNvPr>
          <p:cNvSpPr txBox="1"/>
          <p:nvPr/>
        </p:nvSpPr>
        <p:spPr>
          <a:xfrm>
            <a:off x="1576485" y="1775491"/>
            <a:ext cx="4972050" cy="461665"/>
          </a:xfrm>
          <a:prstGeom prst="rect">
            <a:avLst/>
          </a:prstGeom>
          <a:noFill/>
        </p:spPr>
        <p:txBody>
          <a:bodyPr wrap="square" rtlCol="0">
            <a:spAutoFit/>
          </a:bodyPr>
          <a:lstStyle/>
          <a:p>
            <a:r>
              <a:rPr lang="vi-VN" sz="2400" dirty="0"/>
              <a:t>1. Ý tưởng</a:t>
            </a:r>
            <a:endParaRPr lang="en-US" sz="2400" dirty="0"/>
          </a:p>
        </p:txBody>
      </p:sp>
      <p:sp>
        <p:nvSpPr>
          <p:cNvPr id="6" name="TextBox 5">
            <a:extLst>
              <a:ext uri="{FF2B5EF4-FFF2-40B4-BE49-F238E27FC236}">
                <a16:creationId xmlns:a16="http://schemas.microsoft.com/office/drawing/2014/main" id="{96AE9DED-51BF-4736-A76A-705D716C79A8}"/>
              </a:ext>
            </a:extLst>
          </p:cNvPr>
          <p:cNvSpPr txBox="1"/>
          <p:nvPr/>
        </p:nvSpPr>
        <p:spPr>
          <a:xfrm>
            <a:off x="1576484" y="2362200"/>
            <a:ext cx="8786715" cy="3416320"/>
          </a:xfrm>
          <a:prstGeom prst="rect">
            <a:avLst/>
          </a:prstGeom>
          <a:noFill/>
        </p:spPr>
        <p:txBody>
          <a:bodyPr wrap="square" rtlCol="0">
            <a:spAutoFit/>
          </a:bodyPr>
          <a:lstStyle/>
          <a:p>
            <a:r>
              <a:rPr lang="vi-VN" dirty="0"/>
              <a:t>Cho ma trận A. Các phép biến đổi trên hàng như thêm vào tổ hợp tuyến tính các hàng khác, chia hàng cho một số hay đảo vị trí các hàng cho nhau tương đương với nhân một ma trận B vào bên trái A.</a:t>
            </a:r>
          </a:p>
          <a:p>
            <a:endParaRPr lang="vi-VN" dirty="0"/>
          </a:p>
          <a:p>
            <a:r>
              <a:rPr lang="vi-VN" dirty="0"/>
              <a:t>Nếu ta biến đổi ma trận A như nào thì biến đổi ma trận E như thế, biến A thành E thì khi đó ma trận E ban đầu chính là A</a:t>
            </a:r>
            <a:r>
              <a:rPr lang="vi-VN" baseline="30000" dirty="0"/>
              <a:t>-1</a:t>
            </a:r>
            <a:r>
              <a:rPr lang="vi-VN" dirty="0"/>
              <a:t>.</a:t>
            </a:r>
          </a:p>
          <a:p>
            <a:endParaRPr lang="vi-VN" dirty="0"/>
          </a:p>
          <a:p>
            <a:r>
              <a:rPr lang="vi-VN" dirty="0"/>
              <a:t> Với phương pháp Gauss- Jordan, ma trận A sẽ về dạng trên mỗi cột chỉ có ít nhất một phần tử khác 0. Sau đó chuẩn hóa và đảo hàng ta sẽ thu được ma trận E.</a:t>
            </a:r>
          </a:p>
          <a:p>
            <a:endParaRPr lang="vi-VN" dirty="0"/>
          </a:p>
          <a:p>
            <a:r>
              <a:rPr lang="vi-VN" dirty="0"/>
              <a:t>Thực hiện y hệt các phép biến đổi trong Gauss- Jordan của ma trận A với ma trận E, ta thu được A</a:t>
            </a:r>
            <a:r>
              <a:rPr lang="vi-VN" baseline="30000" dirty="0"/>
              <a:t>-1</a:t>
            </a:r>
            <a:r>
              <a:rPr lang="vi-VN" dirty="0"/>
              <a:t>.</a:t>
            </a:r>
            <a:endParaRPr lang="en-US" dirty="0"/>
          </a:p>
        </p:txBody>
      </p:sp>
    </p:spTree>
    <p:extLst>
      <p:ext uri="{BB962C8B-B14F-4D97-AF65-F5344CB8AC3E}">
        <p14:creationId xmlns:p14="http://schemas.microsoft.com/office/powerpoint/2010/main" val="1815474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267EA44385C645A61F527470A803C6" ma:contentTypeVersion="7" ma:contentTypeDescription="Create a new document." ma:contentTypeScope="" ma:versionID="5e435e2c888aabec13620977d7455544">
  <xsd:schema xmlns:xsd="http://www.w3.org/2001/XMLSchema" xmlns:xs="http://www.w3.org/2001/XMLSchema" xmlns:p="http://schemas.microsoft.com/office/2006/metadata/properties" xmlns:ns2="c0b09c89-4db7-4272-96b1-7857f8178130" xmlns:ns3="fafca14e-5926-4aba-b21c-859abbd99a94" targetNamespace="http://schemas.microsoft.com/office/2006/metadata/properties" ma:root="true" ma:fieldsID="c6708de422b45e5869731643d45a23b8" ns2:_="" ns3:_="">
    <xsd:import namespace="c0b09c89-4db7-4272-96b1-7857f8178130"/>
    <xsd:import namespace="fafca14e-5926-4aba-b21c-859abbd99a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b09c89-4db7-4272-96b1-7857f8178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fca14e-5926-4aba-b21c-859abbd99a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E93291-F1A6-44E1-80A5-E509AE2DA28F}">
  <ds:schemaRefs>
    <ds:schemaRef ds:uri="http://purl.org/dc/terms/"/>
    <ds:schemaRef ds:uri="http://schemas.openxmlformats.org/package/2006/metadata/core-properties"/>
    <ds:schemaRef ds:uri="http://purl.org/dc/dcmitype/"/>
    <ds:schemaRef ds:uri="http://schemas.microsoft.com/office/infopath/2007/PartnerControls"/>
    <ds:schemaRef ds:uri="8ab704ea-5686-4c6f-ac46-988122663ccb"/>
    <ds:schemaRef ds:uri="http://purl.org/dc/elements/1.1/"/>
    <ds:schemaRef ds:uri="http://schemas.microsoft.com/office/2006/documentManagement/types"/>
    <ds:schemaRef ds:uri="b1f3c163-4c80-44e0-bf27-e722edf8261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79F8333-4287-44B0-B8F5-3B8949CC9CB6}"/>
</file>

<file path=customXml/itemProps3.xml><?xml version="1.0" encoding="utf-8"?>
<ds:datastoreItem xmlns:ds="http://schemas.openxmlformats.org/officeDocument/2006/customXml" ds:itemID="{DCD26AFB-3F24-4A34-BEB0-BB0D6C3AFA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1713</TotalTime>
  <Words>1984</Words>
  <Application>Microsoft Office PowerPoint</Application>
  <PresentationFormat>Widescreen</PresentationFormat>
  <Paragraphs>329</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 Duy Hai 20206197</dc:creator>
  <cp:lastModifiedBy>Ta Duy Hai 20206197</cp:lastModifiedBy>
  <cp:revision>79</cp:revision>
  <dcterms:created xsi:type="dcterms:W3CDTF">2021-11-07T10:03:06Z</dcterms:created>
  <dcterms:modified xsi:type="dcterms:W3CDTF">2022-01-19T09:39:28Z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0x01010013267EA44385C645A61F527470A803C6</vt:lpwstr>
  </property>
</Properties>
</file>