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2"/>
  </p:notesMasterIdLst>
  <p:handoutMasterIdLst>
    <p:handoutMasterId r:id="rId33"/>
  </p:handoutMasterIdLst>
  <p:sldIdLst>
    <p:sldId id="270" r:id="rId2"/>
    <p:sldId id="271" r:id="rId3"/>
    <p:sldId id="257" r:id="rId4"/>
    <p:sldId id="267" r:id="rId5"/>
    <p:sldId id="265" r:id="rId6"/>
    <p:sldId id="266" r:id="rId7"/>
    <p:sldId id="272" r:id="rId8"/>
    <p:sldId id="273" r:id="rId9"/>
    <p:sldId id="274" r:id="rId10"/>
    <p:sldId id="275" r:id="rId11"/>
    <p:sldId id="276" r:id="rId12"/>
    <p:sldId id="277" r:id="rId13"/>
    <p:sldId id="284" r:id="rId14"/>
    <p:sldId id="278" r:id="rId15"/>
    <p:sldId id="279" r:id="rId16"/>
    <p:sldId id="280" r:id="rId17"/>
    <p:sldId id="281" r:id="rId18"/>
    <p:sldId id="282" r:id="rId19"/>
    <p:sldId id="283" r:id="rId20"/>
    <p:sldId id="285" r:id="rId21"/>
    <p:sldId id="286" r:id="rId22"/>
    <p:sldId id="287" r:id="rId23"/>
    <p:sldId id="293" r:id="rId24"/>
    <p:sldId id="302" r:id="rId25"/>
    <p:sldId id="298" r:id="rId26"/>
    <p:sldId id="288" r:id="rId27"/>
    <p:sldId id="290" r:id="rId28"/>
    <p:sldId id="292" r:id="rId29"/>
    <p:sldId id="294" r:id="rId30"/>
    <p:sldId id="26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0" autoAdjust="0"/>
    <p:restoredTop sz="94660"/>
  </p:normalViewPr>
  <p:slideViewPr>
    <p:cSldViewPr snapToGrid="0">
      <p:cViewPr varScale="1">
        <p:scale>
          <a:sx n="55" d="100"/>
          <a:sy n="55" d="100"/>
        </p:scale>
        <p:origin x="95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emf"/><Relationship Id="rId1" Type="http://schemas.openxmlformats.org/officeDocument/2006/relationships/image" Target="../media/image8.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3.wmf"/><Relationship Id="rId7" Type="http://schemas.openxmlformats.org/officeDocument/2006/relationships/image" Target="../media/image64.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10" Type="http://schemas.openxmlformats.org/officeDocument/2006/relationships/image" Target="../media/image79.wmf"/><Relationship Id="rId4" Type="http://schemas.openxmlformats.org/officeDocument/2006/relationships/image" Target="../media/image74.wmf"/><Relationship Id="rId9" Type="http://schemas.openxmlformats.org/officeDocument/2006/relationships/image" Target="../media/image7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90.emf"/><Relationship Id="rId3" Type="http://schemas.openxmlformats.org/officeDocument/2006/relationships/image" Target="../media/image81.wmf"/><Relationship Id="rId7" Type="http://schemas.openxmlformats.org/officeDocument/2006/relationships/image" Target="../media/image85.wmf"/><Relationship Id="rId12" Type="http://schemas.openxmlformats.org/officeDocument/2006/relationships/image" Target="../media/image89.wmf"/><Relationship Id="rId2" Type="http://schemas.openxmlformats.org/officeDocument/2006/relationships/image" Target="../media/image80.wmf"/><Relationship Id="rId1" Type="http://schemas.openxmlformats.org/officeDocument/2006/relationships/image" Target="../media/image64.wmf"/><Relationship Id="rId6" Type="http://schemas.openxmlformats.org/officeDocument/2006/relationships/image" Target="../media/image84.wmf"/><Relationship Id="rId11" Type="http://schemas.openxmlformats.org/officeDocument/2006/relationships/image" Target="../media/image88.wmf"/><Relationship Id="rId5" Type="http://schemas.openxmlformats.org/officeDocument/2006/relationships/image" Target="../media/image83.wmf"/><Relationship Id="rId10" Type="http://schemas.openxmlformats.org/officeDocument/2006/relationships/image" Target="../media/image43.wmf"/><Relationship Id="rId4" Type="http://schemas.openxmlformats.org/officeDocument/2006/relationships/image" Target="../media/image82.wmf"/><Relationship Id="rId9" Type="http://schemas.openxmlformats.org/officeDocument/2006/relationships/image" Target="../media/image87.wmf"/><Relationship Id="rId14" Type="http://schemas.openxmlformats.org/officeDocument/2006/relationships/image" Target="../media/image9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 Id="rId9" Type="http://schemas.openxmlformats.org/officeDocument/2006/relationships/image" Target="../media/image10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07.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3.wmf"/><Relationship Id="rId7" Type="http://schemas.openxmlformats.org/officeDocument/2006/relationships/image" Target="../media/image129.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image" Target="../media/image131.wmf"/><Relationship Id="rId7" Type="http://schemas.openxmlformats.org/officeDocument/2006/relationships/image" Target="../media/image135.emf"/><Relationship Id="rId12" Type="http://schemas.openxmlformats.org/officeDocument/2006/relationships/image" Target="../media/image140.wmf"/><Relationship Id="rId2" Type="http://schemas.openxmlformats.org/officeDocument/2006/relationships/image" Target="../media/image130.emf"/><Relationship Id="rId1" Type="http://schemas.openxmlformats.org/officeDocument/2006/relationships/image" Target="../media/image123.wmf"/><Relationship Id="rId6" Type="http://schemas.openxmlformats.org/officeDocument/2006/relationships/image" Target="../media/image134.wmf"/><Relationship Id="rId11" Type="http://schemas.openxmlformats.org/officeDocument/2006/relationships/image" Target="../media/image139.wmf"/><Relationship Id="rId5" Type="http://schemas.openxmlformats.org/officeDocument/2006/relationships/image" Target="../media/image133.wmf"/><Relationship Id="rId10" Type="http://schemas.openxmlformats.org/officeDocument/2006/relationships/image" Target="../media/image138.emf"/><Relationship Id="rId4" Type="http://schemas.openxmlformats.org/officeDocument/2006/relationships/image" Target="../media/image132.wmf"/><Relationship Id="rId9" Type="http://schemas.openxmlformats.org/officeDocument/2006/relationships/image" Target="../media/image13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43.wmf"/><Relationship Id="rId7" Type="http://schemas.openxmlformats.org/officeDocument/2006/relationships/image" Target="../media/image123.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emf"/><Relationship Id="rId4" Type="http://schemas.openxmlformats.org/officeDocument/2006/relationships/image" Target="../media/image15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wmf"/><Relationship Id="rId1" Type="http://schemas.openxmlformats.org/officeDocument/2006/relationships/image" Target="../media/image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emf"/><Relationship Id="rId1" Type="http://schemas.openxmlformats.org/officeDocument/2006/relationships/image" Target="../media/image153.wmf"/><Relationship Id="rId4" Type="http://schemas.openxmlformats.org/officeDocument/2006/relationships/image" Target="../media/image1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8.emf"/><Relationship Id="rId1" Type="http://schemas.openxmlformats.org/officeDocument/2006/relationships/image" Target="../media/image157.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e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e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e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10" Type="http://schemas.openxmlformats.org/officeDocument/2006/relationships/image" Target="../media/image55.wmf"/><Relationship Id="rId4" Type="http://schemas.openxmlformats.org/officeDocument/2006/relationships/image" Target="../media/image49.wmf"/><Relationship Id="rId9"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emf"/><Relationship Id="rId4" Type="http://schemas.openxmlformats.org/officeDocument/2006/relationships/image" Target="../media/image5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1/23/2022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C5DD3B49-F775-49FC-ACAD-45B074D1C945}"/>
              </a:ext>
            </a:extLst>
          </p:cNvPr>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67880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1/23/2022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1/23/2022</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1/23/2022</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1/23/2022</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5" r:id="rId5"/>
    <p:sldLayoutId id="2147483676" r:id="rId6"/>
    <p:sldLayoutId id="2147483678"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4.bin"/><Relationship Id="rId18" Type="http://schemas.openxmlformats.org/officeDocument/2006/relationships/image" Target="../media/image43.wmf"/><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40.wmf"/><Relationship Id="rId17" Type="http://schemas.openxmlformats.org/officeDocument/2006/relationships/oleObject" Target="../embeddings/oleObject36.bin"/><Relationship Id="rId2" Type="http://schemas.openxmlformats.org/officeDocument/2006/relationships/slideLayout" Target="../slideLayouts/slideLayout5.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5.vml"/><Relationship Id="rId6" Type="http://schemas.openxmlformats.org/officeDocument/2006/relationships/image" Target="../media/image37.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9.wmf"/><Relationship Id="rId19" Type="http://schemas.openxmlformats.org/officeDocument/2006/relationships/oleObject" Target="../embeddings/oleObject37.bin"/><Relationship Id="rId4" Type="http://schemas.openxmlformats.org/officeDocument/2006/relationships/image" Target="../media/image36.wmf"/><Relationship Id="rId9" Type="http://schemas.openxmlformats.org/officeDocument/2006/relationships/oleObject" Target="../embeddings/oleObject32.bin"/><Relationship Id="rId14" Type="http://schemas.openxmlformats.org/officeDocument/2006/relationships/image" Target="../media/image41.wmf"/><Relationship Id="rId22" Type="http://schemas.openxmlformats.org/officeDocument/2006/relationships/image" Target="../media/image45.wmf"/></Relationships>
</file>

<file path=ppt/slides/_rels/slide11.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44.bin"/><Relationship Id="rId18" Type="http://schemas.openxmlformats.org/officeDocument/2006/relationships/image" Target="../media/image53.w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50.wmf"/><Relationship Id="rId17" Type="http://schemas.openxmlformats.org/officeDocument/2006/relationships/oleObject" Target="../embeddings/oleObject46.bin"/><Relationship Id="rId2" Type="http://schemas.openxmlformats.org/officeDocument/2006/relationships/slideLayout" Target="../slideLayouts/slideLayout5.xml"/><Relationship Id="rId16" Type="http://schemas.openxmlformats.org/officeDocument/2006/relationships/image" Target="../media/image52.wmf"/><Relationship Id="rId20" Type="http://schemas.openxmlformats.org/officeDocument/2006/relationships/image" Target="../media/image54.wmf"/><Relationship Id="rId1" Type="http://schemas.openxmlformats.org/officeDocument/2006/relationships/vmlDrawing" Target="../drawings/vmlDrawing6.vml"/><Relationship Id="rId6" Type="http://schemas.openxmlformats.org/officeDocument/2006/relationships/image" Target="../media/image47.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9.wmf"/><Relationship Id="rId19" Type="http://schemas.openxmlformats.org/officeDocument/2006/relationships/oleObject" Target="../embeddings/oleObject47.bin"/><Relationship Id="rId4" Type="http://schemas.openxmlformats.org/officeDocument/2006/relationships/image" Target="../media/image46.wmf"/><Relationship Id="rId9" Type="http://schemas.openxmlformats.org/officeDocument/2006/relationships/oleObject" Target="../embeddings/oleObject42.bin"/><Relationship Id="rId14" Type="http://schemas.openxmlformats.org/officeDocument/2006/relationships/image" Target="../media/image51.wmf"/><Relationship Id="rId22" Type="http://schemas.openxmlformats.org/officeDocument/2006/relationships/image" Target="../media/image55.wmf"/></Relationships>
</file>

<file path=ppt/slides/_rels/slide12.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60.emf"/><Relationship Id="rId2" Type="http://schemas.openxmlformats.org/officeDocument/2006/relationships/slideLayout" Target="../slideLayouts/slideLayout5.xml"/><Relationship Id="rId16" Type="http://schemas.openxmlformats.org/officeDocument/2006/relationships/image" Target="../media/image62.wmf"/><Relationship Id="rId1" Type="http://schemas.openxmlformats.org/officeDocument/2006/relationships/vmlDrawing" Target="../drawings/vmlDrawing7.vml"/><Relationship Id="rId6" Type="http://schemas.openxmlformats.org/officeDocument/2006/relationships/image" Target="../media/image57.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2.bin"/><Relationship Id="rId14" Type="http://schemas.openxmlformats.org/officeDocument/2006/relationships/image" Target="../media/image6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63.wmf"/></Relationships>
</file>

<file path=ppt/slides/_rels/slide14.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8.wmf"/><Relationship Id="rId2" Type="http://schemas.openxmlformats.org/officeDocument/2006/relationships/slideLayout" Target="../slideLayouts/slideLayout5.xml"/><Relationship Id="rId16" Type="http://schemas.openxmlformats.org/officeDocument/2006/relationships/image" Target="../media/image70.wmf"/><Relationship Id="rId1" Type="http://schemas.openxmlformats.org/officeDocument/2006/relationships/vmlDrawing" Target="../drawings/vmlDrawing9.vml"/><Relationship Id="rId6" Type="http://schemas.openxmlformats.org/officeDocument/2006/relationships/image" Target="../media/image65.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0.bin"/><Relationship Id="rId14" Type="http://schemas.openxmlformats.org/officeDocument/2006/relationships/image" Target="../media/image69.wmf"/></Relationships>
</file>

<file path=ppt/slides/_rels/slide15.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69.bin"/><Relationship Id="rId18" Type="http://schemas.openxmlformats.org/officeDocument/2006/relationships/image" Target="../media/image77.wmf"/><Relationship Id="rId3" Type="http://schemas.openxmlformats.org/officeDocument/2006/relationships/oleObject" Target="../embeddings/oleObject64.bin"/><Relationship Id="rId21" Type="http://schemas.openxmlformats.org/officeDocument/2006/relationships/oleObject" Target="../embeddings/oleObject73.bin"/><Relationship Id="rId7" Type="http://schemas.openxmlformats.org/officeDocument/2006/relationships/oleObject" Target="../embeddings/oleObject66.bin"/><Relationship Id="rId12" Type="http://schemas.openxmlformats.org/officeDocument/2006/relationships/image" Target="../media/image75.wmf"/><Relationship Id="rId17" Type="http://schemas.openxmlformats.org/officeDocument/2006/relationships/oleObject" Target="../embeddings/oleObject71.bin"/><Relationship Id="rId2" Type="http://schemas.openxmlformats.org/officeDocument/2006/relationships/slideLayout" Target="../slideLayouts/slideLayout5.xml"/><Relationship Id="rId16" Type="http://schemas.openxmlformats.org/officeDocument/2006/relationships/image" Target="../media/image64.wmf"/><Relationship Id="rId20" Type="http://schemas.openxmlformats.org/officeDocument/2006/relationships/image" Target="../media/image78.wmf"/><Relationship Id="rId1" Type="http://schemas.openxmlformats.org/officeDocument/2006/relationships/vmlDrawing" Target="../drawings/vmlDrawing10.vml"/><Relationship Id="rId6" Type="http://schemas.openxmlformats.org/officeDocument/2006/relationships/image" Target="../media/image72.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74.wmf"/><Relationship Id="rId19" Type="http://schemas.openxmlformats.org/officeDocument/2006/relationships/oleObject" Target="../embeddings/oleObject72.bin"/><Relationship Id="rId4" Type="http://schemas.openxmlformats.org/officeDocument/2006/relationships/image" Target="../media/image71.wmf"/><Relationship Id="rId9" Type="http://schemas.openxmlformats.org/officeDocument/2006/relationships/oleObject" Target="../embeddings/oleObject67.bin"/><Relationship Id="rId14" Type="http://schemas.openxmlformats.org/officeDocument/2006/relationships/image" Target="../media/image76.wmf"/><Relationship Id="rId22" Type="http://schemas.openxmlformats.org/officeDocument/2006/relationships/image" Target="../media/image79.wmf"/></Relationships>
</file>

<file path=ppt/slides/_rels/slide16.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79.bin"/><Relationship Id="rId18" Type="http://schemas.openxmlformats.org/officeDocument/2006/relationships/image" Target="../media/image86.wmf"/><Relationship Id="rId26" Type="http://schemas.openxmlformats.org/officeDocument/2006/relationships/image" Target="../media/image89.wmf"/><Relationship Id="rId3" Type="http://schemas.openxmlformats.org/officeDocument/2006/relationships/oleObject" Target="../embeddings/oleObject74.bin"/><Relationship Id="rId21" Type="http://schemas.openxmlformats.org/officeDocument/2006/relationships/oleObject" Target="../embeddings/oleObject83.bin"/><Relationship Id="rId7" Type="http://schemas.openxmlformats.org/officeDocument/2006/relationships/oleObject" Target="../embeddings/oleObject76.bin"/><Relationship Id="rId12" Type="http://schemas.openxmlformats.org/officeDocument/2006/relationships/image" Target="../media/image83.wmf"/><Relationship Id="rId17" Type="http://schemas.openxmlformats.org/officeDocument/2006/relationships/oleObject" Target="../embeddings/oleObject81.bin"/><Relationship Id="rId25" Type="http://schemas.openxmlformats.org/officeDocument/2006/relationships/oleObject" Target="../embeddings/oleObject85.bin"/><Relationship Id="rId2" Type="http://schemas.openxmlformats.org/officeDocument/2006/relationships/slideLayout" Target="../slideLayouts/slideLayout5.xml"/><Relationship Id="rId16" Type="http://schemas.openxmlformats.org/officeDocument/2006/relationships/image" Target="../media/image85.wmf"/><Relationship Id="rId20" Type="http://schemas.openxmlformats.org/officeDocument/2006/relationships/image" Target="../media/image87.wmf"/><Relationship Id="rId29" Type="http://schemas.openxmlformats.org/officeDocument/2006/relationships/oleObject" Target="../embeddings/oleObject87.bin"/><Relationship Id="rId1" Type="http://schemas.openxmlformats.org/officeDocument/2006/relationships/vmlDrawing" Target="../drawings/vmlDrawing11.vml"/><Relationship Id="rId6" Type="http://schemas.openxmlformats.org/officeDocument/2006/relationships/image" Target="../media/image80.wmf"/><Relationship Id="rId11" Type="http://schemas.openxmlformats.org/officeDocument/2006/relationships/oleObject" Target="../embeddings/oleObject78.bin"/><Relationship Id="rId24" Type="http://schemas.openxmlformats.org/officeDocument/2006/relationships/image" Target="../media/image88.w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90.emf"/><Relationship Id="rId10" Type="http://schemas.openxmlformats.org/officeDocument/2006/relationships/image" Target="../media/image82.wmf"/><Relationship Id="rId19" Type="http://schemas.openxmlformats.org/officeDocument/2006/relationships/oleObject" Target="../embeddings/oleObject82.bin"/><Relationship Id="rId4" Type="http://schemas.openxmlformats.org/officeDocument/2006/relationships/image" Target="../media/image64.wmf"/><Relationship Id="rId9" Type="http://schemas.openxmlformats.org/officeDocument/2006/relationships/oleObject" Target="../embeddings/oleObject77.bin"/><Relationship Id="rId14" Type="http://schemas.openxmlformats.org/officeDocument/2006/relationships/image" Target="../media/image84.wmf"/><Relationship Id="rId22" Type="http://schemas.openxmlformats.org/officeDocument/2006/relationships/image" Target="../media/image43.wmf"/><Relationship Id="rId27" Type="http://schemas.openxmlformats.org/officeDocument/2006/relationships/oleObject" Target="../embeddings/oleObject86.bin"/><Relationship Id="rId30" Type="http://schemas.openxmlformats.org/officeDocument/2006/relationships/image" Target="../media/image91.wmf"/></Relationships>
</file>

<file path=ppt/slides/_rels/slide17.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93.bin"/><Relationship Id="rId18" Type="http://schemas.openxmlformats.org/officeDocument/2006/relationships/image" Target="../media/image99.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6.wmf"/><Relationship Id="rId17" Type="http://schemas.openxmlformats.org/officeDocument/2006/relationships/oleObject" Target="../embeddings/oleObject95.bin"/><Relationship Id="rId2" Type="http://schemas.openxmlformats.org/officeDocument/2006/relationships/slideLayout" Target="../slideLayouts/slideLayout5.xml"/><Relationship Id="rId16" Type="http://schemas.openxmlformats.org/officeDocument/2006/relationships/image" Target="../media/image98.wmf"/><Relationship Id="rId20" Type="http://schemas.openxmlformats.org/officeDocument/2006/relationships/image" Target="../media/image100.wmf"/><Relationship Id="rId1" Type="http://schemas.openxmlformats.org/officeDocument/2006/relationships/vmlDrawing" Target="../drawings/vmlDrawing12.vml"/><Relationship Id="rId6" Type="http://schemas.openxmlformats.org/officeDocument/2006/relationships/image" Target="../media/image93.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95.wmf"/><Relationship Id="rId19" Type="http://schemas.openxmlformats.org/officeDocument/2006/relationships/oleObject" Target="../embeddings/oleObject96.bin"/><Relationship Id="rId4" Type="http://schemas.openxmlformats.org/officeDocument/2006/relationships/image" Target="../media/image92.wmf"/><Relationship Id="rId9" Type="http://schemas.openxmlformats.org/officeDocument/2006/relationships/oleObject" Target="../embeddings/oleObject91.bin"/><Relationship Id="rId14" Type="http://schemas.openxmlformats.org/officeDocument/2006/relationships/image" Target="../media/image97.wmf"/></Relationships>
</file>

<file path=ppt/slides/_rels/slide18.xml.rels><?xml version="1.0" encoding="UTF-8" standalone="yes"?>
<Relationships xmlns="http://schemas.openxmlformats.org/package/2006/relationships"><Relationship Id="rId8" Type="http://schemas.openxmlformats.org/officeDocument/2006/relationships/image" Target="../media/image103.e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05.wmf"/><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102.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100.bin"/><Relationship Id="rId14" Type="http://schemas.openxmlformats.org/officeDocument/2006/relationships/image" Target="../media/image106.wmf"/></Relationships>
</file>

<file path=ppt/slides/_rels/slide19.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11.wmf"/><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108.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06.bin"/><Relationship Id="rId14" Type="http://schemas.openxmlformats.org/officeDocument/2006/relationships/image" Target="../media/image1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16.wmf"/><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113.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15.wmf"/><Relationship Id="rId4" Type="http://schemas.openxmlformats.org/officeDocument/2006/relationships/image" Target="../media/image107.wmf"/><Relationship Id="rId9" Type="http://schemas.openxmlformats.org/officeDocument/2006/relationships/oleObject" Target="../embeddings/oleObject112.bin"/><Relationship Id="rId14" Type="http://schemas.openxmlformats.org/officeDocument/2006/relationships/image" Target="../media/image117.wmf"/></Relationships>
</file>

<file path=ppt/slides/_rels/slide21.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22.wmf"/><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119.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18.bin"/><Relationship Id="rId14" Type="http://schemas.openxmlformats.org/officeDocument/2006/relationships/image" Target="../media/image123.wmf"/></Relationships>
</file>

<file path=ppt/slides/_rels/slide22.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26.bin"/><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27.wmf"/><Relationship Id="rId2" Type="http://schemas.openxmlformats.org/officeDocument/2006/relationships/slideLayout" Target="../slideLayouts/slideLayout5.xml"/><Relationship Id="rId16" Type="http://schemas.openxmlformats.org/officeDocument/2006/relationships/image" Target="../media/image129.wmf"/><Relationship Id="rId1" Type="http://schemas.openxmlformats.org/officeDocument/2006/relationships/vmlDrawing" Target="../drawings/vmlDrawing17.vml"/><Relationship Id="rId6" Type="http://schemas.openxmlformats.org/officeDocument/2006/relationships/image" Target="../media/image125.w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126.wmf"/><Relationship Id="rId4" Type="http://schemas.openxmlformats.org/officeDocument/2006/relationships/image" Target="../media/image124.wmf"/><Relationship Id="rId9" Type="http://schemas.openxmlformats.org/officeDocument/2006/relationships/oleObject" Target="../embeddings/oleObject124.bin"/><Relationship Id="rId14" Type="http://schemas.openxmlformats.org/officeDocument/2006/relationships/image" Target="../media/image128.wmf"/></Relationships>
</file>

<file path=ppt/slides/_rels/slide23.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32.bin"/><Relationship Id="rId18" Type="http://schemas.openxmlformats.org/officeDocument/2006/relationships/image" Target="../media/image136.emf"/><Relationship Id="rId26" Type="http://schemas.openxmlformats.org/officeDocument/2006/relationships/image" Target="../media/image140.wmf"/><Relationship Id="rId3" Type="http://schemas.openxmlformats.org/officeDocument/2006/relationships/oleObject" Target="../embeddings/oleObject120.bin"/><Relationship Id="rId21" Type="http://schemas.openxmlformats.org/officeDocument/2006/relationships/oleObject" Target="../embeddings/oleObject136.bin"/><Relationship Id="rId7" Type="http://schemas.openxmlformats.org/officeDocument/2006/relationships/oleObject" Target="../embeddings/oleObject129.bin"/><Relationship Id="rId12" Type="http://schemas.openxmlformats.org/officeDocument/2006/relationships/image" Target="../media/image133.wmf"/><Relationship Id="rId17" Type="http://schemas.openxmlformats.org/officeDocument/2006/relationships/oleObject" Target="../embeddings/oleObject134.bin"/><Relationship Id="rId25" Type="http://schemas.openxmlformats.org/officeDocument/2006/relationships/oleObject" Target="../embeddings/oleObject138.bin"/><Relationship Id="rId2" Type="http://schemas.openxmlformats.org/officeDocument/2006/relationships/slideLayout" Target="../slideLayouts/slideLayout5.xml"/><Relationship Id="rId16" Type="http://schemas.openxmlformats.org/officeDocument/2006/relationships/image" Target="../media/image135.emf"/><Relationship Id="rId20" Type="http://schemas.openxmlformats.org/officeDocument/2006/relationships/image" Target="../media/image137.emf"/><Relationship Id="rId1" Type="http://schemas.openxmlformats.org/officeDocument/2006/relationships/vmlDrawing" Target="../drawings/vmlDrawing18.vml"/><Relationship Id="rId6" Type="http://schemas.openxmlformats.org/officeDocument/2006/relationships/image" Target="../media/image130.emf"/><Relationship Id="rId11" Type="http://schemas.openxmlformats.org/officeDocument/2006/relationships/oleObject" Target="../embeddings/oleObject131.bin"/><Relationship Id="rId24" Type="http://schemas.openxmlformats.org/officeDocument/2006/relationships/image" Target="../media/image139.wmf"/><Relationship Id="rId5" Type="http://schemas.openxmlformats.org/officeDocument/2006/relationships/oleObject" Target="../embeddings/oleObject128.bin"/><Relationship Id="rId15" Type="http://schemas.openxmlformats.org/officeDocument/2006/relationships/oleObject" Target="../embeddings/oleObject133.bin"/><Relationship Id="rId23" Type="http://schemas.openxmlformats.org/officeDocument/2006/relationships/oleObject" Target="../embeddings/oleObject137.bin"/><Relationship Id="rId10" Type="http://schemas.openxmlformats.org/officeDocument/2006/relationships/image" Target="../media/image132.wmf"/><Relationship Id="rId19" Type="http://schemas.openxmlformats.org/officeDocument/2006/relationships/oleObject" Target="../embeddings/oleObject135.bin"/><Relationship Id="rId4" Type="http://schemas.openxmlformats.org/officeDocument/2006/relationships/image" Target="../media/image123.wmf"/><Relationship Id="rId9" Type="http://schemas.openxmlformats.org/officeDocument/2006/relationships/oleObject" Target="../embeddings/oleObject130.bin"/><Relationship Id="rId14" Type="http://schemas.openxmlformats.org/officeDocument/2006/relationships/image" Target="../media/image134.wmf"/><Relationship Id="rId22" Type="http://schemas.openxmlformats.org/officeDocument/2006/relationships/image" Target="../media/image138.emf"/></Relationships>
</file>

<file path=ppt/slides/_rels/slide24.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45.wmf"/><Relationship Id="rId2" Type="http://schemas.openxmlformats.org/officeDocument/2006/relationships/slideLayout" Target="../slideLayouts/slideLayout5.xml"/><Relationship Id="rId16" Type="http://schemas.openxmlformats.org/officeDocument/2006/relationships/image" Target="../media/image123.wmf"/><Relationship Id="rId1" Type="http://schemas.openxmlformats.org/officeDocument/2006/relationships/vmlDrawing" Target="../drawings/vmlDrawing19.vml"/><Relationship Id="rId6" Type="http://schemas.openxmlformats.org/officeDocument/2006/relationships/image" Target="../media/image142.w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20.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42.bin"/><Relationship Id="rId14" Type="http://schemas.openxmlformats.org/officeDocument/2006/relationships/image" Target="../media/image146.wmf"/></Relationships>
</file>

<file path=ppt/slides/_rels/slide25.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148.wmf"/><Relationship Id="rId5" Type="http://schemas.openxmlformats.org/officeDocument/2006/relationships/oleObject" Target="../embeddings/oleObject146.bin"/><Relationship Id="rId10" Type="http://schemas.openxmlformats.org/officeDocument/2006/relationships/image" Target="../media/image150.wmf"/><Relationship Id="rId4" Type="http://schemas.openxmlformats.org/officeDocument/2006/relationships/image" Target="../media/image147.emf"/><Relationship Id="rId9" Type="http://schemas.openxmlformats.org/officeDocument/2006/relationships/oleObject" Target="../embeddings/oleObject148.bin"/></Relationships>
</file>

<file path=ppt/slides/_rels/slide26.xml.rels><?xml version="1.0" encoding="UTF-8" standalone="yes"?>
<Relationships xmlns="http://schemas.openxmlformats.org/package/2006/relationships"><Relationship Id="rId8" Type="http://schemas.openxmlformats.org/officeDocument/2006/relationships/image" Target="../media/image152.emf"/><Relationship Id="rId3" Type="http://schemas.openxmlformats.org/officeDocument/2006/relationships/oleObject" Target="../embeddings/oleObject1.bin"/><Relationship Id="rId7" Type="http://schemas.openxmlformats.org/officeDocument/2006/relationships/oleObject" Target="../embeddings/oleObject150.bin"/><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51.wmf"/><Relationship Id="rId5" Type="http://schemas.openxmlformats.org/officeDocument/2006/relationships/oleObject" Target="../embeddings/oleObject149.bin"/><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54.emf"/><Relationship Id="rId5" Type="http://schemas.openxmlformats.org/officeDocument/2006/relationships/oleObject" Target="../embeddings/oleObject152.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54.bin"/></Relationships>
</file>

<file path=ppt/slides/_rels/slide29.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5.xml"/><Relationship Id="rId1" Type="http://schemas.openxmlformats.org/officeDocument/2006/relationships/vmlDrawing" Target="../drawings/vmlDrawing23.vml"/><Relationship Id="rId6" Type="http://schemas.openxmlformats.org/officeDocument/2006/relationships/image" Target="../media/image158.emf"/><Relationship Id="rId5" Type="http://schemas.openxmlformats.org/officeDocument/2006/relationships/oleObject" Target="../embeddings/oleObject156.bin"/><Relationship Id="rId4" Type="http://schemas.openxmlformats.org/officeDocument/2006/relationships/image" Target="../media/image157.emf"/><Relationship Id="rId9" Type="http://schemas.openxmlformats.org/officeDocument/2006/relationships/oleObject" Target="../embeddings/oleObject158.bin"/></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6.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4.bin"/><Relationship Id="rId18" Type="http://schemas.openxmlformats.org/officeDocument/2006/relationships/image" Target="../media/image23.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20.emf"/><Relationship Id="rId17" Type="http://schemas.openxmlformats.org/officeDocument/2006/relationships/oleObject" Target="../embeddings/oleObject16.bin"/><Relationship Id="rId2" Type="http://schemas.openxmlformats.org/officeDocument/2006/relationships/slideLayout" Target="../slideLayouts/slideLayout5.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vmlDrawing" Target="../drawings/vmlDrawing3.vml"/><Relationship Id="rId6" Type="http://schemas.openxmlformats.org/officeDocument/2006/relationships/image" Target="../media/image17.e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9.wmf"/><Relationship Id="rId19" Type="http://schemas.openxmlformats.org/officeDocument/2006/relationships/oleObject" Target="../embeddings/oleObject17.bin"/><Relationship Id="rId4" Type="http://schemas.openxmlformats.org/officeDocument/2006/relationships/image" Target="../media/image16.wmf"/><Relationship Id="rId9" Type="http://schemas.openxmlformats.org/officeDocument/2006/relationships/oleObject" Target="../embeddings/oleObject12.bin"/><Relationship Id="rId14" Type="http://schemas.openxmlformats.org/officeDocument/2006/relationships/image" Target="../media/image21.wmf"/><Relationship Id="rId22" Type="http://schemas.openxmlformats.org/officeDocument/2006/relationships/image" Target="../media/image25.wmf"/></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4.bin"/><Relationship Id="rId18" Type="http://schemas.openxmlformats.org/officeDocument/2006/relationships/image" Target="../media/image33.w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30.wmf"/><Relationship Id="rId17" Type="http://schemas.openxmlformats.org/officeDocument/2006/relationships/oleObject" Target="../embeddings/oleObject26.bin"/><Relationship Id="rId2" Type="http://schemas.openxmlformats.org/officeDocument/2006/relationships/slideLayout" Target="../slideLayouts/slideLayout5.xml"/><Relationship Id="rId16" Type="http://schemas.openxmlformats.org/officeDocument/2006/relationships/image" Target="../media/image32.wmf"/><Relationship Id="rId20" Type="http://schemas.openxmlformats.org/officeDocument/2006/relationships/image" Target="../media/image34.wmf"/><Relationship Id="rId1" Type="http://schemas.openxmlformats.org/officeDocument/2006/relationships/vmlDrawing" Target="../drawings/vmlDrawing4.vml"/><Relationship Id="rId6" Type="http://schemas.openxmlformats.org/officeDocument/2006/relationships/image" Target="../media/image27.e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9.wmf"/><Relationship Id="rId19" Type="http://schemas.openxmlformats.org/officeDocument/2006/relationships/oleObject" Target="../embeddings/oleObject27.bin"/><Relationship Id="rId4" Type="http://schemas.openxmlformats.org/officeDocument/2006/relationships/image" Target="../media/image26.wmf"/><Relationship Id="rId9" Type="http://schemas.openxmlformats.org/officeDocument/2006/relationships/oleObject" Target="../embeddings/oleObject22.bin"/><Relationship Id="rId14" Type="http://schemas.openxmlformats.org/officeDocument/2006/relationships/image" Target="../media/image31.wmf"/><Relationship Id="rId22"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 </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a:latin typeface="+mn-lt"/>
              </a:rPr>
              <a:t>I.     Spline bậc 1</a:t>
            </a:r>
          </a:p>
          <a:p>
            <a:pPr marL="0" indent="0">
              <a:buNone/>
            </a:pPr>
            <a:r>
              <a:rPr lang="en-US">
                <a:latin typeface="+mn-lt"/>
              </a:rPr>
              <a:t>II.    Spline bậc 2</a:t>
            </a:r>
          </a:p>
          <a:p>
            <a:pPr marL="0" indent="0">
              <a:buNone/>
            </a:pPr>
            <a:r>
              <a:rPr lang="en-US">
                <a:latin typeface="+mn-lt"/>
              </a:rPr>
              <a:t>            là đa thức bậc hai                     là đa thức bậc nhất</a:t>
            </a:r>
          </a:p>
          <a:p>
            <a:pPr marL="0" indent="0">
              <a:buNone/>
            </a:pPr>
            <a:endParaRPr lang="en-US">
              <a:latin typeface="+mn-lt"/>
            </a:endParaRPr>
          </a:p>
          <a:p>
            <a:pPr marL="0" indent="0">
              <a:buNone/>
            </a:pPr>
            <a:r>
              <a:rPr lang="en-US">
                <a:latin typeface="+mn-lt"/>
              </a:rPr>
              <a:t>Đặt </a:t>
            </a:r>
          </a:p>
          <a:p>
            <a:pPr marL="0" indent="0">
              <a:buNone/>
            </a:pPr>
            <a:r>
              <a:rPr lang="en-US">
                <a:latin typeface="+mn-lt"/>
              </a:rPr>
              <a:t>Tương tự, ta có :</a:t>
            </a:r>
          </a:p>
          <a:p>
            <a:pPr marL="0" indent="0">
              <a:buNone/>
            </a:pPr>
            <a:endParaRPr lang="en-US">
              <a:latin typeface="+mn-lt"/>
            </a:endParaRPr>
          </a:p>
          <a:p>
            <a:pPr marL="0" indent="0">
              <a:buNone/>
            </a:pPr>
            <a:r>
              <a:rPr lang="en-US">
                <a:latin typeface="+mn-lt"/>
              </a:rPr>
              <a:t>Tích phân             1 lần:</a:t>
            </a:r>
          </a:p>
          <a:p>
            <a:pPr marL="0" indent="0">
              <a:buNone/>
            </a:pPr>
            <a:r>
              <a:rPr lang="en-US">
                <a:latin typeface="+mn-lt"/>
              </a:rPr>
              <a:t> </a:t>
            </a:r>
          </a:p>
        </p:txBody>
      </p:sp>
      <p:graphicFrame>
        <p:nvGraphicFramePr>
          <p:cNvPr id="5" name="Object 4">
            <a:extLst>
              <a:ext uri="{FF2B5EF4-FFF2-40B4-BE49-F238E27FC236}">
                <a16:creationId xmlns:a16="http://schemas.microsoft.com/office/drawing/2014/main" id="{47E96838-BF9D-468B-AE4E-31029188AAC6}"/>
              </a:ext>
            </a:extLst>
          </p:cNvPr>
          <p:cNvGraphicFramePr>
            <a:graphicFrameLocks noChangeAspect="1"/>
          </p:cNvGraphicFramePr>
          <p:nvPr>
            <p:extLst>
              <p:ext uri="{D42A27DB-BD31-4B8C-83A1-F6EECF244321}">
                <p14:modId xmlns:p14="http://schemas.microsoft.com/office/powerpoint/2010/main" val="4146454308"/>
              </p:ext>
            </p:extLst>
          </p:nvPr>
        </p:nvGraphicFramePr>
        <p:xfrm>
          <a:off x="234950" y="1987297"/>
          <a:ext cx="1085596" cy="1011936"/>
        </p:xfrm>
        <a:graphic>
          <a:graphicData uri="http://schemas.openxmlformats.org/presentationml/2006/ole">
            <mc:AlternateContent xmlns:mc="http://schemas.openxmlformats.org/markup-compatibility/2006">
              <mc:Choice xmlns:v="urn:schemas-microsoft-com:vml" Requires="v">
                <p:oleObj spid="_x0000_s5412" name="Equation" r:id="rId3" imgW="330120" imgH="406080" progId="Equation.DSMT4">
                  <p:embed/>
                </p:oleObj>
              </mc:Choice>
              <mc:Fallback>
                <p:oleObj name="Equation" r:id="rId3" imgW="330120" imgH="406080" progId="Equation.DSMT4">
                  <p:embed/>
                  <p:pic>
                    <p:nvPicPr>
                      <p:cNvPr id="0" name=""/>
                      <p:cNvPicPr/>
                      <p:nvPr/>
                    </p:nvPicPr>
                    <p:blipFill>
                      <a:blip r:embed="rId4"/>
                      <a:stretch>
                        <a:fillRect/>
                      </a:stretch>
                    </p:blipFill>
                    <p:spPr>
                      <a:xfrm>
                        <a:off x="234950" y="1987297"/>
                        <a:ext cx="1085596" cy="101193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A580DB3-C4F1-4A15-9E89-EC1D5BE284DE}"/>
              </a:ext>
            </a:extLst>
          </p:cNvPr>
          <p:cNvGraphicFramePr>
            <a:graphicFrameLocks noChangeAspect="1"/>
          </p:cNvGraphicFramePr>
          <p:nvPr>
            <p:extLst>
              <p:ext uri="{D42A27DB-BD31-4B8C-83A1-F6EECF244321}">
                <p14:modId xmlns:p14="http://schemas.microsoft.com/office/powerpoint/2010/main" val="3246816627"/>
              </p:ext>
            </p:extLst>
          </p:nvPr>
        </p:nvGraphicFramePr>
        <p:xfrm>
          <a:off x="3848100" y="1971675"/>
          <a:ext cx="1666875" cy="490538"/>
        </p:xfrm>
        <a:graphic>
          <a:graphicData uri="http://schemas.openxmlformats.org/presentationml/2006/ole">
            <mc:AlternateContent xmlns:mc="http://schemas.openxmlformats.org/markup-compatibility/2006">
              <mc:Choice xmlns:v="urn:schemas-microsoft-com:vml" Requires="v">
                <p:oleObj spid="_x0000_s5413" name="Equation" r:id="rId5" imgW="545760" imgH="203040" progId="Equation.DSMT4">
                  <p:embed/>
                </p:oleObj>
              </mc:Choice>
              <mc:Fallback>
                <p:oleObj name="Equation" r:id="rId5" imgW="545760" imgH="203040" progId="Equation.DSMT4">
                  <p:embed/>
                  <p:pic>
                    <p:nvPicPr>
                      <p:cNvPr id="0" name=""/>
                      <p:cNvPicPr/>
                      <p:nvPr/>
                    </p:nvPicPr>
                    <p:blipFill>
                      <a:blip r:embed="rId6"/>
                      <a:stretch>
                        <a:fillRect/>
                      </a:stretch>
                    </p:blipFill>
                    <p:spPr>
                      <a:xfrm>
                        <a:off x="3848100" y="1971675"/>
                        <a:ext cx="1666875" cy="4905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17E3F06-D93A-470E-A549-0DAB8DEDA4FB}"/>
              </a:ext>
            </a:extLst>
          </p:cNvPr>
          <p:cNvGraphicFramePr>
            <a:graphicFrameLocks noChangeAspect="1"/>
          </p:cNvGraphicFramePr>
          <p:nvPr>
            <p:extLst>
              <p:ext uri="{D42A27DB-BD31-4B8C-83A1-F6EECF244321}">
                <p14:modId xmlns:p14="http://schemas.microsoft.com/office/powerpoint/2010/main" val="809918602"/>
              </p:ext>
            </p:extLst>
          </p:nvPr>
        </p:nvGraphicFramePr>
        <p:xfrm>
          <a:off x="328613" y="2462213"/>
          <a:ext cx="5130800" cy="592137"/>
        </p:xfrm>
        <a:graphic>
          <a:graphicData uri="http://schemas.openxmlformats.org/presentationml/2006/ole">
            <mc:AlternateContent xmlns:mc="http://schemas.openxmlformats.org/markup-compatibility/2006">
              <mc:Choice xmlns:v="urn:schemas-microsoft-com:vml" Requires="v">
                <p:oleObj spid="_x0000_s5414" name="Equation" r:id="rId7" imgW="2082600" imgH="253800" progId="Equation.DSMT4">
                  <p:embed/>
                </p:oleObj>
              </mc:Choice>
              <mc:Fallback>
                <p:oleObj name="Equation" r:id="rId7" imgW="2082600" imgH="253800" progId="Equation.DSMT4">
                  <p:embed/>
                  <p:pic>
                    <p:nvPicPr>
                      <p:cNvPr id="0" name=""/>
                      <p:cNvPicPr/>
                      <p:nvPr/>
                    </p:nvPicPr>
                    <p:blipFill>
                      <a:blip r:embed="rId8"/>
                      <a:stretch>
                        <a:fillRect/>
                      </a:stretch>
                    </p:blipFill>
                    <p:spPr>
                      <a:xfrm>
                        <a:off x="328613" y="2462213"/>
                        <a:ext cx="5130800" cy="5921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B0EC43FC-8B00-469D-9A6C-F98D15052C05}"/>
              </a:ext>
            </a:extLst>
          </p:cNvPr>
          <p:cNvGraphicFramePr>
            <a:graphicFrameLocks noChangeAspect="1"/>
          </p:cNvGraphicFramePr>
          <p:nvPr>
            <p:extLst>
              <p:ext uri="{D42A27DB-BD31-4B8C-83A1-F6EECF244321}">
                <p14:modId xmlns:p14="http://schemas.microsoft.com/office/powerpoint/2010/main" val="3499346257"/>
              </p:ext>
            </p:extLst>
          </p:nvPr>
        </p:nvGraphicFramePr>
        <p:xfrm>
          <a:off x="6010275" y="2555875"/>
          <a:ext cx="820738" cy="404813"/>
        </p:xfrm>
        <a:graphic>
          <a:graphicData uri="http://schemas.openxmlformats.org/presentationml/2006/ole">
            <mc:AlternateContent xmlns:mc="http://schemas.openxmlformats.org/markup-compatibility/2006">
              <mc:Choice xmlns:v="urn:schemas-microsoft-com:vml" Requires="v">
                <p:oleObj spid="_x0000_s5415" name="Equation" r:id="rId9" imgW="419040" imgH="241200" progId="Equation.DSMT4">
                  <p:embed/>
                </p:oleObj>
              </mc:Choice>
              <mc:Fallback>
                <p:oleObj name="Equation" r:id="rId9" imgW="419040" imgH="241200" progId="Equation.DSMT4">
                  <p:embed/>
                  <p:pic>
                    <p:nvPicPr>
                      <p:cNvPr id="0" name=""/>
                      <p:cNvPicPr/>
                      <p:nvPr/>
                    </p:nvPicPr>
                    <p:blipFill>
                      <a:blip r:embed="rId10"/>
                      <a:stretch>
                        <a:fillRect/>
                      </a:stretch>
                    </p:blipFill>
                    <p:spPr>
                      <a:xfrm>
                        <a:off x="6010275" y="2555875"/>
                        <a:ext cx="820738" cy="40481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1705A651-95E4-4C55-AAB2-E0555C2E8845}"/>
              </a:ext>
            </a:extLst>
          </p:cNvPr>
          <p:cNvGraphicFramePr>
            <a:graphicFrameLocks noChangeAspect="1"/>
          </p:cNvGraphicFramePr>
          <p:nvPr>
            <p:extLst>
              <p:ext uri="{D42A27DB-BD31-4B8C-83A1-F6EECF244321}">
                <p14:modId xmlns:p14="http://schemas.microsoft.com/office/powerpoint/2010/main" val="2975145972"/>
              </p:ext>
            </p:extLst>
          </p:nvPr>
        </p:nvGraphicFramePr>
        <p:xfrm>
          <a:off x="922338" y="3024188"/>
          <a:ext cx="1858962" cy="482600"/>
        </p:xfrm>
        <a:graphic>
          <a:graphicData uri="http://schemas.openxmlformats.org/presentationml/2006/ole">
            <mc:AlternateContent xmlns:mc="http://schemas.openxmlformats.org/markup-compatibility/2006">
              <mc:Choice xmlns:v="urn:schemas-microsoft-com:vml" Requires="v">
                <p:oleObj spid="_x0000_s5416" name="Equation" r:id="rId11" imgW="685800" imgH="228600" progId="Equation.DSMT4">
                  <p:embed/>
                </p:oleObj>
              </mc:Choice>
              <mc:Fallback>
                <p:oleObj name="Equation" r:id="rId11" imgW="685800" imgH="228600" progId="Equation.DSMT4">
                  <p:embed/>
                  <p:pic>
                    <p:nvPicPr>
                      <p:cNvPr id="0" name=""/>
                      <p:cNvPicPr/>
                      <p:nvPr/>
                    </p:nvPicPr>
                    <p:blipFill>
                      <a:blip r:embed="rId12"/>
                      <a:stretch>
                        <a:fillRect/>
                      </a:stretch>
                    </p:blipFill>
                    <p:spPr>
                      <a:xfrm>
                        <a:off x="922338" y="3024188"/>
                        <a:ext cx="1858962" cy="4826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7777493E-930E-4132-902E-7A47B580A1E2}"/>
              </a:ext>
            </a:extLst>
          </p:cNvPr>
          <p:cNvGraphicFramePr>
            <a:graphicFrameLocks noChangeAspect="1"/>
          </p:cNvGraphicFramePr>
          <p:nvPr>
            <p:extLst>
              <p:ext uri="{D42A27DB-BD31-4B8C-83A1-F6EECF244321}">
                <p14:modId xmlns:p14="http://schemas.microsoft.com/office/powerpoint/2010/main" val="2732775018"/>
              </p:ext>
            </p:extLst>
          </p:nvPr>
        </p:nvGraphicFramePr>
        <p:xfrm>
          <a:off x="2805113" y="3324225"/>
          <a:ext cx="4535487" cy="919163"/>
        </p:xfrm>
        <a:graphic>
          <a:graphicData uri="http://schemas.openxmlformats.org/presentationml/2006/ole">
            <mc:AlternateContent xmlns:mc="http://schemas.openxmlformats.org/markup-compatibility/2006">
              <mc:Choice xmlns:v="urn:schemas-microsoft-com:vml" Requires="v">
                <p:oleObj spid="_x0000_s5417" name="Equation" r:id="rId13" imgW="2070000" imgH="431640" progId="Equation.DSMT4">
                  <p:embed/>
                </p:oleObj>
              </mc:Choice>
              <mc:Fallback>
                <p:oleObj name="Equation" r:id="rId13" imgW="2070000" imgH="431640" progId="Equation.DSMT4">
                  <p:embed/>
                  <p:pic>
                    <p:nvPicPr>
                      <p:cNvPr id="0" name=""/>
                      <p:cNvPicPr/>
                      <p:nvPr/>
                    </p:nvPicPr>
                    <p:blipFill>
                      <a:blip r:embed="rId14"/>
                      <a:stretch>
                        <a:fillRect/>
                      </a:stretch>
                    </p:blipFill>
                    <p:spPr>
                      <a:xfrm>
                        <a:off x="2805113" y="3324225"/>
                        <a:ext cx="4535487" cy="919163"/>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CC059951-0570-4338-ADD8-65481E6D1BFD}"/>
              </a:ext>
            </a:extLst>
          </p:cNvPr>
          <p:cNvGraphicFramePr>
            <a:graphicFrameLocks noChangeAspect="1"/>
          </p:cNvGraphicFramePr>
          <p:nvPr>
            <p:extLst>
              <p:ext uri="{D42A27DB-BD31-4B8C-83A1-F6EECF244321}">
                <p14:modId xmlns:p14="http://schemas.microsoft.com/office/powerpoint/2010/main" val="3690747054"/>
              </p:ext>
            </p:extLst>
          </p:nvPr>
        </p:nvGraphicFramePr>
        <p:xfrm>
          <a:off x="7734207" y="3582001"/>
          <a:ext cx="781235" cy="403610"/>
        </p:xfrm>
        <a:graphic>
          <a:graphicData uri="http://schemas.openxmlformats.org/presentationml/2006/ole">
            <mc:AlternateContent xmlns:mc="http://schemas.openxmlformats.org/markup-compatibility/2006">
              <mc:Choice xmlns:v="urn:schemas-microsoft-com:vml" Requires="v">
                <p:oleObj spid="_x0000_s5418" name="Equation" r:id="rId15" imgW="419040" imgH="241200" progId="Equation.DSMT4">
                  <p:embed/>
                </p:oleObj>
              </mc:Choice>
              <mc:Fallback>
                <p:oleObj name="Equation" r:id="rId15" imgW="419040" imgH="241200" progId="Equation.DSMT4">
                  <p:embed/>
                  <p:pic>
                    <p:nvPicPr>
                      <p:cNvPr id="0" name=""/>
                      <p:cNvPicPr/>
                      <p:nvPr/>
                    </p:nvPicPr>
                    <p:blipFill>
                      <a:blip r:embed="rId16"/>
                      <a:stretch>
                        <a:fillRect/>
                      </a:stretch>
                    </p:blipFill>
                    <p:spPr>
                      <a:xfrm>
                        <a:off x="7734207" y="3582001"/>
                        <a:ext cx="781235" cy="40361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8316E5AA-25EE-42A7-9705-462F208E45AC}"/>
              </a:ext>
            </a:extLst>
          </p:cNvPr>
          <p:cNvGraphicFramePr>
            <a:graphicFrameLocks noChangeAspect="1"/>
          </p:cNvGraphicFramePr>
          <p:nvPr>
            <p:extLst>
              <p:ext uri="{D42A27DB-BD31-4B8C-83A1-F6EECF244321}">
                <p14:modId xmlns:p14="http://schemas.microsoft.com/office/powerpoint/2010/main" val="3985358955"/>
              </p:ext>
            </p:extLst>
          </p:nvPr>
        </p:nvGraphicFramePr>
        <p:xfrm>
          <a:off x="1757298" y="4523120"/>
          <a:ext cx="1031494" cy="509902"/>
        </p:xfrm>
        <a:graphic>
          <a:graphicData uri="http://schemas.openxmlformats.org/presentationml/2006/ole">
            <mc:AlternateContent xmlns:mc="http://schemas.openxmlformats.org/markup-compatibility/2006">
              <mc:Choice xmlns:v="urn:schemas-microsoft-com:vml" Requires="v">
                <p:oleObj spid="_x0000_s5419" name="Equation" r:id="rId17" imgW="368280" imgH="203040" progId="Equation.DSMT4">
                  <p:embed/>
                </p:oleObj>
              </mc:Choice>
              <mc:Fallback>
                <p:oleObj name="Equation" r:id="rId17" imgW="368280" imgH="203040" progId="Equation.DSMT4">
                  <p:embed/>
                  <p:pic>
                    <p:nvPicPr>
                      <p:cNvPr id="0" name=""/>
                      <p:cNvPicPr/>
                      <p:nvPr/>
                    </p:nvPicPr>
                    <p:blipFill>
                      <a:blip r:embed="rId18"/>
                      <a:stretch>
                        <a:fillRect/>
                      </a:stretch>
                    </p:blipFill>
                    <p:spPr>
                      <a:xfrm>
                        <a:off x="1757298" y="4523120"/>
                        <a:ext cx="1031494" cy="509902"/>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1DEA4C6F-C499-4759-B0C5-45DF70348507}"/>
              </a:ext>
            </a:extLst>
          </p:cNvPr>
          <p:cNvGraphicFramePr>
            <a:graphicFrameLocks noChangeAspect="1"/>
          </p:cNvGraphicFramePr>
          <p:nvPr>
            <p:extLst>
              <p:ext uri="{D42A27DB-BD31-4B8C-83A1-F6EECF244321}">
                <p14:modId xmlns:p14="http://schemas.microsoft.com/office/powerpoint/2010/main" val="2884700031"/>
              </p:ext>
            </p:extLst>
          </p:nvPr>
        </p:nvGraphicFramePr>
        <p:xfrm>
          <a:off x="333375" y="5075238"/>
          <a:ext cx="6207125" cy="917575"/>
        </p:xfrm>
        <a:graphic>
          <a:graphicData uri="http://schemas.openxmlformats.org/presentationml/2006/ole">
            <mc:AlternateContent xmlns:mc="http://schemas.openxmlformats.org/markup-compatibility/2006">
              <mc:Choice xmlns:v="urn:schemas-microsoft-com:vml" Requires="v">
                <p:oleObj spid="_x0000_s5420" name="Equation" r:id="rId19" imgW="2743200" imgH="431640" progId="Equation.DSMT4">
                  <p:embed/>
                </p:oleObj>
              </mc:Choice>
              <mc:Fallback>
                <p:oleObj name="Equation" r:id="rId19" imgW="2743200" imgH="431640" progId="Equation.DSMT4">
                  <p:embed/>
                  <p:pic>
                    <p:nvPicPr>
                      <p:cNvPr id="0" name=""/>
                      <p:cNvPicPr/>
                      <p:nvPr/>
                    </p:nvPicPr>
                    <p:blipFill>
                      <a:blip r:embed="rId20"/>
                      <a:stretch>
                        <a:fillRect/>
                      </a:stretch>
                    </p:blipFill>
                    <p:spPr>
                      <a:xfrm>
                        <a:off x="333375" y="5075238"/>
                        <a:ext cx="6207125" cy="917575"/>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441F58A5-5997-4407-8310-A0265B20B8D8}"/>
              </a:ext>
            </a:extLst>
          </p:cNvPr>
          <p:cNvGraphicFramePr>
            <a:graphicFrameLocks noChangeAspect="1"/>
          </p:cNvGraphicFramePr>
          <p:nvPr>
            <p:extLst>
              <p:ext uri="{D42A27DB-BD31-4B8C-83A1-F6EECF244321}">
                <p14:modId xmlns:p14="http://schemas.microsoft.com/office/powerpoint/2010/main" val="2328352445"/>
              </p:ext>
            </p:extLst>
          </p:nvPr>
        </p:nvGraphicFramePr>
        <p:xfrm>
          <a:off x="7013359" y="5251065"/>
          <a:ext cx="720848" cy="403610"/>
        </p:xfrm>
        <a:graphic>
          <a:graphicData uri="http://schemas.openxmlformats.org/presentationml/2006/ole">
            <mc:AlternateContent xmlns:mc="http://schemas.openxmlformats.org/markup-compatibility/2006">
              <mc:Choice xmlns:v="urn:schemas-microsoft-com:vml" Requires="v">
                <p:oleObj spid="_x0000_s5421" name="Equation" r:id="rId21" imgW="419040" imgH="241200" progId="Equation.DSMT4">
                  <p:embed/>
                </p:oleObj>
              </mc:Choice>
              <mc:Fallback>
                <p:oleObj name="Equation" r:id="rId21" imgW="419040" imgH="241200" progId="Equation.DSMT4">
                  <p:embed/>
                  <p:pic>
                    <p:nvPicPr>
                      <p:cNvPr id="0" name=""/>
                      <p:cNvPicPr/>
                      <p:nvPr/>
                    </p:nvPicPr>
                    <p:blipFill>
                      <a:blip r:embed="rId22"/>
                      <a:stretch>
                        <a:fillRect/>
                      </a:stretch>
                    </p:blipFill>
                    <p:spPr>
                      <a:xfrm>
                        <a:off x="7013359" y="5251065"/>
                        <a:ext cx="720848" cy="403610"/>
                      </a:xfrm>
                      <a:prstGeom prst="rect">
                        <a:avLst/>
                      </a:prstGeom>
                    </p:spPr>
                  </p:pic>
                </p:oleObj>
              </mc:Fallback>
            </mc:AlternateContent>
          </a:graphicData>
        </a:graphic>
      </p:graphicFrame>
    </p:spTree>
    <p:extLst>
      <p:ext uri="{BB962C8B-B14F-4D97-AF65-F5344CB8AC3E}">
        <p14:creationId xmlns:p14="http://schemas.microsoft.com/office/powerpoint/2010/main" val="152018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a:latin typeface="+mn-lt"/>
              </a:rPr>
              <a:t>Khi             , có</a:t>
            </a:r>
          </a:p>
          <a:p>
            <a:pPr marL="0" indent="0">
              <a:buNone/>
            </a:pPr>
            <a:endParaRPr lang="en-US">
              <a:latin typeface="+mn-lt"/>
            </a:endParaRPr>
          </a:p>
          <a:p>
            <a:pPr marL="0" indent="0">
              <a:buNone/>
            </a:pPr>
            <a:r>
              <a:rPr lang="en-US">
                <a:latin typeface="+mn-lt"/>
              </a:rPr>
              <a:t>Khi                , có </a:t>
            </a: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r>
              <a:rPr lang="en-US">
                <a:latin typeface="+mn-lt"/>
              </a:rPr>
              <a:t>Thiếu 1 phương trình nữa để giải được, ta lấy thêm 1 điều kiện tại biên             hoặc  </a:t>
            </a:r>
          </a:p>
        </p:txBody>
      </p:sp>
      <p:graphicFrame>
        <p:nvGraphicFramePr>
          <p:cNvPr id="5" name="Object 4">
            <a:extLst>
              <a:ext uri="{FF2B5EF4-FFF2-40B4-BE49-F238E27FC236}">
                <a16:creationId xmlns:a16="http://schemas.microsoft.com/office/drawing/2014/main" id="{913B8199-C18F-4E38-B70F-FDE718E6195C}"/>
              </a:ext>
            </a:extLst>
          </p:cNvPr>
          <p:cNvGraphicFramePr>
            <a:graphicFrameLocks noChangeAspect="1"/>
          </p:cNvGraphicFramePr>
          <p:nvPr>
            <p:extLst>
              <p:ext uri="{D42A27DB-BD31-4B8C-83A1-F6EECF244321}">
                <p14:modId xmlns:p14="http://schemas.microsoft.com/office/powerpoint/2010/main" val="1577024121"/>
              </p:ext>
            </p:extLst>
          </p:nvPr>
        </p:nvGraphicFramePr>
        <p:xfrm>
          <a:off x="800100" y="965200"/>
          <a:ext cx="1023938" cy="544513"/>
        </p:xfrm>
        <a:graphic>
          <a:graphicData uri="http://schemas.openxmlformats.org/presentationml/2006/ole">
            <mc:AlternateContent xmlns:mc="http://schemas.openxmlformats.org/markup-compatibility/2006">
              <mc:Choice xmlns:v="urn:schemas-microsoft-com:vml" Requires="v">
                <p:oleObj spid="_x0000_s6436" name="Equation" r:id="rId3" imgW="380880" imgH="228600" progId="Equation.DSMT4">
                  <p:embed/>
                </p:oleObj>
              </mc:Choice>
              <mc:Fallback>
                <p:oleObj name="Equation" r:id="rId3" imgW="380880" imgH="228600" progId="Equation.DSMT4">
                  <p:embed/>
                  <p:pic>
                    <p:nvPicPr>
                      <p:cNvPr id="0" name=""/>
                      <p:cNvPicPr/>
                      <p:nvPr/>
                    </p:nvPicPr>
                    <p:blipFill>
                      <a:blip r:embed="rId4"/>
                      <a:stretch>
                        <a:fillRect/>
                      </a:stretch>
                    </p:blipFill>
                    <p:spPr>
                      <a:xfrm>
                        <a:off x="800100" y="965200"/>
                        <a:ext cx="1023938" cy="54451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BEA5864E-1CC3-429E-B4A0-A1A46FDE9FFC}"/>
              </a:ext>
            </a:extLst>
          </p:cNvPr>
          <p:cNvGraphicFramePr>
            <a:graphicFrameLocks noChangeAspect="1"/>
          </p:cNvGraphicFramePr>
          <p:nvPr>
            <p:extLst>
              <p:ext uri="{D42A27DB-BD31-4B8C-83A1-F6EECF244321}">
                <p14:modId xmlns:p14="http://schemas.microsoft.com/office/powerpoint/2010/main" val="1069759249"/>
              </p:ext>
            </p:extLst>
          </p:nvPr>
        </p:nvGraphicFramePr>
        <p:xfrm>
          <a:off x="2467155" y="828322"/>
          <a:ext cx="5411788" cy="773112"/>
        </p:xfrm>
        <a:graphic>
          <a:graphicData uri="http://schemas.openxmlformats.org/presentationml/2006/ole">
            <mc:AlternateContent xmlns:mc="http://schemas.openxmlformats.org/markup-compatibility/2006">
              <mc:Choice xmlns:v="urn:schemas-microsoft-com:vml" Requires="v">
                <p:oleObj spid="_x0000_s6437" name="Equation" r:id="rId5" imgW="2781000" imgH="393480" progId="Equation.DSMT4">
                  <p:embed/>
                </p:oleObj>
              </mc:Choice>
              <mc:Fallback>
                <p:oleObj name="Equation" r:id="rId5" imgW="2781000" imgH="393480" progId="Equation.DSMT4">
                  <p:embed/>
                  <p:pic>
                    <p:nvPicPr>
                      <p:cNvPr id="0" name=""/>
                      <p:cNvPicPr/>
                      <p:nvPr/>
                    </p:nvPicPr>
                    <p:blipFill>
                      <a:blip r:embed="rId6"/>
                      <a:stretch>
                        <a:fillRect/>
                      </a:stretch>
                    </p:blipFill>
                    <p:spPr>
                      <a:xfrm>
                        <a:off x="2467155" y="828322"/>
                        <a:ext cx="5411788" cy="773112"/>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E1E9DAB-D288-4151-9E44-6317152DFBCC}"/>
              </a:ext>
            </a:extLst>
          </p:cNvPr>
          <p:cNvGraphicFramePr>
            <a:graphicFrameLocks noChangeAspect="1"/>
          </p:cNvGraphicFramePr>
          <p:nvPr>
            <p:extLst>
              <p:ext uri="{D42A27DB-BD31-4B8C-83A1-F6EECF244321}">
                <p14:modId xmlns:p14="http://schemas.microsoft.com/office/powerpoint/2010/main" val="789492830"/>
              </p:ext>
            </p:extLst>
          </p:nvPr>
        </p:nvGraphicFramePr>
        <p:xfrm>
          <a:off x="801688" y="1960563"/>
          <a:ext cx="1309687" cy="544512"/>
        </p:xfrm>
        <a:graphic>
          <a:graphicData uri="http://schemas.openxmlformats.org/presentationml/2006/ole">
            <mc:AlternateContent xmlns:mc="http://schemas.openxmlformats.org/markup-compatibility/2006">
              <mc:Choice xmlns:v="urn:schemas-microsoft-com:vml" Requires="v">
                <p:oleObj spid="_x0000_s6438" name="Equation" r:id="rId7" imgW="469800" imgH="228600" progId="Equation.DSMT4">
                  <p:embed/>
                </p:oleObj>
              </mc:Choice>
              <mc:Fallback>
                <p:oleObj name="Equation" r:id="rId7" imgW="469800" imgH="228600" progId="Equation.DSMT4">
                  <p:embed/>
                  <p:pic>
                    <p:nvPicPr>
                      <p:cNvPr id="0" name=""/>
                      <p:cNvPicPr/>
                      <p:nvPr/>
                    </p:nvPicPr>
                    <p:blipFill>
                      <a:blip r:embed="rId8"/>
                      <a:stretch>
                        <a:fillRect/>
                      </a:stretch>
                    </p:blipFill>
                    <p:spPr>
                      <a:xfrm>
                        <a:off x="801688" y="1960563"/>
                        <a:ext cx="1309687" cy="54451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D83604C-4A88-40A5-B2C4-F13BAD8FEB56}"/>
              </a:ext>
            </a:extLst>
          </p:cNvPr>
          <p:cNvGraphicFramePr>
            <a:graphicFrameLocks noChangeAspect="1"/>
          </p:cNvGraphicFramePr>
          <p:nvPr>
            <p:extLst>
              <p:ext uri="{D42A27DB-BD31-4B8C-83A1-F6EECF244321}">
                <p14:modId xmlns:p14="http://schemas.microsoft.com/office/powerpoint/2010/main" val="3091115022"/>
              </p:ext>
            </p:extLst>
          </p:nvPr>
        </p:nvGraphicFramePr>
        <p:xfrm>
          <a:off x="2774950" y="1833563"/>
          <a:ext cx="5159375" cy="773112"/>
        </p:xfrm>
        <a:graphic>
          <a:graphicData uri="http://schemas.openxmlformats.org/presentationml/2006/ole">
            <mc:AlternateContent xmlns:mc="http://schemas.openxmlformats.org/markup-compatibility/2006">
              <mc:Choice xmlns:v="urn:schemas-microsoft-com:vml" Requires="v">
                <p:oleObj spid="_x0000_s6439" name="Equation" r:id="rId9" imgW="2133360" imgH="393480" progId="Equation.DSMT4">
                  <p:embed/>
                </p:oleObj>
              </mc:Choice>
              <mc:Fallback>
                <p:oleObj name="Equation" r:id="rId9" imgW="2133360" imgH="393480" progId="Equation.DSMT4">
                  <p:embed/>
                  <p:pic>
                    <p:nvPicPr>
                      <p:cNvPr id="0" name=""/>
                      <p:cNvPicPr/>
                      <p:nvPr/>
                    </p:nvPicPr>
                    <p:blipFill>
                      <a:blip r:embed="rId10"/>
                      <a:stretch>
                        <a:fillRect/>
                      </a:stretch>
                    </p:blipFill>
                    <p:spPr>
                      <a:xfrm>
                        <a:off x="2774950" y="1833563"/>
                        <a:ext cx="5159375" cy="77311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42625C0B-79AE-433C-BFA1-3D855BFA6AD8}"/>
              </a:ext>
            </a:extLst>
          </p:cNvPr>
          <p:cNvGraphicFramePr>
            <a:graphicFrameLocks noChangeAspect="1"/>
          </p:cNvGraphicFramePr>
          <p:nvPr>
            <p:extLst>
              <p:ext uri="{D42A27DB-BD31-4B8C-83A1-F6EECF244321}">
                <p14:modId xmlns:p14="http://schemas.microsoft.com/office/powerpoint/2010/main" val="1265878709"/>
              </p:ext>
            </p:extLst>
          </p:nvPr>
        </p:nvGraphicFramePr>
        <p:xfrm>
          <a:off x="384175" y="2662238"/>
          <a:ext cx="4432300" cy="915987"/>
        </p:xfrm>
        <a:graphic>
          <a:graphicData uri="http://schemas.openxmlformats.org/presentationml/2006/ole">
            <mc:AlternateContent xmlns:mc="http://schemas.openxmlformats.org/markup-compatibility/2006">
              <mc:Choice xmlns:v="urn:schemas-microsoft-com:vml" Requires="v">
                <p:oleObj spid="_x0000_s6440" name="Equation" r:id="rId11" imgW="1511280" imgH="393480" progId="Equation.DSMT4">
                  <p:embed/>
                </p:oleObj>
              </mc:Choice>
              <mc:Fallback>
                <p:oleObj name="Equation" r:id="rId11" imgW="1511280" imgH="393480" progId="Equation.DSMT4">
                  <p:embed/>
                  <p:pic>
                    <p:nvPicPr>
                      <p:cNvPr id="0" name=""/>
                      <p:cNvPicPr/>
                      <p:nvPr/>
                    </p:nvPicPr>
                    <p:blipFill>
                      <a:blip r:embed="rId12"/>
                      <a:stretch>
                        <a:fillRect/>
                      </a:stretch>
                    </p:blipFill>
                    <p:spPr>
                      <a:xfrm>
                        <a:off x="384175" y="2662238"/>
                        <a:ext cx="4432300" cy="91598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E75D1A8-0C8C-4C17-9B6B-812300C357C6}"/>
              </a:ext>
            </a:extLst>
          </p:cNvPr>
          <p:cNvGraphicFramePr>
            <a:graphicFrameLocks noChangeAspect="1"/>
          </p:cNvGraphicFramePr>
          <p:nvPr>
            <p:extLst>
              <p:ext uri="{D42A27DB-BD31-4B8C-83A1-F6EECF244321}">
                <p14:modId xmlns:p14="http://schemas.microsoft.com/office/powerpoint/2010/main" val="1676534870"/>
              </p:ext>
            </p:extLst>
          </p:nvPr>
        </p:nvGraphicFramePr>
        <p:xfrm>
          <a:off x="5095782" y="2917824"/>
          <a:ext cx="816861" cy="401637"/>
        </p:xfrm>
        <a:graphic>
          <a:graphicData uri="http://schemas.openxmlformats.org/presentationml/2006/ole">
            <mc:AlternateContent xmlns:mc="http://schemas.openxmlformats.org/markup-compatibility/2006">
              <mc:Choice xmlns:v="urn:schemas-microsoft-com:vml" Requires="v">
                <p:oleObj spid="_x0000_s6441" name="Equation" r:id="rId13" imgW="419040" imgH="241200" progId="Equation.DSMT4">
                  <p:embed/>
                </p:oleObj>
              </mc:Choice>
              <mc:Fallback>
                <p:oleObj name="Equation" r:id="rId13" imgW="419040" imgH="241200" progId="Equation.DSMT4">
                  <p:embed/>
                  <p:pic>
                    <p:nvPicPr>
                      <p:cNvPr id="0" name=""/>
                      <p:cNvPicPr/>
                      <p:nvPr/>
                    </p:nvPicPr>
                    <p:blipFill>
                      <a:blip r:embed="rId14"/>
                      <a:stretch>
                        <a:fillRect/>
                      </a:stretch>
                    </p:blipFill>
                    <p:spPr>
                      <a:xfrm>
                        <a:off x="5095782" y="2917824"/>
                        <a:ext cx="816861" cy="40163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B994E8B1-548A-4F0B-90A5-CA922B48D39C}"/>
              </a:ext>
            </a:extLst>
          </p:cNvPr>
          <p:cNvGraphicFramePr>
            <a:graphicFrameLocks noChangeAspect="1"/>
          </p:cNvGraphicFramePr>
          <p:nvPr>
            <p:extLst>
              <p:ext uri="{D42A27DB-BD31-4B8C-83A1-F6EECF244321}">
                <p14:modId xmlns:p14="http://schemas.microsoft.com/office/powerpoint/2010/main" val="1224685201"/>
              </p:ext>
            </p:extLst>
          </p:nvPr>
        </p:nvGraphicFramePr>
        <p:xfrm>
          <a:off x="363538" y="3752850"/>
          <a:ext cx="4211637" cy="947738"/>
        </p:xfrm>
        <a:graphic>
          <a:graphicData uri="http://schemas.openxmlformats.org/presentationml/2006/ole">
            <mc:AlternateContent xmlns:mc="http://schemas.openxmlformats.org/markup-compatibility/2006">
              <mc:Choice xmlns:v="urn:schemas-microsoft-com:vml" Requires="v">
                <p:oleObj spid="_x0000_s6442" name="Equation" r:id="rId15" imgW="1650960" imgH="431640" progId="Equation.DSMT4">
                  <p:embed/>
                </p:oleObj>
              </mc:Choice>
              <mc:Fallback>
                <p:oleObj name="Equation" r:id="rId15" imgW="1650960" imgH="431640" progId="Equation.DSMT4">
                  <p:embed/>
                  <p:pic>
                    <p:nvPicPr>
                      <p:cNvPr id="0" name=""/>
                      <p:cNvPicPr/>
                      <p:nvPr/>
                    </p:nvPicPr>
                    <p:blipFill>
                      <a:blip r:embed="rId16"/>
                      <a:stretch>
                        <a:fillRect/>
                      </a:stretch>
                    </p:blipFill>
                    <p:spPr>
                      <a:xfrm>
                        <a:off x="363538" y="3752850"/>
                        <a:ext cx="4211637" cy="947738"/>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6788937C-3C5A-4CF1-8E07-6D3D6C80C033}"/>
              </a:ext>
            </a:extLst>
          </p:cNvPr>
          <p:cNvGraphicFramePr>
            <a:graphicFrameLocks noChangeAspect="1"/>
          </p:cNvGraphicFramePr>
          <p:nvPr>
            <p:extLst>
              <p:ext uri="{D42A27DB-BD31-4B8C-83A1-F6EECF244321}">
                <p14:modId xmlns:p14="http://schemas.microsoft.com/office/powerpoint/2010/main" val="2151607140"/>
              </p:ext>
            </p:extLst>
          </p:nvPr>
        </p:nvGraphicFramePr>
        <p:xfrm>
          <a:off x="5095781" y="3948421"/>
          <a:ext cx="692459" cy="401637"/>
        </p:xfrm>
        <a:graphic>
          <a:graphicData uri="http://schemas.openxmlformats.org/presentationml/2006/ole">
            <mc:AlternateContent xmlns:mc="http://schemas.openxmlformats.org/markup-compatibility/2006">
              <mc:Choice xmlns:v="urn:schemas-microsoft-com:vml" Requires="v">
                <p:oleObj spid="_x0000_s6443" name="Equation" r:id="rId17" imgW="419040" imgH="241200" progId="Equation.DSMT4">
                  <p:embed/>
                </p:oleObj>
              </mc:Choice>
              <mc:Fallback>
                <p:oleObj name="Equation" r:id="rId17" imgW="419040" imgH="241200" progId="Equation.DSMT4">
                  <p:embed/>
                  <p:pic>
                    <p:nvPicPr>
                      <p:cNvPr id="0" name=""/>
                      <p:cNvPicPr/>
                      <p:nvPr/>
                    </p:nvPicPr>
                    <p:blipFill>
                      <a:blip r:embed="rId18"/>
                      <a:stretch>
                        <a:fillRect/>
                      </a:stretch>
                    </p:blipFill>
                    <p:spPr>
                      <a:xfrm>
                        <a:off x="5095781" y="3948421"/>
                        <a:ext cx="692459" cy="401637"/>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3DF13447-FCBA-4A55-9612-DF7034852E71}"/>
              </a:ext>
            </a:extLst>
          </p:cNvPr>
          <p:cNvGraphicFramePr>
            <a:graphicFrameLocks noChangeAspect="1"/>
          </p:cNvGraphicFramePr>
          <p:nvPr>
            <p:extLst>
              <p:ext uri="{D42A27DB-BD31-4B8C-83A1-F6EECF244321}">
                <p14:modId xmlns:p14="http://schemas.microsoft.com/office/powerpoint/2010/main" val="2077249311"/>
              </p:ext>
            </p:extLst>
          </p:nvPr>
        </p:nvGraphicFramePr>
        <p:xfrm>
          <a:off x="2128140" y="5535932"/>
          <a:ext cx="968628" cy="328420"/>
        </p:xfrm>
        <a:graphic>
          <a:graphicData uri="http://schemas.openxmlformats.org/presentationml/2006/ole">
            <mc:AlternateContent xmlns:mc="http://schemas.openxmlformats.org/markup-compatibility/2006">
              <mc:Choice xmlns:v="urn:schemas-microsoft-com:vml" Requires="v">
                <p:oleObj spid="_x0000_s6444" name="Equation" r:id="rId19" imgW="355320" imgH="139680" progId="Equation.DSMT4">
                  <p:embed/>
                </p:oleObj>
              </mc:Choice>
              <mc:Fallback>
                <p:oleObj name="Equation" r:id="rId19" imgW="355320" imgH="139680" progId="Equation.DSMT4">
                  <p:embed/>
                  <p:pic>
                    <p:nvPicPr>
                      <p:cNvPr id="0" name=""/>
                      <p:cNvPicPr/>
                      <p:nvPr/>
                    </p:nvPicPr>
                    <p:blipFill>
                      <a:blip r:embed="rId20"/>
                      <a:stretch>
                        <a:fillRect/>
                      </a:stretch>
                    </p:blipFill>
                    <p:spPr>
                      <a:xfrm>
                        <a:off x="2128140" y="5535932"/>
                        <a:ext cx="968628" cy="32842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15811BD6-DBCD-404D-A274-78FD89C00393}"/>
              </a:ext>
            </a:extLst>
          </p:cNvPr>
          <p:cNvGraphicFramePr>
            <a:graphicFrameLocks noChangeAspect="1"/>
          </p:cNvGraphicFramePr>
          <p:nvPr>
            <p:extLst>
              <p:ext uri="{D42A27DB-BD31-4B8C-83A1-F6EECF244321}">
                <p14:modId xmlns:p14="http://schemas.microsoft.com/office/powerpoint/2010/main" val="3562035587"/>
              </p:ext>
            </p:extLst>
          </p:nvPr>
        </p:nvGraphicFramePr>
        <p:xfrm>
          <a:off x="3923478" y="5441755"/>
          <a:ext cx="1042096" cy="422597"/>
        </p:xfrm>
        <a:graphic>
          <a:graphicData uri="http://schemas.openxmlformats.org/presentationml/2006/ole">
            <mc:AlternateContent xmlns:mc="http://schemas.openxmlformats.org/markup-compatibility/2006">
              <mc:Choice xmlns:v="urn:schemas-microsoft-com:vml" Requires="v">
                <p:oleObj spid="_x0000_s6445" name="Equation" r:id="rId21" imgW="355320" imgH="177480" progId="Equation.DSMT4">
                  <p:embed/>
                </p:oleObj>
              </mc:Choice>
              <mc:Fallback>
                <p:oleObj name="Equation" r:id="rId21" imgW="355320" imgH="177480" progId="Equation.DSMT4">
                  <p:embed/>
                  <p:pic>
                    <p:nvPicPr>
                      <p:cNvPr id="0" name=""/>
                      <p:cNvPicPr/>
                      <p:nvPr/>
                    </p:nvPicPr>
                    <p:blipFill>
                      <a:blip r:embed="rId22"/>
                      <a:stretch>
                        <a:fillRect/>
                      </a:stretch>
                    </p:blipFill>
                    <p:spPr>
                      <a:xfrm>
                        <a:off x="3923478" y="5441755"/>
                        <a:ext cx="1042096" cy="422597"/>
                      </a:xfrm>
                      <a:prstGeom prst="rect">
                        <a:avLst/>
                      </a:prstGeom>
                    </p:spPr>
                  </p:pic>
                </p:oleObj>
              </mc:Fallback>
            </mc:AlternateContent>
          </a:graphicData>
        </a:graphic>
      </p:graphicFrame>
    </p:spTree>
    <p:extLst>
      <p:ext uri="{BB962C8B-B14F-4D97-AF65-F5344CB8AC3E}">
        <p14:creationId xmlns:p14="http://schemas.microsoft.com/office/powerpoint/2010/main" val="274121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a:latin typeface="+mn-lt"/>
              </a:rPr>
              <a:t>Nếu             có đạo hàm cấp 1 tại a hoặc b với</a:t>
            </a:r>
          </a:p>
          <a:p>
            <a:pPr marL="0" indent="0">
              <a:buNone/>
            </a:pPr>
            <a:r>
              <a:rPr lang="en-US">
                <a:latin typeface="+mn-lt"/>
              </a:rPr>
              <a:t>hoặc</a:t>
            </a:r>
          </a:p>
          <a:p>
            <a:pPr marL="0" indent="0">
              <a:buNone/>
            </a:pPr>
            <a:r>
              <a:rPr lang="en-US">
                <a:latin typeface="+mn-lt"/>
              </a:rPr>
              <a:t>Xét                      :</a:t>
            </a:r>
          </a:p>
          <a:p>
            <a:pPr marL="0" indent="0">
              <a:buNone/>
            </a:pPr>
            <a:r>
              <a:rPr lang="en-US">
                <a:latin typeface="+mn-lt"/>
              </a:rPr>
              <a:t>Ta được hệ phương trình: </a:t>
            </a: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r>
              <a:rPr lang="en-US">
                <a:latin typeface="+mn-lt"/>
              </a:rPr>
              <a:t>   </a:t>
            </a:r>
          </a:p>
        </p:txBody>
      </p:sp>
      <p:graphicFrame>
        <p:nvGraphicFramePr>
          <p:cNvPr id="5" name="Object 4">
            <a:extLst>
              <a:ext uri="{FF2B5EF4-FFF2-40B4-BE49-F238E27FC236}">
                <a16:creationId xmlns:a16="http://schemas.microsoft.com/office/drawing/2014/main" id="{3651CB8C-AE67-40BD-8789-B10A13200C5C}"/>
              </a:ext>
            </a:extLst>
          </p:cNvPr>
          <p:cNvGraphicFramePr>
            <a:graphicFrameLocks noChangeAspect="1"/>
          </p:cNvGraphicFramePr>
          <p:nvPr>
            <p:extLst>
              <p:ext uri="{D42A27DB-BD31-4B8C-83A1-F6EECF244321}">
                <p14:modId xmlns:p14="http://schemas.microsoft.com/office/powerpoint/2010/main" val="68919118"/>
              </p:ext>
            </p:extLst>
          </p:nvPr>
        </p:nvGraphicFramePr>
        <p:xfrm>
          <a:off x="858774" y="987552"/>
          <a:ext cx="1201674" cy="451104"/>
        </p:xfrm>
        <a:graphic>
          <a:graphicData uri="http://schemas.openxmlformats.org/presentationml/2006/ole">
            <mc:AlternateContent xmlns:mc="http://schemas.openxmlformats.org/markup-compatibility/2006">
              <mc:Choice xmlns:v="urn:schemas-microsoft-com:vml" Requires="v">
                <p:oleObj spid="_x0000_s7378" name="Equation" r:id="rId3" imgW="342720" imgH="203040" progId="Equation.DSMT4">
                  <p:embed/>
                </p:oleObj>
              </mc:Choice>
              <mc:Fallback>
                <p:oleObj name="Equation" r:id="rId3" imgW="342720" imgH="203040" progId="Equation.DSMT4">
                  <p:embed/>
                  <p:pic>
                    <p:nvPicPr>
                      <p:cNvPr id="0" name=""/>
                      <p:cNvPicPr/>
                      <p:nvPr/>
                    </p:nvPicPr>
                    <p:blipFill>
                      <a:blip r:embed="rId4"/>
                      <a:stretch>
                        <a:fillRect/>
                      </a:stretch>
                    </p:blipFill>
                    <p:spPr>
                      <a:xfrm>
                        <a:off x="858774" y="987552"/>
                        <a:ext cx="1201674" cy="45110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9ADE1CF9-D6DF-4027-946F-0A244BE56BF7}"/>
              </a:ext>
            </a:extLst>
          </p:cNvPr>
          <p:cNvGraphicFramePr>
            <a:graphicFrameLocks noChangeAspect="1"/>
          </p:cNvGraphicFramePr>
          <p:nvPr>
            <p:extLst>
              <p:ext uri="{D42A27DB-BD31-4B8C-83A1-F6EECF244321}">
                <p14:modId xmlns:p14="http://schemas.microsoft.com/office/powerpoint/2010/main" val="3685671186"/>
              </p:ext>
            </p:extLst>
          </p:nvPr>
        </p:nvGraphicFramePr>
        <p:xfrm>
          <a:off x="6814566" y="958345"/>
          <a:ext cx="1655445" cy="482663"/>
        </p:xfrm>
        <a:graphic>
          <a:graphicData uri="http://schemas.openxmlformats.org/presentationml/2006/ole">
            <mc:AlternateContent xmlns:mc="http://schemas.openxmlformats.org/markup-compatibility/2006">
              <mc:Choice xmlns:v="urn:schemas-microsoft-com:vml" Requires="v">
                <p:oleObj spid="_x0000_s7379" name="Equation" r:id="rId5" imgW="685800" imgH="228600" progId="Equation.DSMT4">
                  <p:embed/>
                </p:oleObj>
              </mc:Choice>
              <mc:Fallback>
                <p:oleObj name="Equation" r:id="rId5" imgW="685800" imgH="228600" progId="Equation.DSMT4">
                  <p:embed/>
                  <p:pic>
                    <p:nvPicPr>
                      <p:cNvPr id="0" name=""/>
                      <p:cNvPicPr/>
                      <p:nvPr/>
                    </p:nvPicPr>
                    <p:blipFill>
                      <a:blip r:embed="rId6"/>
                      <a:stretch>
                        <a:fillRect/>
                      </a:stretch>
                    </p:blipFill>
                    <p:spPr>
                      <a:xfrm>
                        <a:off x="6814566" y="958345"/>
                        <a:ext cx="1655445" cy="48266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C890D72-565E-467F-8337-2ED7BA93A2CA}"/>
              </a:ext>
            </a:extLst>
          </p:cNvPr>
          <p:cNvGraphicFramePr>
            <a:graphicFrameLocks noChangeAspect="1"/>
          </p:cNvGraphicFramePr>
          <p:nvPr>
            <p:extLst>
              <p:ext uri="{D42A27DB-BD31-4B8C-83A1-F6EECF244321}">
                <p14:modId xmlns:p14="http://schemas.microsoft.com/office/powerpoint/2010/main" val="4140353523"/>
              </p:ext>
            </p:extLst>
          </p:nvPr>
        </p:nvGraphicFramePr>
        <p:xfrm>
          <a:off x="1052576" y="1475232"/>
          <a:ext cx="1788160" cy="470471"/>
        </p:xfrm>
        <a:graphic>
          <a:graphicData uri="http://schemas.openxmlformats.org/presentationml/2006/ole">
            <mc:AlternateContent xmlns:mc="http://schemas.openxmlformats.org/markup-compatibility/2006">
              <mc:Choice xmlns:v="urn:schemas-microsoft-com:vml" Requires="v">
                <p:oleObj spid="_x0000_s7380" name="Equation" r:id="rId7" imgW="711000" imgH="228600" progId="Equation.DSMT4">
                  <p:embed/>
                </p:oleObj>
              </mc:Choice>
              <mc:Fallback>
                <p:oleObj name="Equation" r:id="rId7" imgW="711000" imgH="228600" progId="Equation.DSMT4">
                  <p:embed/>
                  <p:pic>
                    <p:nvPicPr>
                      <p:cNvPr id="0" name=""/>
                      <p:cNvPicPr/>
                      <p:nvPr/>
                    </p:nvPicPr>
                    <p:blipFill>
                      <a:blip r:embed="rId8"/>
                      <a:stretch>
                        <a:fillRect/>
                      </a:stretch>
                    </p:blipFill>
                    <p:spPr>
                      <a:xfrm>
                        <a:off x="1052576" y="1475232"/>
                        <a:ext cx="1788160" cy="470471"/>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6C4785F-39B2-46A0-9CA7-1CBC7788CE39}"/>
              </a:ext>
            </a:extLst>
          </p:cNvPr>
          <p:cNvGraphicFramePr>
            <a:graphicFrameLocks noChangeAspect="1"/>
          </p:cNvGraphicFramePr>
          <p:nvPr>
            <p:extLst>
              <p:ext uri="{D42A27DB-BD31-4B8C-83A1-F6EECF244321}">
                <p14:modId xmlns:p14="http://schemas.microsoft.com/office/powerpoint/2010/main" val="1100155057"/>
              </p:ext>
            </p:extLst>
          </p:nvPr>
        </p:nvGraphicFramePr>
        <p:xfrm>
          <a:off x="2438400" y="2616200"/>
          <a:ext cx="914400" cy="198438"/>
        </p:xfrm>
        <a:graphic>
          <a:graphicData uri="http://schemas.openxmlformats.org/presentationml/2006/ole">
            <mc:AlternateContent xmlns:mc="http://schemas.openxmlformats.org/markup-compatibility/2006">
              <mc:Choice xmlns:v="urn:schemas-microsoft-com:vml" Requires="v">
                <p:oleObj spid="_x0000_s7381" name="Equation" r:id="rId9" imgW="914400" imgH="198720" progId="Equation.DSMT4">
                  <p:embed/>
                </p:oleObj>
              </mc:Choice>
              <mc:Fallback>
                <p:oleObj name="Equation" r:id="rId9" imgW="914400" imgH="198720" progId="Equation.DSMT4">
                  <p:embed/>
                  <p:pic>
                    <p:nvPicPr>
                      <p:cNvPr id="0" name=""/>
                      <p:cNvPicPr/>
                      <p:nvPr/>
                    </p:nvPicPr>
                    <p:blipFill>
                      <a:blip r:embed="rId10"/>
                      <a:stretch>
                        <a:fillRect/>
                      </a:stretch>
                    </p:blipFill>
                    <p:spPr>
                      <a:xfrm>
                        <a:off x="2438400" y="2616200"/>
                        <a:ext cx="914400" cy="198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68C7D6E-CF05-438C-A9CB-05DE5AECD006}"/>
              </a:ext>
            </a:extLst>
          </p:cNvPr>
          <p:cNvGraphicFramePr>
            <a:graphicFrameLocks noChangeAspect="1"/>
          </p:cNvGraphicFramePr>
          <p:nvPr>
            <p:extLst>
              <p:ext uri="{D42A27DB-BD31-4B8C-83A1-F6EECF244321}">
                <p14:modId xmlns:p14="http://schemas.microsoft.com/office/powerpoint/2010/main" val="484828046"/>
              </p:ext>
            </p:extLst>
          </p:nvPr>
        </p:nvGraphicFramePr>
        <p:xfrm>
          <a:off x="883158" y="1997330"/>
          <a:ext cx="1655763" cy="482600"/>
        </p:xfrm>
        <a:graphic>
          <a:graphicData uri="http://schemas.openxmlformats.org/presentationml/2006/ole">
            <mc:AlternateContent xmlns:mc="http://schemas.openxmlformats.org/markup-compatibility/2006">
              <mc:Choice xmlns:v="urn:schemas-microsoft-com:vml" Requires="v">
                <p:oleObj spid="_x0000_s7382" name="Equation" r:id="rId11" imgW="1655233" imgH="483092" progId="Equation.DSMT4">
                  <p:embed/>
                </p:oleObj>
              </mc:Choice>
              <mc:Fallback>
                <p:oleObj name="Equation" r:id="rId11" imgW="1655233" imgH="483092" progId="Equation.DSMT4">
                  <p:embed/>
                  <p:pic>
                    <p:nvPicPr>
                      <p:cNvPr id="0" name=""/>
                      <p:cNvPicPr/>
                      <p:nvPr/>
                    </p:nvPicPr>
                    <p:blipFill>
                      <a:blip r:embed="rId12"/>
                      <a:stretch>
                        <a:fillRect/>
                      </a:stretch>
                    </p:blipFill>
                    <p:spPr>
                      <a:xfrm>
                        <a:off x="883158" y="1997330"/>
                        <a:ext cx="1655763" cy="4826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E0015431-8764-4BC8-92A5-DFD27B063D2C}"/>
              </a:ext>
            </a:extLst>
          </p:cNvPr>
          <p:cNvGraphicFramePr>
            <a:graphicFrameLocks noChangeAspect="1"/>
          </p:cNvGraphicFramePr>
          <p:nvPr>
            <p:extLst>
              <p:ext uri="{D42A27DB-BD31-4B8C-83A1-F6EECF244321}">
                <p14:modId xmlns:p14="http://schemas.microsoft.com/office/powerpoint/2010/main" val="1857807339"/>
              </p:ext>
            </p:extLst>
          </p:nvPr>
        </p:nvGraphicFramePr>
        <p:xfrm>
          <a:off x="365125" y="3278188"/>
          <a:ext cx="3900488" cy="1638300"/>
        </p:xfrm>
        <a:graphic>
          <a:graphicData uri="http://schemas.openxmlformats.org/presentationml/2006/ole">
            <mc:AlternateContent xmlns:mc="http://schemas.openxmlformats.org/markup-compatibility/2006">
              <mc:Choice xmlns:v="urn:schemas-microsoft-com:vml" Requires="v">
                <p:oleObj spid="_x0000_s7383" name="Equation" r:id="rId13" imgW="1523880" imgH="685800" progId="Equation.DSMT4">
                  <p:embed/>
                </p:oleObj>
              </mc:Choice>
              <mc:Fallback>
                <p:oleObj name="Equation" r:id="rId13" imgW="1523880" imgH="685800" progId="Equation.DSMT4">
                  <p:embed/>
                  <p:pic>
                    <p:nvPicPr>
                      <p:cNvPr id="0" name=""/>
                      <p:cNvPicPr/>
                      <p:nvPr/>
                    </p:nvPicPr>
                    <p:blipFill>
                      <a:blip r:embed="rId14"/>
                      <a:stretch>
                        <a:fillRect/>
                      </a:stretch>
                    </p:blipFill>
                    <p:spPr>
                      <a:xfrm>
                        <a:off x="365125" y="3278188"/>
                        <a:ext cx="3900488" cy="16383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22D0C8B2-66F4-4057-8731-2E0833A39638}"/>
              </a:ext>
            </a:extLst>
          </p:cNvPr>
          <p:cNvGraphicFramePr>
            <a:graphicFrameLocks noChangeAspect="1"/>
          </p:cNvGraphicFramePr>
          <p:nvPr>
            <p:extLst>
              <p:ext uri="{D42A27DB-BD31-4B8C-83A1-F6EECF244321}">
                <p14:modId xmlns:p14="http://schemas.microsoft.com/office/powerpoint/2010/main" val="778315988"/>
              </p:ext>
            </p:extLst>
          </p:nvPr>
        </p:nvGraphicFramePr>
        <p:xfrm>
          <a:off x="4784725" y="3895725"/>
          <a:ext cx="819150" cy="403225"/>
        </p:xfrm>
        <a:graphic>
          <a:graphicData uri="http://schemas.openxmlformats.org/presentationml/2006/ole">
            <mc:AlternateContent xmlns:mc="http://schemas.openxmlformats.org/markup-compatibility/2006">
              <mc:Choice xmlns:v="urn:schemas-microsoft-com:vml" Requires="v">
                <p:oleObj spid="_x0000_s7384" name="Equation" r:id="rId15" imgW="419040" imgH="241200" progId="Equation.DSMT4">
                  <p:embed/>
                </p:oleObj>
              </mc:Choice>
              <mc:Fallback>
                <p:oleObj name="Equation" r:id="rId15" imgW="419040" imgH="241200" progId="Equation.DSMT4">
                  <p:embed/>
                  <p:pic>
                    <p:nvPicPr>
                      <p:cNvPr id="8" name="Object 7">
                        <a:extLst>
                          <a:ext uri="{FF2B5EF4-FFF2-40B4-BE49-F238E27FC236}">
                            <a16:creationId xmlns:a16="http://schemas.microsoft.com/office/drawing/2014/main" id="{B0EC43FC-8B00-469D-9A6C-F98D15052C05}"/>
                          </a:ext>
                        </a:extLst>
                      </p:cNvPr>
                      <p:cNvPicPr/>
                      <p:nvPr/>
                    </p:nvPicPr>
                    <p:blipFill>
                      <a:blip r:embed="rId16"/>
                      <a:stretch>
                        <a:fillRect/>
                      </a:stretch>
                    </p:blipFill>
                    <p:spPr>
                      <a:xfrm>
                        <a:off x="4784725" y="3895725"/>
                        <a:ext cx="819150" cy="403225"/>
                      </a:xfrm>
                      <a:prstGeom prst="rect">
                        <a:avLst/>
                      </a:prstGeom>
                    </p:spPr>
                  </p:pic>
                </p:oleObj>
              </mc:Fallback>
            </mc:AlternateContent>
          </a:graphicData>
        </a:graphic>
      </p:graphicFrame>
    </p:spTree>
    <p:extLst>
      <p:ext uri="{BB962C8B-B14F-4D97-AF65-F5344CB8AC3E}">
        <p14:creationId xmlns:p14="http://schemas.microsoft.com/office/powerpoint/2010/main" val="93036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 </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latin typeface="+mn-lt"/>
              </a:rPr>
              <a:t>Giải hệ trên bằng các thế dần như sau :</a:t>
            </a:r>
          </a:p>
        </p:txBody>
      </p:sp>
      <p:graphicFrame>
        <p:nvGraphicFramePr>
          <p:cNvPr id="5" name="Object 4">
            <a:extLst>
              <a:ext uri="{FF2B5EF4-FFF2-40B4-BE49-F238E27FC236}">
                <a16:creationId xmlns:a16="http://schemas.microsoft.com/office/drawing/2014/main" id="{D3A62907-2647-49C5-8CC6-AD4B31AD49D4}"/>
              </a:ext>
            </a:extLst>
          </p:cNvPr>
          <p:cNvGraphicFramePr>
            <a:graphicFrameLocks noChangeAspect="1"/>
          </p:cNvGraphicFramePr>
          <p:nvPr>
            <p:extLst>
              <p:ext uri="{D42A27DB-BD31-4B8C-83A1-F6EECF244321}">
                <p14:modId xmlns:p14="http://schemas.microsoft.com/office/powerpoint/2010/main" val="2398381637"/>
              </p:ext>
            </p:extLst>
          </p:nvPr>
        </p:nvGraphicFramePr>
        <p:xfrm>
          <a:off x="234950" y="1629632"/>
          <a:ext cx="5606034" cy="3598736"/>
        </p:xfrm>
        <a:graphic>
          <a:graphicData uri="http://schemas.openxmlformats.org/presentationml/2006/ole">
            <mc:AlternateContent xmlns:mc="http://schemas.openxmlformats.org/markup-compatibility/2006">
              <mc:Choice xmlns:v="urn:schemas-microsoft-com:vml" Requires="v">
                <p:oleObj spid="_x0000_s13338" name="Equation" r:id="rId3" imgW="1714320" imgH="1803240" progId="Equation.DSMT4">
                  <p:embed/>
                </p:oleObj>
              </mc:Choice>
              <mc:Fallback>
                <p:oleObj name="Equation" r:id="rId3" imgW="1714320" imgH="1803240" progId="Equation.DSMT4">
                  <p:embed/>
                  <p:pic>
                    <p:nvPicPr>
                      <p:cNvPr id="0" name=""/>
                      <p:cNvPicPr/>
                      <p:nvPr/>
                    </p:nvPicPr>
                    <p:blipFill>
                      <a:blip r:embed="rId4"/>
                      <a:stretch>
                        <a:fillRect/>
                      </a:stretch>
                    </p:blipFill>
                    <p:spPr>
                      <a:xfrm>
                        <a:off x="234950" y="1629632"/>
                        <a:ext cx="5606034" cy="3598736"/>
                      </a:xfrm>
                      <a:prstGeom prst="rect">
                        <a:avLst/>
                      </a:prstGeom>
                    </p:spPr>
                  </p:pic>
                </p:oleObj>
              </mc:Fallback>
            </mc:AlternateContent>
          </a:graphicData>
        </a:graphic>
      </p:graphicFrame>
    </p:spTree>
    <p:extLst>
      <p:ext uri="{BB962C8B-B14F-4D97-AF65-F5344CB8AC3E}">
        <p14:creationId xmlns:p14="http://schemas.microsoft.com/office/powerpoint/2010/main" val="61384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571500" indent="-571500">
              <a:buAutoNum type="romanUcPeriod" startAt="3"/>
            </a:pPr>
            <a:r>
              <a:rPr lang="en-US">
                <a:latin typeface="+mn-lt"/>
              </a:rPr>
              <a:t>Spline bậc 3</a:t>
            </a:r>
          </a:p>
          <a:p>
            <a:pPr marL="0" indent="0">
              <a:buNone/>
            </a:pPr>
            <a:r>
              <a:rPr lang="en-US">
                <a:latin typeface="+mn-lt"/>
              </a:rPr>
              <a:t>           là đa thức bậc 3 nên              là đa thức bậc nhất.</a:t>
            </a:r>
          </a:p>
          <a:p>
            <a:pPr marL="0" indent="0">
              <a:buNone/>
            </a:pPr>
            <a:r>
              <a:rPr lang="en-US">
                <a:latin typeface="+mn-lt"/>
              </a:rPr>
              <a:t>Đặt                      </a:t>
            </a:r>
          </a:p>
          <a:p>
            <a:pPr marL="0" indent="0">
              <a:buNone/>
            </a:pPr>
            <a:r>
              <a:rPr lang="en-US">
                <a:latin typeface="+mn-lt"/>
              </a:rPr>
              <a:t>Tương tự như trên, ta có : </a:t>
            </a:r>
          </a:p>
          <a:p>
            <a:pPr marL="0" indent="0">
              <a:buNone/>
            </a:pPr>
            <a:endParaRPr lang="en-US">
              <a:latin typeface="+mn-lt"/>
            </a:endParaRPr>
          </a:p>
          <a:p>
            <a:pPr marL="0" indent="0">
              <a:buNone/>
            </a:pPr>
            <a:endParaRPr lang="en-US">
              <a:latin typeface="+mn-lt"/>
            </a:endParaRPr>
          </a:p>
          <a:p>
            <a:pPr marL="0" indent="0">
              <a:buNone/>
            </a:pPr>
            <a:r>
              <a:rPr lang="en-US">
                <a:latin typeface="+mn-lt"/>
              </a:rPr>
              <a:t>Tích phân đẳng thức trên 2 lần </a:t>
            </a:r>
          </a:p>
          <a:p>
            <a:pPr marL="0" indent="0">
              <a:buNone/>
            </a:pPr>
            <a:r>
              <a:rPr lang="en-US">
                <a:latin typeface="+mn-lt"/>
              </a:rPr>
              <a:t>Ta được :</a:t>
            </a:r>
          </a:p>
        </p:txBody>
      </p:sp>
      <p:graphicFrame>
        <p:nvGraphicFramePr>
          <p:cNvPr id="5" name="Object 4">
            <a:extLst>
              <a:ext uri="{FF2B5EF4-FFF2-40B4-BE49-F238E27FC236}">
                <a16:creationId xmlns:a16="http://schemas.microsoft.com/office/drawing/2014/main" id="{F952C0AF-E23E-47D7-B73D-86E0C4C24D82}"/>
              </a:ext>
            </a:extLst>
          </p:cNvPr>
          <p:cNvGraphicFramePr>
            <a:graphicFrameLocks noChangeAspect="1"/>
          </p:cNvGraphicFramePr>
          <p:nvPr>
            <p:extLst>
              <p:ext uri="{D42A27DB-BD31-4B8C-83A1-F6EECF244321}">
                <p14:modId xmlns:p14="http://schemas.microsoft.com/office/powerpoint/2010/main" val="2760857514"/>
              </p:ext>
            </p:extLst>
          </p:nvPr>
        </p:nvGraphicFramePr>
        <p:xfrm>
          <a:off x="234950" y="1450847"/>
          <a:ext cx="963676" cy="536447"/>
        </p:xfrm>
        <a:graphic>
          <a:graphicData uri="http://schemas.openxmlformats.org/presentationml/2006/ole">
            <mc:AlternateContent xmlns:mc="http://schemas.openxmlformats.org/markup-compatibility/2006">
              <mc:Choice xmlns:v="urn:schemas-microsoft-com:vml" Requires="v">
                <p:oleObj spid="_x0000_s8383" name="Equation" r:id="rId3" imgW="330120" imgH="203040" progId="Equation.DSMT4">
                  <p:embed/>
                </p:oleObj>
              </mc:Choice>
              <mc:Fallback>
                <p:oleObj name="Equation" r:id="rId3" imgW="330120" imgH="203040" progId="Equation.DSMT4">
                  <p:embed/>
                  <p:pic>
                    <p:nvPicPr>
                      <p:cNvPr id="0" name=""/>
                      <p:cNvPicPr/>
                      <p:nvPr/>
                    </p:nvPicPr>
                    <p:blipFill>
                      <a:blip r:embed="rId4"/>
                      <a:stretch>
                        <a:fillRect/>
                      </a:stretch>
                    </p:blipFill>
                    <p:spPr>
                      <a:xfrm>
                        <a:off x="234950" y="1450847"/>
                        <a:ext cx="963676" cy="53644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43889FC-DA1D-4D13-B275-3E665CFAA8D6}"/>
              </a:ext>
            </a:extLst>
          </p:cNvPr>
          <p:cNvGraphicFramePr>
            <a:graphicFrameLocks noChangeAspect="1"/>
          </p:cNvGraphicFramePr>
          <p:nvPr>
            <p:extLst>
              <p:ext uri="{D42A27DB-BD31-4B8C-83A1-F6EECF244321}">
                <p14:modId xmlns:p14="http://schemas.microsoft.com/office/powerpoint/2010/main" val="892760785"/>
              </p:ext>
            </p:extLst>
          </p:nvPr>
        </p:nvGraphicFramePr>
        <p:xfrm>
          <a:off x="4171823" y="1386045"/>
          <a:ext cx="1081278" cy="666052"/>
        </p:xfrm>
        <a:graphic>
          <a:graphicData uri="http://schemas.openxmlformats.org/presentationml/2006/ole">
            <mc:AlternateContent xmlns:mc="http://schemas.openxmlformats.org/markup-compatibility/2006">
              <mc:Choice xmlns:v="urn:schemas-microsoft-com:vml" Requires="v">
                <p:oleObj spid="_x0000_s8384" name="Equation" r:id="rId5" imgW="419040" imgH="253800" progId="Equation.DSMT4">
                  <p:embed/>
                </p:oleObj>
              </mc:Choice>
              <mc:Fallback>
                <p:oleObj name="Equation" r:id="rId5" imgW="419040" imgH="253800" progId="Equation.DSMT4">
                  <p:embed/>
                  <p:pic>
                    <p:nvPicPr>
                      <p:cNvPr id="0" name=""/>
                      <p:cNvPicPr/>
                      <p:nvPr/>
                    </p:nvPicPr>
                    <p:blipFill>
                      <a:blip r:embed="rId6"/>
                      <a:stretch>
                        <a:fillRect/>
                      </a:stretch>
                    </p:blipFill>
                    <p:spPr>
                      <a:xfrm>
                        <a:off x="4171823" y="1386045"/>
                        <a:ext cx="1081278" cy="666052"/>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82BB542-DE0F-47AE-81D3-4C3D354974C9}"/>
              </a:ext>
            </a:extLst>
          </p:cNvPr>
          <p:cNvGraphicFramePr>
            <a:graphicFrameLocks noChangeAspect="1"/>
          </p:cNvGraphicFramePr>
          <p:nvPr>
            <p:extLst>
              <p:ext uri="{D42A27DB-BD31-4B8C-83A1-F6EECF244321}">
                <p14:modId xmlns:p14="http://schemas.microsoft.com/office/powerpoint/2010/main" val="2790750734"/>
              </p:ext>
            </p:extLst>
          </p:nvPr>
        </p:nvGraphicFramePr>
        <p:xfrm>
          <a:off x="974725" y="1954213"/>
          <a:ext cx="1844675" cy="555625"/>
        </p:xfrm>
        <a:graphic>
          <a:graphicData uri="http://schemas.openxmlformats.org/presentationml/2006/ole">
            <mc:AlternateContent xmlns:mc="http://schemas.openxmlformats.org/markup-compatibility/2006">
              <mc:Choice xmlns:v="urn:schemas-microsoft-com:vml" Requires="v">
                <p:oleObj spid="_x0000_s8385" name="Equation" r:id="rId7" imgW="711000" imgH="228600" progId="Equation.DSMT4">
                  <p:embed/>
                </p:oleObj>
              </mc:Choice>
              <mc:Fallback>
                <p:oleObj name="Equation" r:id="rId7" imgW="711000" imgH="228600" progId="Equation.DSMT4">
                  <p:embed/>
                  <p:pic>
                    <p:nvPicPr>
                      <p:cNvPr id="0" name=""/>
                      <p:cNvPicPr/>
                      <p:nvPr/>
                    </p:nvPicPr>
                    <p:blipFill>
                      <a:blip r:embed="rId8"/>
                      <a:stretch>
                        <a:fillRect/>
                      </a:stretch>
                    </p:blipFill>
                    <p:spPr>
                      <a:xfrm>
                        <a:off x="974725" y="1954213"/>
                        <a:ext cx="1844675" cy="5556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BB8993F1-36EA-4A96-9AB6-EFF22CC9F07E}"/>
              </a:ext>
            </a:extLst>
          </p:cNvPr>
          <p:cNvGraphicFramePr>
            <a:graphicFrameLocks noChangeAspect="1"/>
          </p:cNvGraphicFramePr>
          <p:nvPr>
            <p:extLst>
              <p:ext uri="{D42A27DB-BD31-4B8C-83A1-F6EECF244321}">
                <p14:modId xmlns:p14="http://schemas.microsoft.com/office/powerpoint/2010/main" val="2524601965"/>
              </p:ext>
            </p:extLst>
          </p:nvPr>
        </p:nvGraphicFramePr>
        <p:xfrm>
          <a:off x="333375" y="3040063"/>
          <a:ext cx="5383213" cy="979487"/>
        </p:xfrm>
        <a:graphic>
          <a:graphicData uri="http://schemas.openxmlformats.org/presentationml/2006/ole">
            <mc:AlternateContent xmlns:mc="http://schemas.openxmlformats.org/markup-compatibility/2006">
              <mc:Choice xmlns:v="urn:schemas-microsoft-com:vml" Requires="v">
                <p:oleObj spid="_x0000_s8386" name="Equation" r:id="rId9" imgW="2095200" imgH="431640" progId="Equation.DSMT4">
                  <p:embed/>
                </p:oleObj>
              </mc:Choice>
              <mc:Fallback>
                <p:oleObj name="Equation" r:id="rId9" imgW="2095200" imgH="431640" progId="Equation.DSMT4">
                  <p:embed/>
                  <p:pic>
                    <p:nvPicPr>
                      <p:cNvPr id="0" name=""/>
                      <p:cNvPicPr/>
                      <p:nvPr/>
                    </p:nvPicPr>
                    <p:blipFill>
                      <a:blip r:embed="rId10"/>
                      <a:stretch>
                        <a:fillRect/>
                      </a:stretch>
                    </p:blipFill>
                    <p:spPr>
                      <a:xfrm>
                        <a:off x="333375" y="3040063"/>
                        <a:ext cx="5383213" cy="97948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BBA5476-F627-4BC7-898C-080F70FFA23A}"/>
              </a:ext>
            </a:extLst>
          </p:cNvPr>
          <p:cNvGraphicFramePr>
            <a:graphicFrameLocks noChangeAspect="1"/>
          </p:cNvGraphicFramePr>
          <p:nvPr>
            <p:extLst>
              <p:ext uri="{D42A27DB-BD31-4B8C-83A1-F6EECF244321}">
                <p14:modId xmlns:p14="http://schemas.microsoft.com/office/powerpoint/2010/main" val="1087137008"/>
              </p:ext>
            </p:extLst>
          </p:nvPr>
        </p:nvGraphicFramePr>
        <p:xfrm>
          <a:off x="6327775" y="3227388"/>
          <a:ext cx="819150" cy="403225"/>
        </p:xfrm>
        <a:graphic>
          <a:graphicData uri="http://schemas.openxmlformats.org/presentationml/2006/ole">
            <mc:AlternateContent xmlns:mc="http://schemas.openxmlformats.org/markup-compatibility/2006">
              <mc:Choice xmlns:v="urn:schemas-microsoft-com:vml" Requires="v">
                <p:oleObj spid="_x0000_s8387" name="Equation" r:id="rId11" imgW="419040" imgH="241200" progId="Equation.DSMT4">
                  <p:embed/>
                </p:oleObj>
              </mc:Choice>
              <mc:Fallback>
                <p:oleObj name="Equation" r:id="rId11" imgW="419040" imgH="241200" progId="Equation.DSMT4">
                  <p:embed/>
                  <p:pic>
                    <p:nvPicPr>
                      <p:cNvPr id="8" name="Object 7">
                        <a:extLst>
                          <a:ext uri="{FF2B5EF4-FFF2-40B4-BE49-F238E27FC236}">
                            <a16:creationId xmlns:a16="http://schemas.microsoft.com/office/drawing/2014/main" id="{B0EC43FC-8B00-469D-9A6C-F98D15052C05}"/>
                          </a:ext>
                        </a:extLst>
                      </p:cNvPr>
                      <p:cNvPicPr/>
                      <p:nvPr/>
                    </p:nvPicPr>
                    <p:blipFill>
                      <a:blip r:embed="rId12"/>
                      <a:stretch>
                        <a:fillRect/>
                      </a:stretch>
                    </p:blipFill>
                    <p:spPr>
                      <a:xfrm>
                        <a:off x="6327775" y="3227388"/>
                        <a:ext cx="819150" cy="40322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0BD9FD7-76CA-40B6-8714-692F7F995ED4}"/>
              </a:ext>
            </a:extLst>
          </p:cNvPr>
          <p:cNvGraphicFramePr>
            <a:graphicFrameLocks noChangeAspect="1"/>
          </p:cNvGraphicFramePr>
          <p:nvPr>
            <p:extLst>
              <p:ext uri="{D42A27DB-BD31-4B8C-83A1-F6EECF244321}">
                <p14:modId xmlns:p14="http://schemas.microsoft.com/office/powerpoint/2010/main" val="4258018272"/>
              </p:ext>
            </p:extLst>
          </p:nvPr>
        </p:nvGraphicFramePr>
        <p:xfrm>
          <a:off x="419100" y="5086350"/>
          <a:ext cx="8186738" cy="871538"/>
        </p:xfrm>
        <a:graphic>
          <a:graphicData uri="http://schemas.openxmlformats.org/presentationml/2006/ole">
            <mc:AlternateContent xmlns:mc="http://schemas.openxmlformats.org/markup-compatibility/2006">
              <mc:Choice xmlns:v="urn:schemas-microsoft-com:vml" Requires="v">
                <p:oleObj spid="_x0000_s8388" name="Equation" r:id="rId13" imgW="3682800" imgH="431640" progId="Equation.DSMT4">
                  <p:embed/>
                </p:oleObj>
              </mc:Choice>
              <mc:Fallback>
                <p:oleObj name="Equation" r:id="rId13" imgW="3682800" imgH="431640" progId="Equation.DSMT4">
                  <p:embed/>
                  <p:pic>
                    <p:nvPicPr>
                      <p:cNvPr id="0" name=""/>
                      <p:cNvPicPr/>
                      <p:nvPr/>
                    </p:nvPicPr>
                    <p:blipFill>
                      <a:blip r:embed="rId14"/>
                      <a:stretch>
                        <a:fillRect/>
                      </a:stretch>
                    </p:blipFill>
                    <p:spPr>
                      <a:xfrm>
                        <a:off x="419100" y="5086350"/>
                        <a:ext cx="8186738" cy="87153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D5585BAC-C515-405D-A43E-EE6A52DE2FD9}"/>
              </a:ext>
            </a:extLst>
          </p:cNvPr>
          <p:cNvGraphicFramePr>
            <a:graphicFrameLocks noChangeAspect="1"/>
          </p:cNvGraphicFramePr>
          <p:nvPr>
            <p:extLst>
              <p:ext uri="{D42A27DB-BD31-4B8C-83A1-F6EECF244321}">
                <p14:modId xmlns:p14="http://schemas.microsoft.com/office/powerpoint/2010/main" val="1332159411"/>
              </p:ext>
            </p:extLst>
          </p:nvPr>
        </p:nvGraphicFramePr>
        <p:xfrm>
          <a:off x="7483876" y="5927725"/>
          <a:ext cx="683580" cy="365125"/>
        </p:xfrm>
        <a:graphic>
          <a:graphicData uri="http://schemas.openxmlformats.org/presentationml/2006/ole">
            <mc:AlternateContent xmlns:mc="http://schemas.openxmlformats.org/markup-compatibility/2006">
              <mc:Choice xmlns:v="urn:schemas-microsoft-com:vml" Requires="v">
                <p:oleObj spid="_x0000_s8389" name="Equation" r:id="rId15" imgW="419040" imgH="241200" progId="Equation.DSMT4">
                  <p:embed/>
                </p:oleObj>
              </mc:Choice>
              <mc:Fallback>
                <p:oleObj name="Equation" r:id="rId15" imgW="419040" imgH="241200" progId="Equation.DSMT4">
                  <p:embed/>
                  <p:pic>
                    <p:nvPicPr>
                      <p:cNvPr id="0" name=""/>
                      <p:cNvPicPr/>
                      <p:nvPr/>
                    </p:nvPicPr>
                    <p:blipFill>
                      <a:blip r:embed="rId16"/>
                      <a:stretch>
                        <a:fillRect/>
                      </a:stretch>
                    </p:blipFill>
                    <p:spPr>
                      <a:xfrm>
                        <a:off x="7483876" y="5927725"/>
                        <a:ext cx="683580" cy="365125"/>
                      </a:xfrm>
                      <a:prstGeom prst="rect">
                        <a:avLst/>
                      </a:prstGeom>
                    </p:spPr>
                  </p:pic>
                </p:oleObj>
              </mc:Fallback>
            </mc:AlternateContent>
          </a:graphicData>
        </a:graphic>
      </p:graphicFrame>
    </p:spTree>
    <p:extLst>
      <p:ext uri="{BB962C8B-B14F-4D97-AF65-F5344CB8AC3E}">
        <p14:creationId xmlns:p14="http://schemas.microsoft.com/office/powerpoint/2010/main" val="83909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latin typeface="+mn-lt"/>
              </a:rPr>
              <a:t>Khi             , có</a:t>
            </a:r>
          </a:p>
          <a:p>
            <a:endParaRPr lang="en-US">
              <a:latin typeface="+mn-lt"/>
            </a:endParaRPr>
          </a:p>
          <a:p>
            <a:endParaRPr lang="en-US">
              <a:latin typeface="+mn-lt"/>
            </a:endParaRPr>
          </a:p>
          <a:p>
            <a:r>
              <a:rPr lang="en-US">
                <a:latin typeface="+mn-lt"/>
              </a:rPr>
              <a:t>Khi                  , có </a:t>
            </a:r>
          </a:p>
          <a:p>
            <a:pPr marL="0" indent="0">
              <a:buNone/>
            </a:pPr>
            <a:r>
              <a:rPr lang="en-US"/>
              <a:t>  </a:t>
            </a:r>
          </a:p>
          <a:p>
            <a:pPr marL="0" indent="0">
              <a:buNone/>
            </a:pPr>
            <a:endParaRPr lang="en-US">
              <a:latin typeface="+mn-lt"/>
            </a:endParaRPr>
          </a:p>
          <a:p>
            <a:pPr marL="0" indent="0">
              <a:buNone/>
            </a:pPr>
            <a:r>
              <a:rPr lang="en-US">
                <a:latin typeface="+mn-lt"/>
              </a:rPr>
              <a:t>Thay vào            ta được:</a:t>
            </a:r>
          </a:p>
          <a:p>
            <a:pPr marL="0" indent="0">
              <a:buNone/>
            </a:pPr>
            <a:endParaRPr lang="en-US">
              <a:latin typeface="+mn-lt"/>
            </a:endParaRPr>
          </a:p>
        </p:txBody>
      </p:sp>
      <p:graphicFrame>
        <p:nvGraphicFramePr>
          <p:cNvPr id="5" name="Object 4">
            <a:extLst>
              <a:ext uri="{FF2B5EF4-FFF2-40B4-BE49-F238E27FC236}">
                <a16:creationId xmlns:a16="http://schemas.microsoft.com/office/drawing/2014/main" id="{EFD9E100-C365-4B67-9775-B39D22372339}"/>
              </a:ext>
            </a:extLst>
          </p:cNvPr>
          <p:cNvGraphicFramePr>
            <a:graphicFrameLocks noChangeAspect="1"/>
          </p:cNvGraphicFramePr>
          <p:nvPr>
            <p:extLst>
              <p:ext uri="{D42A27DB-BD31-4B8C-83A1-F6EECF244321}">
                <p14:modId xmlns:p14="http://schemas.microsoft.com/office/powerpoint/2010/main" val="2143684891"/>
              </p:ext>
            </p:extLst>
          </p:nvPr>
        </p:nvGraphicFramePr>
        <p:xfrm>
          <a:off x="1058863" y="930275"/>
          <a:ext cx="1020762" cy="590550"/>
        </p:xfrm>
        <a:graphic>
          <a:graphicData uri="http://schemas.openxmlformats.org/presentationml/2006/ole">
            <mc:AlternateContent xmlns:mc="http://schemas.openxmlformats.org/markup-compatibility/2006">
              <mc:Choice xmlns:v="urn:schemas-microsoft-com:vml" Requires="v">
                <p:oleObj spid="_x0000_s9488" name="Equation" r:id="rId3" imgW="380880" imgH="228600" progId="Equation.DSMT4">
                  <p:embed/>
                </p:oleObj>
              </mc:Choice>
              <mc:Fallback>
                <p:oleObj name="Equation" r:id="rId3" imgW="380880" imgH="228600" progId="Equation.DSMT4">
                  <p:embed/>
                  <p:pic>
                    <p:nvPicPr>
                      <p:cNvPr id="0" name=""/>
                      <p:cNvPicPr/>
                      <p:nvPr/>
                    </p:nvPicPr>
                    <p:blipFill>
                      <a:blip r:embed="rId4"/>
                      <a:stretch>
                        <a:fillRect/>
                      </a:stretch>
                    </p:blipFill>
                    <p:spPr>
                      <a:xfrm>
                        <a:off x="1058863" y="930275"/>
                        <a:ext cx="1020762" cy="59055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DFDB9A3-C1D3-4AFC-B9AA-838B382C4E68}"/>
              </a:ext>
            </a:extLst>
          </p:cNvPr>
          <p:cNvGraphicFramePr>
            <a:graphicFrameLocks noChangeAspect="1"/>
          </p:cNvGraphicFramePr>
          <p:nvPr>
            <p:extLst>
              <p:ext uri="{D42A27DB-BD31-4B8C-83A1-F6EECF244321}">
                <p14:modId xmlns:p14="http://schemas.microsoft.com/office/powerpoint/2010/main" val="1888585362"/>
              </p:ext>
            </p:extLst>
          </p:nvPr>
        </p:nvGraphicFramePr>
        <p:xfrm>
          <a:off x="2659063" y="977900"/>
          <a:ext cx="1892300" cy="498475"/>
        </p:xfrm>
        <a:graphic>
          <a:graphicData uri="http://schemas.openxmlformats.org/presentationml/2006/ole">
            <mc:AlternateContent xmlns:mc="http://schemas.openxmlformats.org/markup-compatibility/2006">
              <mc:Choice xmlns:v="urn:schemas-microsoft-com:vml" Requires="v">
                <p:oleObj spid="_x0000_s9489" name="Equation" r:id="rId5" imgW="622080" imgH="228600" progId="Equation.DSMT4">
                  <p:embed/>
                </p:oleObj>
              </mc:Choice>
              <mc:Fallback>
                <p:oleObj name="Equation" r:id="rId5" imgW="622080" imgH="228600" progId="Equation.DSMT4">
                  <p:embed/>
                  <p:pic>
                    <p:nvPicPr>
                      <p:cNvPr id="0" name=""/>
                      <p:cNvPicPr/>
                      <p:nvPr/>
                    </p:nvPicPr>
                    <p:blipFill>
                      <a:blip r:embed="rId6"/>
                      <a:stretch>
                        <a:fillRect/>
                      </a:stretch>
                    </p:blipFill>
                    <p:spPr>
                      <a:xfrm>
                        <a:off x="2659063" y="977900"/>
                        <a:ext cx="1892300" cy="4984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28A0EF6-389A-4642-A3C7-D317C14BDCBE}"/>
              </a:ext>
            </a:extLst>
          </p:cNvPr>
          <p:cNvGraphicFramePr>
            <a:graphicFrameLocks noChangeAspect="1"/>
          </p:cNvGraphicFramePr>
          <p:nvPr>
            <p:extLst>
              <p:ext uri="{D42A27DB-BD31-4B8C-83A1-F6EECF244321}">
                <p14:modId xmlns:p14="http://schemas.microsoft.com/office/powerpoint/2010/main" val="2523449628"/>
              </p:ext>
            </p:extLst>
          </p:nvPr>
        </p:nvGraphicFramePr>
        <p:xfrm>
          <a:off x="544513" y="1443038"/>
          <a:ext cx="6084887" cy="889000"/>
        </p:xfrm>
        <a:graphic>
          <a:graphicData uri="http://schemas.openxmlformats.org/presentationml/2006/ole">
            <mc:AlternateContent xmlns:mc="http://schemas.openxmlformats.org/markup-compatibility/2006">
              <mc:Choice xmlns:v="urn:schemas-microsoft-com:vml" Requires="v">
                <p:oleObj spid="_x0000_s9490" name="Equation" r:id="rId7" imgW="2603160" imgH="431640" progId="Equation.DSMT4">
                  <p:embed/>
                </p:oleObj>
              </mc:Choice>
              <mc:Fallback>
                <p:oleObj name="Equation" r:id="rId7" imgW="2603160" imgH="431640" progId="Equation.DSMT4">
                  <p:embed/>
                  <p:pic>
                    <p:nvPicPr>
                      <p:cNvPr id="0" name=""/>
                      <p:cNvPicPr/>
                      <p:nvPr/>
                    </p:nvPicPr>
                    <p:blipFill>
                      <a:blip r:embed="rId8"/>
                      <a:stretch>
                        <a:fillRect/>
                      </a:stretch>
                    </p:blipFill>
                    <p:spPr>
                      <a:xfrm>
                        <a:off x="544513" y="1443038"/>
                        <a:ext cx="6084887" cy="8890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8076CBE7-356C-42D8-BA78-2A3D33551510}"/>
              </a:ext>
            </a:extLst>
          </p:cNvPr>
          <p:cNvGraphicFramePr>
            <a:graphicFrameLocks noChangeAspect="1"/>
          </p:cNvGraphicFramePr>
          <p:nvPr>
            <p:extLst>
              <p:ext uri="{D42A27DB-BD31-4B8C-83A1-F6EECF244321}">
                <p14:modId xmlns:p14="http://schemas.microsoft.com/office/powerpoint/2010/main" val="3767627897"/>
              </p:ext>
            </p:extLst>
          </p:nvPr>
        </p:nvGraphicFramePr>
        <p:xfrm>
          <a:off x="1066800" y="2471738"/>
          <a:ext cx="1397000" cy="566737"/>
        </p:xfrm>
        <a:graphic>
          <a:graphicData uri="http://schemas.openxmlformats.org/presentationml/2006/ole">
            <mc:AlternateContent xmlns:mc="http://schemas.openxmlformats.org/markup-compatibility/2006">
              <mc:Choice xmlns:v="urn:schemas-microsoft-com:vml" Requires="v">
                <p:oleObj spid="_x0000_s9491" name="Equation" r:id="rId9" imgW="469800" imgH="228600" progId="Equation.DSMT4">
                  <p:embed/>
                </p:oleObj>
              </mc:Choice>
              <mc:Fallback>
                <p:oleObj name="Equation" r:id="rId9" imgW="469800" imgH="228600" progId="Equation.DSMT4">
                  <p:embed/>
                  <p:pic>
                    <p:nvPicPr>
                      <p:cNvPr id="0" name=""/>
                      <p:cNvPicPr/>
                      <p:nvPr/>
                    </p:nvPicPr>
                    <p:blipFill>
                      <a:blip r:embed="rId10"/>
                      <a:stretch>
                        <a:fillRect/>
                      </a:stretch>
                    </p:blipFill>
                    <p:spPr>
                      <a:xfrm>
                        <a:off x="1066800" y="2471738"/>
                        <a:ext cx="1397000" cy="56673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79C750C-4AA1-4285-87F3-1FAAEB1410BD}"/>
              </a:ext>
            </a:extLst>
          </p:cNvPr>
          <p:cNvGraphicFramePr>
            <a:graphicFrameLocks noChangeAspect="1"/>
          </p:cNvGraphicFramePr>
          <p:nvPr>
            <p:extLst>
              <p:ext uri="{D42A27DB-BD31-4B8C-83A1-F6EECF244321}">
                <p14:modId xmlns:p14="http://schemas.microsoft.com/office/powerpoint/2010/main" val="832110718"/>
              </p:ext>
            </p:extLst>
          </p:nvPr>
        </p:nvGraphicFramePr>
        <p:xfrm>
          <a:off x="3113088" y="2479675"/>
          <a:ext cx="2709862" cy="547688"/>
        </p:xfrm>
        <a:graphic>
          <a:graphicData uri="http://schemas.openxmlformats.org/presentationml/2006/ole">
            <mc:AlternateContent xmlns:mc="http://schemas.openxmlformats.org/markup-compatibility/2006">
              <mc:Choice xmlns:v="urn:schemas-microsoft-com:vml" Requires="v">
                <p:oleObj spid="_x0000_s9492" name="Equation" r:id="rId11" imgW="799920" imgH="228600" progId="Equation.DSMT4">
                  <p:embed/>
                </p:oleObj>
              </mc:Choice>
              <mc:Fallback>
                <p:oleObj name="Equation" r:id="rId11" imgW="799920" imgH="228600" progId="Equation.DSMT4">
                  <p:embed/>
                  <p:pic>
                    <p:nvPicPr>
                      <p:cNvPr id="0" name=""/>
                      <p:cNvPicPr/>
                      <p:nvPr/>
                    </p:nvPicPr>
                    <p:blipFill>
                      <a:blip r:embed="rId12"/>
                      <a:stretch>
                        <a:fillRect/>
                      </a:stretch>
                    </p:blipFill>
                    <p:spPr>
                      <a:xfrm>
                        <a:off x="3113088" y="2479675"/>
                        <a:ext cx="2709862" cy="54768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EA844C8-7BEB-47D9-9CC3-97A28B79EB4B}"/>
              </a:ext>
            </a:extLst>
          </p:cNvPr>
          <p:cNvGraphicFramePr>
            <a:graphicFrameLocks noChangeAspect="1"/>
          </p:cNvGraphicFramePr>
          <p:nvPr>
            <p:extLst>
              <p:ext uri="{D42A27DB-BD31-4B8C-83A1-F6EECF244321}">
                <p14:modId xmlns:p14="http://schemas.microsoft.com/office/powerpoint/2010/main" val="2284852050"/>
              </p:ext>
            </p:extLst>
          </p:nvPr>
        </p:nvGraphicFramePr>
        <p:xfrm>
          <a:off x="498475" y="3068638"/>
          <a:ext cx="7332663" cy="889000"/>
        </p:xfrm>
        <a:graphic>
          <a:graphicData uri="http://schemas.openxmlformats.org/presentationml/2006/ole">
            <mc:AlternateContent xmlns:mc="http://schemas.openxmlformats.org/markup-compatibility/2006">
              <mc:Choice xmlns:v="urn:schemas-microsoft-com:vml" Requires="v">
                <p:oleObj spid="_x0000_s9493" name="Equation" r:id="rId13" imgW="2997000" imgH="431640" progId="Equation.DSMT4">
                  <p:embed/>
                </p:oleObj>
              </mc:Choice>
              <mc:Fallback>
                <p:oleObj name="Equation" r:id="rId13" imgW="2997000" imgH="431640" progId="Equation.DSMT4">
                  <p:embed/>
                  <p:pic>
                    <p:nvPicPr>
                      <p:cNvPr id="0" name=""/>
                      <p:cNvPicPr/>
                      <p:nvPr/>
                    </p:nvPicPr>
                    <p:blipFill>
                      <a:blip r:embed="rId14"/>
                      <a:stretch>
                        <a:fillRect/>
                      </a:stretch>
                    </p:blipFill>
                    <p:spPr>
                      <a:xfrm>
                        <a:off x="498475" y="3068638"/>
                        <a:ext cx="7332663" cy="8890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8D545C4A-D58A-4D91-A326-A3FCDDC63C7E}"/>
              </a:ext>
            </a:extLst>
          </p:cNvPr>
          <p:cNvGraphicFramePr>
            <a:graphicFrameLocks noChangeAspect="1"/>
          </p:cNvGraphicFramePr>
          <p:nvPr>
            <p:extLst>
              <p:ext uri="{D42A27DB-BD31-4B8C-83A1-F6EECF244321}">
                <p14:modId xmlns:p14="http://schemas.microsoft.com/office/powerpoint/2010/main" val="843204163"/>
              </p:ext>
            </p:extLst>
          </p:nvPr>
        </p:nvGraphicFramePr>
        <p:xfrm>
          <a:off x="1662684" y="4022350"/>
          <a:ext cx="963676" cy="493327"/>
        </p:xfrm>
        <a:graphic>
          <a:graphicData uri="http://schemas.openxmlformats.org/presentationml/2006/ole">
            <mc:AlternateContent xmlns:mc="http://schemas.openxmlformats.org/markup-compatibility/2006">
              <mc:Choice xmlns:v="urn:schemas-microsoft-com:vml" Requires="v">
                <p:oleObj spid="_x0000_s9494" name="Equation" r:id="rId15" imgW="330120" imgH="203040" progId="Equation.DSMT4">
                  <p:embed/>
                </p:oleObj>
              </mc:Choice>
              <mc:Fallback>
                <p:oleObj name="Equation" r:id="rId15" imgW="330120" imgH="203040" progId="Equation.DSMT4">
                  <p:embed/>
                  <p:pic>
                    <p:nvPicPr>
                      <p:cNvPr id="5" name="Object 4">
                        <a:extLst>
                          <a:ext uri="{FF2B5EF4-FFF2-40B4-BE49-F238E27FC236}">
                            <a16:creationId xmlns:a16="http://schemas.microsoft.com/office/drawing/2014/main" id="{F952C0AF-E23E-47D7-B73D-86E0C4C24D82}"/>
                          </a:ext>
                        </a:extLst>
                      </p:cNvPr>
                      <p:cNvPicPr/>
                      <p:nvPr/>
                    </p:nvPicPr>
                    <p:blipFill>
                      <a:blip r:embed="rId16"/>
                      <a:stretch>
                        <a:fillRect/>
                      </a:stretch>
                    </p:blipFill>
                    <p:spPr>
                      <a:xfrm>
                        <a:off x="1662684" y="4022350"/>
                        <a:ext cx="963676" cy="493327"/>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ACDF339-C345-4D3B-B459-B4A9100E68BA}"/>
              </a:ext>
            </a:extLst>
          </p:cNvPr>
          <p:cNvGraphicFramePr>
            <a:graphicFrameLocks noChangeAspect="1"/>
          </p:cNvGraphicFramePr>
          <p:nvPr>
            <p:extLst>
              <p:ext uri="{D42A27DB-BD31-4B8C-83A1-F6EECF244321}">
                <p14:modId xmlns:p14="http://schemas.microsoft.com/office/powerpoint/2010/main" val="642322160"/>
              </p:ext>
            </p:extLst>
          </p:nvPr>
        </p:nvGraphicFramePr>
        <p:xfrm>
          <a:off x="504825" y="4630738"/>
          <a:ext cx="8207375" cy="820737"/>
        </p:xfrm>
        <a:graphic>
          <a:graphicData uri="http://schemas.openxmlformats.org/presentationml/2006/ole">
            <mc:AlternateContent xmlns:mc="http://schemas.openxmlformats.org/markup-compatibility/2006">
              <mc:Choice xmlns:v="urn:schemas-microsoft-com:vml" Requires="v">
                <p:oleObj spid="_x0000_s9495" name="Equation" r:id="rId17" imgW="3962160" imgH="431640" progId="Equation.DSMT4">
                  <p:embed/>
                </p:oleObj>
              </mc:Choice>
              <mc:Fallback>
                <p:oleObj name="Equation" r:id="rId17" imgW="3962160" imgH="431640" progId="Equation.DSMT4">
                  <p:embed/>
                  <p:pic>
                    <p:nvPicPr>
                      <p:cNvPr id="0" name=""/>
                      <p:cNvPicPr/>
                      <p:nvPr/>
                    </p:nvPicPr>
                    <p:blipFill>
                      <a:blip r:embed="rId18"/>
                      <a:stretch>
                        <a:fillRect/>
                      </a:stretch>
                    </p:blipFill>
                    <p:spPr>
                      <a:xfrm>
                        <a:off x="504825" y="4630738"/>
                        <a:ext cx="8207375" cy="820737"/>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116EC3F1-A987-4D58-AFBB-597FBAA03882}"/>
              </a:ext>
            </a:extLst>
          </p:cNvPr>
          <p:cNvGraphicFramePr>
            <a:graphicFrameLocks noChangeAspect="1"/>
          </p:cNvGraphicFramePr>
          <p:nvPr>
            <p:extLst>
              <p:ext uri="{D42A27DB-BD31-4B8C-83A1-F6EECF244321}">
                <p14:modId xmlns:p14="http://schemas.microsoft.com/office/powerpoint/2010/main" val="109092230"/>
              </p:ext>
            </p:extLst>
          </p:nvPr>
        </p:nvGraphicFramePr>
        <p:xfrm>
          <a:off x="352425" y="5507038"/>
          <a:ext cx="3316288" cy="714375"/>
        </p:xfrm>
        <a:graphic>
          <a:graphicData uri="http://schemas.openxmlformats.org/presentationml/2006/ole">
            <mc:AlternateContent xmlns:mc="http://schemas.openxmlformats.org/markup-compatibility/2006">
              <mc:Choice xmlns:v="urn:schemas-microsoft-com:vml" Requires="v">
                <p:oleObj spid="_x0000_s9496" name="Equation" r:id="rId19" imgW="1434960" imgH="431640" progId="Equation.DSMT4">
                  <p:embed/>
                </p:oleObj>
              </mc:Choice>
              <mc:Fallback>
                <p:oleObj name="Equation" r:id="rId19" imgW="1434960" imgH="431640" progId="Equation.DSMT4">
                  <p:embed/>
                  <p:pic>
                    <p:nvPicPr>
                      <p:cNvPr id="0" name=""/>
                      <p:cNvPicPr/>
                      <p:nvPr/>
                    </p:nvPicPr>
                    <p:blipFill>
                      <a:blip r:embed="rId20"/>
                      <a:stretch>
                        <a:fillRect/>
                      </a:stretch>
                    </p:blipFill>
                    <p:spPr>
                      <a:xfrm>
                        <a:off x="352425" y="5507038"/>
                        <a:ext cx="3316288" cy="714375"/>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9D58E080-BA41-4B69-948F-C2D31A648458}"/>
              </a:ext>
            </a:extLst>
          </p:cNvPr>
          <p:cNvGraphicFramePr>
            <a:graphicFrameLocks noChangeAspect="1"/>
          </p:cNvGraphicFramePr>
          <p:nvPr>
            <p:extLst>
              <p:ext uri="{D42A27DB-BD31-4B8C-83A1-F6EECF244321}">
                <p14:modId xmlns:p14="http://schemas.microsoft.com/office/powerpoint/2010/main" val="4082121015"/>
              </p:ext>
            </p:extLst>
          </p:nvPr>
        </p:nvGraphicFramePr>
        <p:xfrm>
          <a:off x="4162425" y="5651500"/>
          <a:ext cx="819150" cy="403225"/>
        </p:xfrm>
        <a:graphic>
          <a:graphicData uri="http://schemas.openxmlformats.org/presentationml/2006/ole">
            <mc:AlternateContent xmlns:mc="http://schemas.openxmlformats.org/markup-compatibility/2006">
              <mc:Choice xmlns:v="urn:schemas-microsoft-com:vml" Requires="v">
                <p:oleObj spid="_x0000_s9497" name="Equation" r:id="rId21" imgW="419040" imgH="241200" progId="Equation.DSMT4">
                  <p:embed/>
                </p:oleObj>
              </mc:Choice>
              <mc:Fallback>
                <p:oleObj name="Equation" r:id="rId21" imgW="419040" imgH="241200" progId="Equation.DSMT4">
                  <p:embed/>
                  <p:pic>
                    <p:nvPicPr>
                      <p:cNvPr id="9" name="Object 8">
                        <a:extLst>
                          <a:ext uri="{FF2B5EF4-FFF2-40B4-BE49-F238E27FC236}">
                            <a16:creationId xmlns:a16="http://schemas.microsoft.com/office/drawing/2014/main" id="{0BBA5476-F627-4BC7-898C-080F70FFA23A}"/>
                          </a:ext>
                        </a:extLst>
                      </p:cNvPr>
                      <p:cNvPicPr/>
                      <p:nvPr/>
                    </p:nvPicPr>
                    <p:blipFill>
                      <a:blip r:embed="rId22"/>
                      <a:stretch>
                        <a:fillRect/>
                      </a:stretch>
                    </p:blipFill>
                    <p:spPr>
                      <a:xfrm>
                        <a:off x="4162425" y="5651500"/>
                        <a:ext cx="819150" cy="403225"/>
                      </a:xfrm>
                      <a:prstGeom prst="rect">
                        <a:avLst/>
                      </a:prstGeom>
                    </p:spPr>
                  </p:pic>
                </p:oleObj>
              </mc:Fallback>
            </mc:AlternateContent>
          </a:graphicData>
        </a:graphic>
      </p:graphicFrame>
    </p:spTree>
    <p:extLst>
      <p:ext uri="{BB962C8B-B14F-4D97-AF65-F5344CB8AC3E}">
        <p14:creationId xmlns:p14="http://schemas.microsoft.com/office/powerpoint/2010/main" val="351833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t>Đạ</a:t>
            </a:r>
            <a:r>
              <a:rPr lang="en-US">
                <a:latin typeface="+mn-lt"/>
              </a:rPr>
              <a:t>o hàm            1 lần :</a:t>
            </a:r>
          </a:p>
          <a:p>
            <a:endParaRPr lang="en-US">
              <a:latin typeface="+mn-lt"/>
            </a:endParaRPr>
          </a:p>
          <a:p>
            <a:endParaRPr lang="en-US">
              <a:latin typeface="+mn-lt"/>
            </a:endParaRPr>
          </a:p>
          <a:p>
            <a:endParaRPr lang="en-US">
              <a:latin typeface="+mn-lt"/>
            </a:endParaRPr>
          </a:p>
          <a:p>
            <a:endParaRPr lang="en-US">
              <a:latin typeface="+mn-lt"/>
            </a:endParaRPr>
          </a:p>
          <a:p>
            <a:r>
              <a:rPr lang="en-US">
                <a:latin typeface="+mn-lt"/>
              </a:rPr>
              <a:t>Áp dụng điều kiện liên tục tại các điểm nối</a:t>
            </a:r>
          </a:p>
          <a:p>
            <a:r>
              <a:rPr lang="en-US">
                <a:latin typeface="+mn-lt"/>
              </a:rPr>
              <a:t>Buộc tại điểm       thì                                       </a:t>
            </a:r>
          </a:p>
          <a:p>
            <a:pPr marL="0" indent="0">
              <a:buNone/>
            </a:pPr>
            <a:r>
              <a:rPr lang="en-US">
                <a:latin typeface="+mn-lt"/>
              </a:rPr>
              <a:t>   với                lấy giá trị             trên đoạn</a:t>
            </a:r>
          </a:p>
          <a:p>
            <a:pPr marL="0" indent="0">
              <a:buNone/>
            </a:pPr>
            <a:r>
              <a:rPr lang="en-US">
                <a:latin typeface="+mn-lt"/>
              </a:rPr>
              <a:t>   và                  lấy giá trị            trên đoạn  </a:t>
            </a:r>
          </a:p>
          <a:p>
            <a:pPr marL="0" indent="0">
              <a:buNone/>
            </a:pPr>
            <a:endParaRPr lang="en-US"/>
          </a:p>
        </p:txBody>
      </p:sp>
      <p:graphicFrame>
        <p:nvGraphicFramePr>
          <p:cNvPr id="5" name="Object 4">
            <a:extLst>
              <a:ext uri="{FF2B5EF4-FFF2-40B4-BE49-F238E27FC236}">
                <a16:creationId xmlns:a16="http://schemas.microsoft.com/office/drawing/2014/main" id="{495FE648-3A32-4500-ADBF-32530DE08728}"/>
              </a:ext>
            </a:extLst>
          </p:cNvPr>
          <p:cNvGraphicFramePr>
            <a:graphicFrameLocks noChangeAspect="1"/>
          </p:cNvGraphicFramePr>
          <p:nvPr>
            <p:extLst>
              <p:ext uri="{D42A27DB-BD31-4B8C-83A1-F6EECF244321}">
                <p14:modId xmlns:p14="http://schemas.microsoft.com/office/powerpoint/2010/main" val="1270443058"/>
              </p:ext>
            </p:extLst>
          </p:nvPr>
        </p:nvGraphicFramePr>
        <p:xfrm>
          <a:off x="1935233" y="998511"/>
          <a:ext cx="963676" cy="424632"/>
        </p:xfrm>
        <a:graphic>
          <a:graphicData uri="http://schemas.openxmlformats.org/presentationml/2006/ole">
            <mc:AlternateContent xmlns:mc="http://schemas.openxmlformats.org/markup-compatibility/2006">
              <mc:Choice xmlns:v="urn:schemas-microsoft-com:vml" Requires="v">
                <p:oleObj spid="_x0000_s10610" name="Equation" r:id="rId3" imgW="330120" imgH="203040" progId="Equation.DSMT4">
                  <p:embed/>
                </p:oleObj>
              </mc:Choice>
              <mc:Fallback>
                <p:oleObj name="Equation" r:id="rId3" imgW="330120" imgH="203040" progId="Equation.DSMT4">
                  <p:embed/>
                  <p:pic>
                    <p:nvPicPr>
                      <p:cNvPr id="12" name="Object 11">
                        <a:extLst>
                          <a:ext uri="{FF2B5EF4-FFF2-40B4-BE49-F238E27FC236}">
                            <a16:creationId xmlns:a16="http://schemas.microsoft.com/office/drawing/2014/main" id="{8D545C4A-D58A-4D91-A326-A3FCDDC63C7E}"/>
                          </a:ext>
                        </a:extLst>
                      </p:cNvPr>
                      <p:cNvPicPr/>
                      <p:nvPr/>
                    </p:nvPicPr>
                    <p:blipFill>
                      <a:blip r:embed="rId4"/>
                      <a:stretch>
                        <a:fillRect/>
                      </a:stretch>
                    </p:blipFill>
                    <p:spPr>
                      <a:xfrm>
                        <a:off x="1935233" y="998511"/>
                        <a:ext cx="963676" cy="42463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B3AFBDE-570A-477E-A02E-588025AD7E8E}"/>
              </a:ext>
            </a:extLst>
          </p:cNvPr>
          <p:cNvGraphicFramePr>
            <a:graphicFrameLocks noChangeAspect="1"/>
          </p:cNvGraphicFramePr>
          <p:nvPr>
            <p:extLst>
              <p:ext uri="{D42A27DB-BD31-4B8C-83A1-F6EECF244321}">
                <p14:modId xmlns:p14="http://schemas.microsoft.com/office/powerpoint/2010/main" val="2940787008"/>
              </p:ext>
            </p:extLst>
          </p:nvPr>
        </p:nvGraphicFramePr>
        <p:xfrm>
          <a:off x="423863" y="1492250"/>
          <a:ext cx="8296275" cy="817563"/>
        </p:xfrm>
        <a:graphic>
          <a:graphicData uri="http://schemas.openxmlformats.org/presentationml/2006/ole">
            <mc:AlternateContent xmlns:mc="http://schemas.openxmlformats.org/markup-compatibility/2006">
              <mc:Choice xmlns:v="urn:schemas-microsoft-com:vml" Requires="v">
                <p:oleObj spid="_x0000_s10611" name="Equation" r:id="rId5" imgW="3632040" imgH="431640" progId="Equation.DSMT4">
                  <p:embed/>
                </p:oleObj>
              </mc:Choice>
              <mc:Fallback>
                <p:oleObj name="Equation" r:id="rId5" imgW="3632040" imgH="431640" progId="Equation.DSMT4">
                  <p:embed/>
                  <p:pic>
                    <p:nvPicPr>
                      <p:cNvPr id="0" name=""/>
                      <p:cNvPicPr/>
                      <p:nvPr/>
                    </p:nvPicPr>
                    <p:blipFill>
                      <a:blip r:embed="rId6"/>
                      <a:stretch>
                        <a:fillRect/>
                      </a:stretch>
                    </p:blipFill>
                    <p:spPr>
                      <a:xfrm>
                        <a:off x="423863" y="1492250"/>
                        <a:ext cx="8296275" cy="81756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CBB8999-927B-48D7-B092-0A84BE55B971}"/>
              </a:ext>
            </a:extLst>
          </p:cNvPr>
          <p:cNvGraphicFramePr>
            <a:graphicFrameLocks noChangeAspect="1"/>
          </p:cNvGraphicFramePr>
          <p:nvPr>
            <p:extLst>
              <p:ext uri="{D42A27DB-BD31-4B8C-83A1-F6EECF244321}">
                <p14:modId xmlns:p14="http://schemas.microsoft.com/office/powerpoint/2010/main" val="2507697384"/>
              </p:ext>
            </p:extLst>
          </p:nvPr>
        </p:nvGraphicFramePr>
        <p:xfrm>
          <a:off x="320675" y="2381250"/>
          <a:ext cx="2171700" cy="820738"/>
        </p:xfrm>
        <a:graphic>
          <a:graphicData uri="http://schemas.openxmlformats.org/presentationml/2006/ole">
            <mc:AlternateContent xmlns:mc="http://schemas.openxmlformats.org/markup-compatibility/2006">
              <mc:Choice xmlns:v="urn:schemas-microsoft-com:vml" Requires="v">
                <p:oleObj spid="_x0000_s10612" name="Equation" r:id="rId7" imgW="965160" imgH="444240" progId="Equation.DSMT4">
                  <p:embed/>
                </p:oleObj>
              </mc:Choice>
              <mc:Fallback>
                <p:oleObj name="Equation" r:id="rId7" imgW="965160" imgH="444240" progId="Equation.DSMT4">
                  <p:embed/>
                  <p:pic>
                    <p:nvPicPr>
                      <p:cNvPr id="0" name=""/>
                      <p:cNvPicPr/>
                      <p:nvPr/>
                    </p:nvPicPr>
                    <p:blipFill>
                      <a:blip r:embed="rId8"/>
                      <a:stretch>
                        <a:fillRect/>
                      </a:stretch>
                    </p:blipFill>
                    <p:spPr>
                      <a:xfrm>
                        <a:off x="320675" y="2381250"/>
                        <a:ext cx="2171700" cy="82073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A7AFFE93-31EE-4719-8F7D-46418434565A}"/>
              </a:ext>
            </a:extLst>
          </p:cNvPr>
          <p:cNvGraphicFramePr>
            <a:graphicFrameLocks noChangeAspect="1"/>
          </p:cNvGraphicFramePr>
          <p:nvPr>
            <p:extLst>
              <p:ext uri="{D42A27DB-BD31-4B8C-83A1-F6EECF244321}">
                <p14:modId xmlns:p14="http://schemas.microsoft.com/office/powerpoint/2010/main" val="3247907157"/>
              </p:ext>
            </p:extLst>
          </p:nvPr>
        </p:nvGraphicFramePr>
        <p:xfrm>
          <a:off x="5276850" y="2492375"/>
          <a:ext cx="819150" cy="403225"/>
        </p:xfrm>
        <a:graphic>
          <a:graphicData uri="http://schemas.openxmlformats.org/presentationml/2006/ole">
            <mc:AlternateContent xmlns:mc="http://schemas.openxmlformats.org/markup-compatibility/2006">
              <mc:Choice xmlns:v="urn:schemas-microsoft-com:vml" Requires="v">
                <p:oleObj spid="_x0000_s10613" name="Equation" r:id="rId9" imgW="419040" imgH="241200" progId="Equation.DSMT4">
                  <p:embed/>
                </p:oleObj>
              </mc:Choice>
              <mc:Fallback>
                <p:oleObj name="Equation" r:id="rId9" imgW="419040" imgH="241200" progId="Equation.DSMT4">
                  <p:embed/>
                  <p:pic>
                    <p:nvPicPr>
                      <p:cNvPr id="16" name="Object 15">
                        <a:extLst>
                          <a:ext uri="{FF2B5EF4-FFF2-40B4-BE49-F238E27FC236}">
                            <a16:creationId xmlns:a16="http://schemas.microsoft.com/office/drawing/2014/main" id="{9D58E080-BA41-4B69-948F-C2D31A648458}"/>
                          </a:ext>
                        </a:extLst>
                      </p:cNvPr>
                      <p:cNvPicPr/>
                      <p:nvPr/>
                    </p:nvPicPr>
                    <p:blipFill>
                      <a:blip r:embed="rId10"/>
                      <a:stretch>
                        <a:fillRect/>
                      </a:stretch>
                    </p:blipFill>
                    <p:spPr>
                      <a:xfrm>
                        <a:off x="5276850" y="2492375"/>
                        <a:ext cx="819150" cy="4032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646AA451-7D3C-463D-B9AE-AE6510B1B084}"/>
              </a:ext>
            </a:extLst>
          </p:cNvPr>
          <p:cNvGraphicFramePr>
            <a:graphicFrameLocks noChangeAspect="1"/>
          </p:cNvGraphicFramePr>
          <p:nvPr>
            <p:extLst>
              <p:ext uri="{D42A27DB-BD31-4B8C-83A1-F6EECF244321}">
                <p14:modId xmlns:p14="http://schemas.microsoft.com/office/powerpoint/2010/main" val="2601844420"/>
              </p:ext>
            </p:extLst>
          </p:nvPr>
        </p:nvGraphicFramePr>
        <p:xfrm>
          <a:off x="2965450" y="2439988"/>
          <a:ext cx="1887538" cy="508000"/>
        </p:xfrm>
        <a:graphic>
          <a:graphicData uri="http://schemas.openxmlformats.org/presentationml/2006/ole">
            <mc:AlternateContent xmlns:mc="http://schemas.openxmlformats.org/markup-compatibility/2006">
              <mc:Choice xmlns:v="urn:schemas-microsoft-com:vml" Requires="v">
                <p:oleObj spid="_x0000_s10614" name="Equation" r:id="rId11" imgW="838080" imgH="253800" progId="Equation.DSMT4">
                  <p:embed/>
                </p:oleObj>
              </mc:Choice>
              <mc:Fallback>
                <p:oleObj name="Equation" r:id="rId11" imgW="838080" imgH="253800" progId="Equation.DSMT4">
                  <p:embed/>
                  <p:pic>
                    <p:nvPicPr>
                      <p:cNvPr id="0" name=""/>
                      <p:cNvPicPr/>
                      <p:nvPr/>
                    </p:nvPicPr>
                    <p:blipFill>
                      <a:blip r:embed="rId12"/>
                      <a:stretch>
                        <a:fillRect/>
                      </a:stretch>
                    </p:blipFill>
                    <p:spPr>
                      <a:xfrm>
                        <a:off x="2965450" y="2439988"/>
                        <a:ext cx="1887538" cy="5080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0D10637-6F6D-401A-A9FA-543E602D2010}"/>
              </a:ext>
            </a:extLst>
          </p:cNvPr>
          <p:cNvGraphicFramePr>
            <a:graphicFrameLocks noChangeAspect="1"/>
          </p:cNvGraphicFramePr>
          <p:nvPr>
            <p:extLst>
              <p:ext uri="{D42A27DB-BD31-4B8C-83A1-F6EECF244321}">
                <p14:modId xmlns:p14="http://schemas.microsoft.com/office/powerpoint/2010/main" val="1735278385"/>
              </p:ext>
            </p:extLst>
          </p:nvPr>
        </p:nvGraphicFramePr>
        <p:xfrm>
          <a:off x="6681788" y="3476625"/>
          <a:ext cx="642937" cy="593725"/>
        </p:xfrm>
        <a:graphic>
          <a:graphicData uri="http://schemas.openxmlformats.org/presentationml/2006/ole">
            <mc:AlternateContent xmlns:mc="http://schemas.openxmlformats.org/markup-compatibility/2006">
              <mc:Choice xmlns:v="urn:schemas-microsoft-com:vml" Requires="v">
                <p:oleObj spid="_x0000_s10615" name="Equation" r:id="rId13" imgW="152280" imgH="228600" progId="Equation.DSMT4">
                  <p:embed/>
                </p:oleObj>
              </mc:Choice>
              <mc:Fallback>
                <p:oleObj name="Equation" r:id="rId13" imgW="152280" imgH="228600" progId="Equation.DSMT4">
                  <p:embed/>
                  <p:pic>
                    <p:nvPicPr>
                      <p:cNvPr id="0" name=""/>
                      <p:cNvPicPr/>
                      <p:nvPr/>
                    </p:nvPicPr>
                    <p:blipFill>
                      <a:blip r:embed="rId14"/>
                      <a:stretch>
                        <a:fillRect/>
                      </a:stretch>
                    </p:blipFill>
                    <p:spPr>
                      <a:xfrm>
                        <a:off x="6681788" y="3476625"/>
                        <a:ext cx="642937" cy="59372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BCBAD78-A9A2-4246-8C2C-D830662A5BC0}"/>
              </a:ext>
            </a:extLst>
          </p:cNvPr>
          <p:cNvGraphicFramePr>
            <a:graphicFrameLocks noChangeAspect="1"/>
          </p:cNvGraphicFramePr>
          <p:nvPr>
            <p:extLst>
              <p:ext uri="{D42A27DB-BD31-4B8C-83A1-F6EECF244321}">
                <p14:modId xmlns:p14="http://schemas.microsoft.com/office/powerpoint/2010/main" val="2190432241"/>
              </p:ext>
            </p:extLst>
          </p:nvPr>
        </p:nvGraphicFramePr>
        <p:xfrm>
          <a:off x="2527887" y="4029368"/>
          <a:ext cx="597054" cy="492185"/>
        </p:xfrm>
        <a:graphic>
          <a:graphicData uri="http://schemas.openxmlformats.org/presentationml/2006/ole">
            <mc:AlternateContent xmlns:mc="http://schemas.openxmlformats.org/markup-compatibility/2006">
              <mc:Choice xmlns:v="urn:schemas-microsoft-com:vml" Requires="v">
                <p:oleObj spid="_x0000_s10616" name="Equation" r:id="rId15" imgW="152280" imgH="228600" progId="Equation.DSMT4">
                  <p:embed/>
                </p:oleObj>
              </mc:Choice>
              <mc:Fallback>
                <p:oleObj name="Equation" r:id="rId15" imgW="152280" imgH="228600" progId="Equation.DSMT4">
                  <p:embed/>
                  <p:pic>
                    <p:nvPicPr>
                      <p:cNvPr id="0" name=""/>
                      <p:cNvPicPr/>
                      <p:nvPr/>
                    </p:nvPicPr>
                    <p:blipFill>
                      <a:blip r:embed="rId16"/>
                      <a:stretch>
                        <a:fillRect/>
                      </a:stretch>
                    </p:blipFill>
                    <p:spPr>
                      <a:xfrm>
                        <a:off x="2527887" y="4029368"/>
                        <a:ext cx="597054" cy="492185"/>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46CD6F8C-F9DA-4AE4-A432-7C6A7C3485EC}"/>
              </a:ext>
            </a:extLst>
          </p:cNvPr>
          <p:cNvGraphicFramePr>
            <a:graphicFrameLocks noChangeAspect="1"/>
          </p:cNvGraphicFramePr>
          <p:nvPr>
            <p:extLst>
              <p:ext uri="{D42A27DB-BD31-4B8C-83A1-F6EECF244321}">
                <p14:modId xmlns:p14="http://schemas.microsoft.com/office/powerpoint/2010/main" val="892348903"/>
              </p:ext>
            </p:extLst>
          </p:nvPr>
        </p:nvGraphicFramePr>
        <p:xfrm>
          <a:off x="3597275" y="4011613"/>
          <a:ext cx="3136900" cy="544512"/>
        </p:xfrm>
        <a:graphic>
          <a:graphicData uri="http://schemas.openxmlformats.org/presentationml/2006/ole">
            <mc:AlternateContent xmlns:mc="http://schemas.openxmlformats.org/markup-compatibility/2006">
              <mc:Choice xmlns:v="urn:schemas-microsoft-com:vml" Requires="v">
                <p:oleObj spid="_x0000_s10617" name="Equation" r:id="rId17" imgW="1384200" imgH="253800" progId="Equation.DSMT4">
                  <p:embed/>
                </p:oleObj>
              </mc:Choice>
              <mc:Fallback>
                <p:oleObj name="Equation" r:id="rId17" imgW="1384200" imgH="253800" progId="Equation.DSMT4">
                  <p:embed/>
                  <p:pic>
                    <p:nvPicPr>
                      <p:cNvPr id="0" name=""/>
                      <p:cNvPicPr/>
                      <p:nvPr/>
                    </p:nvPicPr>
                    <p:blipFill>
                      <a:blip r:embed="rId18"/>
                      <a:stretch>
                        <a:fillRect/>
                      </a:stretch>
                    </p:blipFill>
                    <p:spPr>
                      <a:xfrm>
                        <a:off x="3597275" y="4011613"/>
                        <a:ext cx="3136900" cy="544512"/>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9C62902A-475E-4131-A737-83AE731CBC09}"/>
              </a:ext>
            </a:extLst>
          </p:cNvPr>
          <p:cNvGraphicFramePr>
            <a:graphicFrameLocks noChangeAspect="1"/>
          </p:cNvGraphicFramePr>
          <p:nvPr>
            <p:extLst>
              <p:ext uri="{D42A27DB-BD31-4B8C-83A1-F6EECF244321}">
                <p14:modId xmlns:p14="http://schemas.microsoft.com/office/powerpoint/2010/main" val="2583605404"/>
              </p:ext>
            </p:extLst>
          </p:nvPr>
        </p:nvGraphicFramePr>
        <p:xfrm>
          <a:off x="1058863" y="4573588"/>
          <a:ext cx="1208087" cy="469900"/>
        </p:xfrm>
        <a:graphic>
          <a:graphicData uri="http://schemas.openxmlformats.org/presentationml/2006/ole">
            <mc:AlternateContent xmlns:mc="http://schemas.openxmlformats.org/markup-compatibility/2006">
              <mc:Choice xmlns:v="urn:schemas-microsoft-com:vml" Requires="v">
                <p:oleObj spid="_x0000_s10618" name="Equation" r:id="rId19" imgW="609480" imgH="228600" progId="Equation.DSMT4">
                  <p:embed/>
                </p:oleObj>
              </mc:Choice>
              <mc:Fallback>
                <p:oleObj name="Equation" r:id="rId19" imgW="609480" imgH="228600" progId="Equation.DSMT4">
                  <p:embed/>
                  <p:pic>
                    <p:nvPicPr>
                      <p:cNvPr id="0" name=""/>
                      <p:cNvPicPr/>
                      <p:nvPr/>
                    </p:nvPicPr>
                    <p:blipFill>
                      <a:blip r:embed="rId20"/>
                      <a:stretch>
                        <a:fillRect/>
                      </a:stretch>
                    </p:blipFill>
                    <p:spPr>
                      <a:xfrm>
                        <a:off x="1058863" y="4573588"/>
                        <a:ext cx="1208087" cy="4699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B0AC8E0F-9ECE-409E-8FB5-157E5DBFFFC2}"/>
              </a:ext>
            </a:extLst>
          </p:cNvPr>
          <p:cNvGraphicFramePr>
            <a:graphicFrameLocks noChangeAspect="1"/>
          </p:cNvGraphicFramePr>
          <p:nvPr>
            <p:extLst>
              <p:ext uri="{D42A27DB-BD31-4B8C-83A1-F6EECF244321}">
                <p14:modId xmlns:p14="http://schemas.microsoft.com/office/powerpoint/2010/main" val="3680567058"/>
              </p:ext>
            </p:extLst>
          </p:nvPr>
        </p:nvGraphicFramePr>
        <p:xfrm>
          <a:off x="3691139" y="4590387"/>
          <a:ext cx="1031875" cy="380994"/>
        </p:xfrm>
        <a:graphic>
          <a:graphicData uri="http://schemas.openxmlformats.org/presentationml/2006/ole">
            <mc:AlternateContent xmlns:mc="http://schemas.openxmlformats.org/markup-compatibility/2006">
              <mc:Choice xmlns:v="urn:schemas-microsoft-com:vml" Requires="v">
                <p:oleObj spid="_x0000_s10619" name="Equation" r:id="rId21" imgW="368280" imgH="203040" progId="Equation.DSMT4">
                  <p:embed/>
                </p:oleObj>
              </mc:Choice>
              <mc:Fallback>
                <p:oleObj name="Equation" r:id="rId21" imgW="368280" imgH="203040" progId="Equation.DSMT4">
                  <p:embed/>
                  <p:pic>
                    <p:nvPicPr>
                      <p:cNvPr id="13" name="Object 12">
                        <a:extLst>
                          <a:ext uri="{FF2B5EF4-FFF2-40B4-BE49-F238E27FC236}">
                            <a16:creationId xmlns:a16="http://schemas.microsoft.com/office/drawing/2014/main" id="{8316E5AA-25EE-42A7-9705-462F208E45AC}"/>
                          </a:ext>
                        </a:extLst>
                      </p:cNvPr>
                      <p:cNvPicPr/>
                      <p:nvPr/>
                    </p:nvPicPr>
                    <p:blipFill>
                      <a:blip r:embed="rId22"/>
                      <a:stretch>
                        <a:fillRect/>
                      </a:stretch>
                    </p:blipFill>
                    <p:spPr>
                      <a:xfrm>
                        <a:off x="3691139" y="4590387"/>
                        <a:ext cx="1031875" cy="380994"/>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94AB2D8D-A6FD-48C2-885D-764079815C42}"/>
              </a:ext>
            </a:extLst>
          </p:cNvPr>
          <p:cNvGraphicFramePr>
            <a:graphicFrameLocks noChangeAspect="1"/>
          </p:cNvGraphicFramePr>
          <p:nvPr>
            <p:extLst>
              <p:ext uri="{D42A27DB-BD31-4B8C-83A1-F6EECF244321}">
                <p14:modId xmlns:p14="http://schemas.microsoft.com/office/powerpoint/2010/main" val="2707707433"/>
              </p:ext>
            </p:extLst>
          </p:nvPr>
        </p:nvGraphicFramePr>
        <p:xfrm>
          <a:off x="6197600" y="4473575"/>
          <a:ext cx="1179513" cy="508000"/>
        </p:xfrm>
        <a:graphic>
          <a:graphicData uri="http://schemas.openxmlformats.org/presentationml/2006/ole">
            <mc:AlternateContent xmlns:mc="http://schemas.openxmlformats.org/markup-compatibility/2006">
              <mc:Choice xmlns:v="urn:schemas-microsoft-com:vml" Requires="v">
                <p:oleObj spid="_x0000_s10620" name="Equation" r:id="rId23" imgW="520560" imgH="253800" progId="Equation.DSMT4">
                  <p:embed/>
                </p:oleObj>
              </mc:Choice>
              <mc:Fallback>
                <p:oleObj name="Equation" r:id="rId23" imgW="520560" imgH="253800" progId="Equation.DSMT4">
                  <p:embed/>
                  <p:pic>
                    <p:nvPicPr>
                      <p:cNvPr id="0" name=""/>
                      <p:cNvPicPr/>
                      <p:nvPr/>
                    </p:nvPicPr>
                    <p:blipFill>
                      <a:blip r:embed="rId24"/>
                      <a:stretch>
                        <a:fillRect/>
                      </a:stretch>
                    </p:blipFill>
                    <p:spPr>
                      <a:xfrm>
                        <a:off x="6197600" y="4473575"/>
                        <a:ext cx="1179513" cy="5080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BA8BAA7B-D428-43FF-A31D-14C535E064D2}"/>
              </a:ext>
            </a:extLst>
          </p:cNvPr>
          <p:cNvGraphicFramePr>
            <a:graphicFrameLocks noChangeAspect="1"/>
          </p:cNvGraphicFramePr>
          <p:nvPr>
            <p:extLst>
              <p:ext uri="{D42A27DB-BD31-4B8C-83A1-F6EECF244321}">
                <p14:modId xmlns:p14="http://schemas.microsoft.com/office/powerpoint/2010/main" val="3725290353"/>
              </p:ext>
            </p:extLst>
          </p:nvPr>
        </p:nvGraphicFramePr>
        <p:xfrm>
          <a:off x="962025" y="5084763"/>
          <a:ext cx="1298575" cy="469900"/>
        </p:xfrm>
        <a:graphic>
          <a:graphicData uri="http://schemas.openxmlformats.org/presentationml/2006/ole">
            <mc:AlternateContent xmlns:mc="http://schemas.openxmlformats.org/markup-compatibility/2006">
              <mc:Choice xmlns:v="urn:schemas-microsoft-com:vml" Requires="v">
                <p:oleObj spid="_x0000_s10621" name="Equation" r:id="rId25" imgW="609480" imgH="228600" progId="Equation.DSMT4">
                  <p:embed/>
                </p:oleObj>
              </mc:Choice>
              <mc:Fallback>
                <p:oleObj name="Equation" r:id="rId25" imgW="609480" imgH="228600" progId="Equation.DSMT4">
                  <p:embed/>
                  <p:pic>
                    <p:nvPicPr>
                      <p:cNvPr id="0" name=""/>
                      <p:cNvPicPr/>
                      <p:nvPr/>
                    </p:nvPicPr>
                    <p:blipFill>
                      <a:blip r:embed="rId26"/>
                      <a:stretch>
                        <a:fillRect/>
                      </a:stretch>
                    </p:blipFill>
                    <p:spPr>
                      <a:xfrm>
                        <a:off x="962025" y="5084763"/>
                        <a:ext cx="1298575" cy="4699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A0092F8F-618F-4BAF-8DAF-060F31ABFB56}"/>
              </a:ext>
            </a:extLst>
          </p:cNvPr>
          <p:cNvGraphicFramePr>
            <a:graphicFrameLocks noChangeAspect="1"/>
          </p:cNvGraphicFramePr>
          <p:nvPr>
            <p:extLst>
              <p:ext uri="{D42A27DB-BD31-4B8C-83A1-F6EECF244321}">
                <p14:modId xmlns:p14="http://schemas.microsoft.com/office/powerpoint/2010/main" val="1661849739"/>
              </p:ext>
            </p:extLst>
          </p:nvPr>
        </p:nvGraphicFramePr>
        <p:xfrm>
          <a:off x="3667990" y="5121691"/>
          <a:ext cx="1031875" cy="394637"/>
        </p:xfrm>
        <a:graphic>
          <a:graphicData uri="http://schemas.openxmlformats.org/presentationml/2006/ole">
            <mc:AlternateContent xmlns:mc="http://schemas.openxmlformats.org/markup-compatibility/2006">
              <mc:Choice xmlns:v="urn:schemas-microsoft-com:vml" Requires="v">
                <p:oleObj spid="_x0000_s10622" name="Equation" r:id="rId27" imgW="1032002" imgH="510851" progId="Equation.DSMT4">
                  <p:embed/>
                </p:oleObj>
              </mc:Choice>
              <mc:Fallback>
                <p:oleObj name="Equation" r:id="rId27" imgW="1032002" imgH="510851" progId="Equation.DSMT4">
                  <p:embed/>
                  <p:pic>
                    <p:nvPicPr>
                      <p:cNvPr id="0" name=""/>
                      <p:cNvPicPr/>
                      <p:nvPr/>
                    </p:nvPicPr>
                    <p:blipFill>
                      <a:blip r:embed="rId28"/>
                      <a:stretch>
                        <a:fillRect/>
                      </a:stretch>
                    </p:blipFill>
                    <p:spPr>
                      <a:xfrm>
                        <a:off x="3667990" y="5121691"/>
                        <a:ext cx="1031875" cy="394637"/>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73019AC5-CE4F-450E-B255-E602511C96A0}"/>
              </a:ext>
            </a:extLst>
          </p:cNvPr>
          <p:cNvGraphicFramePr>
            <a:graphicFrameLocks noChangeAspect="1"/>
          </p:cNvGraphicFramePr>
          <p:nvPr>
            <p:extLst>
              <p:ext uri="{D42A27DB-BD31-4B8C-83A1-F6EECF244321}">
                <p14:modId xmlns:p14="http://schemas.microsoft.com/office/powerpoint/2010/main" val="1220988700"/>
              </p:ext>
            </p:extLst>
          </p:nvPr>
        </p:nvGraphicFramePr>
        <p:xfrm>
          <a:off x="6213475" y="5097463"/>
          <a:ext cx="1179513" cy="442912"/>
        </p:xfrm>
        <a:graphic>
          <a:graphicData uri="http://schemas.openxmlformats.org/presentationml/2006/ole">
            <mc:AlternateContent xmlns:mc="http://schemas.openxmlformats.org/markup-compatibility/2006">
              <mc:Choice xmlns:v="urn:schemas-microsoft-com:vml" Requires="v">
                <p:oleObj spid="_x0000_s10623" name="Equation" r:id="rId29" imgW="520560" imgH="253800" progId="Equation.DSMT4">
                  <p:embed/>
                </p:oleObj>
              </mc:Choice>
              <mc:Fallback>
                <p:oleObj name="Equation" r:id="rId29" imgW="520560" imgH="253800" progId="Equation.DSMT4">
                  <p:embed/>
                  <p:pic>
                    <p:nvPicPr>
                      <p:cNvPr id="0" name=""/>
                      <p:cNvPicPr/>
                      <p:nvPr/>
                    </p:nvPicPr>
                    <p:blipFill>
                      <a:blip r:embed="rId30"/>
                      <a:stretch>
                        <a:fillRect/>
                      </a:stretch>
                    </p:blipFill>
                    <p:spPr>
                      <a:xfrm>
                        <a:off x="6213475" y="5097463"/>
                        <a:ext cx="1179513" cy="442912"/>
                      </a:xfrm>
                      <a:prstGeom prst="rect">
                        <a:avLst/>
                      </a:prstGeom>
                    </p:spPr>
                  </p:pic>
                </p:oleObj>
              </mc:Fallback>
            </mc:AlternateContent>
          </a:graphicData>
        </a:graphic>
      </p:graphicFrame>
    </p:spTree>
    <p:extLst>
      <p:ext uri="{BB962C8B-B14F-4D97-AF65-F5344CB8AC3E}">
        <p14:creationId xmlns:p14="http://schemas.microsoft.com/office/powerpoint/2010/main" val="1077672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latin typeface="+mn-lt"/>
              </a:rPr>
              <a:t>Đặt</a:t>
            </a:r>
          </a:p>
          <a:p>
            <a:endParaRPr lang="en-US">
              <a:latin typeface="+mn-lt"/>
            </a:endParaRPr>
          </a:p>
          <a:p>
            <a:endParaRPr lang="en-US">
              <a:latin typeface="+mn-lt"/>
            </a:endParaRPr>
          </a:p>
          <a:p>
            <a:endParaRPr lang="en-US">
              <a:latin typeface="+mn-lt"/>
            </a:endParaRPr>
          </a:p>
          <a:p>
            <a:endParaRPr lang="en-US">
              <a:latin typeface="+mn-lt"/>
            </a:endParaRPr>
          </a:p>
          <a:p>
            <a:r>
              <a:rPr lang="en-US">
                <a:latin typeface="+mn-lt"/>
              </a:rPr>
              <a:t>Từ                                                         ta được n-1 phương trình n+1 ẩn                        :</a:t>
            </a:r>
          </a:p>
          <a:p>
            <a:endParaRPr lang="en-US">
              <a:latin typeface="+mn-lt"/>
            </a:endParaRPr>
          </a:p>
          <a:p>
            <a:endParaRPr lang="en-US">
              <a:latin typeface="+mn-lt"/>
            </a:endParaRPr>
          </a:p>
          <a:p>
            <a:pPr marL="0" indent="0">
              <a:buNone/>
            </a:pPr>
            <a:r>
              <a:rPr lang="en-US">
                <a:latin typeface="+mn-lt"/>
              </a:rPr>
              <a:t>  với </a:t>
            </a:r>
          </a:p>
        </p:txBody>
      </p:sp>
      <p:graphicFrame>
        <p:nvGraphicFramePr>
          <p:cNvPr id="5" name="Object 4">
            <a:extLst>
              <a:ext uri="{FF2B5EF4-FFF2-40B4-BE49-F238E27FC236}">
                <a16:creationId xmlns:a16="http://schemas.microsoft.com/office/drawing/2014/main" id="{FA151666-3E22-4FE4-8516-4F13C89A7193}"/>
              </a:ext>
            </a:extLst>
          </p:cNvPr>
          <p:cNvGraphicFramePr>
            <a:graphicFrameLocks noChangeAspect="1"/>
          </p:cNvGraphicFramePr>
          <p:nvPr>
            <p:extLst>
              <p:ext uri="{D42A27DB-BD31-4B8C-83A1-F6EECF244321}">
                <p14:modId xmlns:p14="http://schemas.microsoft.com/office/powerpoint/2010/main" val="2745047339"/>
              </p:ext>
            </p:extLst>
          </p:nvPr>
        </p:nvGraphicFramePr>
        <p:xfrm>
          <a:off x="1165225" y="977900"/>
          <a:ext cx="1839913" cy="520700"/>
        </p:xfrm>
        <a:graphic>
          <a:graphicData uri="http://schemas.openxmlformats.org/presentationml/2006/ole">
            <mc:AlternateContent xmlns:mc="http://schemas.openxmlformats.org/markup-compatibility/2006">
              <mc:Choice xmlns:v="urn:schemas-microsoft-com:vml" Requires="v">
                <p:oleObj spid="_x0000_s11500" name="Equation" r:id="rId3" imgW="838080" imgH="228600" progId="Equation.DSMT4">
                  <p:embed/>
                </p:oleObj>
              </mc:Choice>
              <mc:Fallback>
                <p:oleObj name="Equation" r:id="rId3" imgW="838080" imgH="228600" progId="Equation.DSMT4">
                  <p:embed/>
                  <p:pic>
                    <p:nvPicPr>
                      <p:cNvPr id="0" name=""/>
                      <p:cNvPicPr/>
                      <p:nvPr/>
                    </p:nvPicPr>
                    <p:blipFill>
                      <a:blip r:embed="rId4"/>
                      <a:stretch>
                        <a:fillRect/>
                      </a:stretch>
                    </p:blipFill>
                    <p:spPr>
                      <a:xfrm>
                        <a:off x="1165225" y="977900"/>
                        <a:ext cx="1839913" cy="5207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0FF03DD-D3BB-4BC8-9879-0621BA3CC608}"/>
              </a:ext>
            </a:extLst>
          </p:cNvPr>
          <p:cNvGraphicFramePr>
            <a:graphicFrameLocks noChangeAspect="1"/>
          </p:cNvGraphicFramePr>
          <p:nvPr>
            <p:extLst>
              <p:ext uri="{D42A27DB-BD31-4B8C-83A1-F6EECF244321}">
                <p14:modId xmlns:p14="http://schemas.microsoft.com/office/powerpoint/2010/main" val="1821977255"/>
              </p:ext>
            </p:extLst>
          </p:nvPr>
        </p:nvGraphicFramePr>
        <p:xfrm>
          <a:off x="581025" y="1550988"/>
          <a:ext cx="4800600" cy="869950"/>
        </p:xfrm>
        <a:graphic>
          <a:graphicData uri="http://schemas.openxmlformats.org/presentationml/2006/ole">
            <mc:AlternateContent xmlns:mc="http://schemas.openxmlformats.org/markup-compatibility/2006">
              <mc:Choice xmlns:v="urn:schemas-microsoft-com:vml" Requires="v">
                <p:oleObj spid="_x0000_s11501" name="Equation" r:id="rId5" imgW="2171520" imgH="431640" progId="Equation.DSMT4">
                  <p:embed/>
                </p:oleObj>
              </mc:Choice>
              <mc:Fallback>
                <p:oleObj name="Equation" r:id="rId5" imgW="2171520" imgH="431640" progId="Equation.DSMT4">
                  <p:embed/>
                  <p:pic>
                    <p:nvPicPr>
                      <p:cNvPr id="0" name=""/>
                      <p:cNvPicPr/>
                      <p:nvPr/>
                    </p:nvPicPr>
                    <p:blipFill>
                      <a:blip r:embed="rId6"/>
                      <a:stretch>
                        <a:fillRect/>
                      </a:stretch>
                    </p:blipFill>
                    <p:spPr>
                      <a:xfrm>
                        <a:off x="581025" y="1550988"/>
                        <a:ext cx="4800600" cy="8699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D2F346D-679B-46C4-966F-DA90A7EE6B1F}"/>
              </a:ext>
            </a:extLst>
          </p:cNvPr>
          <p:cNvGraphicFramePr>
            <a:graphicFrameLocks noChangeAspect="1"/>
          </p:cNvGraphicFramePr>
          <p:nvPr>
            <p:extLst>
              <p:ext uri="{D42A27DB-BD31-4B8C-83A1-F6EECF244321}">
                <p14:modId xmlns:p14="http://schemas.microsoft.com/office/powerpoint/2010/main" val="1623132430"/>
              </p:ext>
            </p:extLst>
          </p:nvPr>
        </p:nvGraphicFramePr>
        <p:xfrm>
          <a:off x="582613" y="2498725"/>
          <a:ext cx="5472112" cy="871538"/>
        </p:xfrm>
        <a:graphic>
          <a:graphicData uri="http://schemas.openxmlformats.org/presentationml/2006/ole">
            <mc:AlternateContent xmlns:mc="http://schemas.openxmlformats.org/markup-compatibility/2006">
              <mc:Choice xmlns:v="urn:schemas-microsoft-com:vml" Requires="v">
                <p:oleObj spid="_x0000_s11502" name="Equation" r:id="rId7" imgW="2450880" imgH="431640" progId="Equation.DSMT4">
                  <p:embed/>
                </p:oleObj>
              </mc:Choice>
              <mc:Fallback>
                <p:oleObj name="Equation" r:id="rId7" imgW="2450880" imgH="431640" progId="Equation.DSMT4">
                  <p:embed/>
                  <p:pic>
                    <p:nvPicPr>
                      <p:cNvPr id="0" name=""/>
                      <p:cNvPicPr/>
                      <p:nvPr/>
                    </p:nvPicPr>
                    <p:blipFill>
                      <a:blip r:embed="rId8"/>
                      <a:stretch>
                        <a:fillRect/>
                      </a:stretch>
                    </p:blipFill>
                    <p:spPr>
                      <a:xfrm>
                        <a:off x="582613" y="2498725"/>
                        <a:ext cx="5472112" cy="8715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9447157-4EF8-4F08-B6A8-DFB5FD0CE6E9}"/>
              </a:ext>
            </a:extLst>
          </p:cNvPr>
          <p:cNvGraphicFramePr>
            <a:graphicFrameLocks noChangeAspect="1"/>
          </p:cNvGraphicFramePr>
          <p:nvPr>
            <p:extLst>
              <p:ext uri="{D42A27DB-BD31-4B8C-83A1-F6EECF244321}">
                <p14:modId xmlns:p14="http://schemas.microsoft.com/office/powerpoint/2010/main" val="3458062503"/>
              </p:ext>
            </p:extLst>
          </p:nvPr>
        </p:nvGraphicFramePr>
        <p:xfrm>
          <a:off x="1001713" y="3544888"/>
          <a:ext cx="3135312" cy="482600"/>
        </p:xfrm>
        <a:graphic>
          <a:graphicData uri="http://schemas.openxmlformats.org/presentationml/2006/ole">
            <mc:AlternateContent xmlns:mc="http://schemas.openxmlformats.org/markup-compatibility/2006">
              <mc:Choice xmlns:v="urn:schemas-microsoft-com:vml" Requires="v">
                <p:oleObj spid="_x0000_s11503" name="Equation" r:id="rId9" imgW="1384200" imgH="253800" progId="Equation.DSMT4">
                  <p:embed/>
                </p:oleObj>
              </mc:Choice>
              <mc:Fallback>
                <p:oleObj name="Equation" r:id="rId9" imgW="1384200" imgH="253800" progId="Equation.DSMT4">
                  <p:embed/>
                  <p:pic>
                    <p:nvPicPr>
                      <p:cNvPr id="12" name="Object 11">
                        <a:extLst>
                          <a:ext uri="{FF2B5EF4-FFF2-40B4-BE49-F238E27FC236}">
                            <a16:creationId xmlns:a16="http://schemas.microsoft.com/office/drawing/2014/main" id="{46CD6F8C-F9DA-4AE4-A432-7C6A7C3485EC}"/>
                          </a:ext>
                        </a:extLst>
                      </p:cNvPr>
                      <p:cNvPicPr/>
                      <p:nvPr/>
                    </p:nvPicPr>
                    <p:blipFill>
                      <a:blip r:embed="rId10"/>
                      <a:stretch>
                        <a:fillRect/>
                      </a:stretch>
                    </p:blipFill>
                    <p:spPr>
                      <a:xfrm>
                        <a:off x="1001713" y="3544888"/>
                        <a:ext cx="3135312" cy="4826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563D6F00-6C71-4281-A8B1-39EDEF4340F9}"/>
              </a:ext>
            </a:extLst>
          </p:cNvPr>
          <p:cNvGraphicFramePr>
            <a:graphicFrameLocks noChangeAspect="1"/>
          </p:cNvGraphicFramePr>
          <p:nvPr>
            <p:extLst>
              <p:ext uri="{D42A27DB-BD31-4B8C-83A1-F6EECF244321}">
                <p14:modId xmlns:p14="http://schemas.microsoft.com/office/powerpoint/2010/main" val="1690974162"/>
              </p:ext>
            </p:extLst>
          </p:nvPr>
        </p:nvGraphicFramePr>
        <p:xfrm>
          <a:off x="4262438" y="3525838"/>
          <a:ext cx="1041400" cy="438150"/>
        </p:xfrm>
        <a:graphic>
          <a:graphicData uri="http://schemas.openxmlformats.org/presentationml/2006/ole">
            <mc:AlternateContent xmlns:mc="http://schemas.openxmlformats.org/markup-compatibility/2006">
              <mc:Choice xmlns:v="urn:schemas-microsoft-com:vml" Requires="v">
                <p:oleObj spid="_x0000_s11504" name="Equation" r:id="rId11" imgW="609480" imgH="241200" progId="Equation.DSMT4">
                  <p:embed/>
                </p:oleObj>
              </mc:Choice>
              <mc:Fallback>
                <p:oleObj name="Equation" r:id="rId11" imgW="609480" imgH="241200" progId="Equation.DSMT4">
                  <p:embed/>
                  <p:pic>
                    <p:nvPicPr>
                      <p:cNvPr id="0" name=""/>
                      <p:cNvPicPr/>
                      <p:nvPr/>
                    </p:nvPicPr>
                    <p:blipFill>
                      <a:blip r:embed="rId12"/>
                      <a:stretch>
                        <a:fillRect/>
                      </a:stretch>
                    </p:blipFill>
                    <p:spPr>
                      <a:xfrm>
                        <a:off x="4262438" y="3525838"/>
                        <a:ext cx="1041400" cy="4381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DB17C2DB-B0A3-40CC-871A-10690D8EC485}"/>
              </a:ext>
            </a:extLst>
          </p:cNvPr>
          <p:cNvGraphicFramePr>
            <a:graphicFrameLocks noChangeAspect="1"/>
          </p:cNvGraphicFramePr>
          <p:nvPr>
            <p:extLst>
              <p:ext uri="{D42A27DB-BD31-4B8C-83A1-F6EECF244321}">
                <p14:modId xmlns:p14="http://schemas.microsoft.com/office/powerpoint/2010/main" val="630276437"/>
              </p:ext>
            </p:extLst>
          </p:nvPr>
        </p:nvGraphicFramePr>
        <p:xfrm>
          <a:off x="2372636" y="3963339"/>
          <a:ext cx="1868379" cy="423354"/>
        </p:xfrm>
        <a:graphic>
          <a:graphicData uri="http://schemas.openxmlformats.org/presentationml/2006/ole">
            <mc:AlternateContent xmlns:mc="http://schemas.openxmlformats.org/markup-compatibility/2006">
              <mc:Choice xmlns:v="urn:schemas-microsoft-com:vml" Requires="v">
                <p:oleObj spid="_x0000_s11505" name="Equation" r:id="rId13" imgW="825480" imgH="228600" progId="Equation.DSMT4">
                  <p:embed/>
                </p:oleObj>
              </mc:Choice>
              <mc:Fallback>
                <p:oleObj name="Equation" r:id="rId13" imgW="825480" imgH="228600" progId="Equation.DSMT4">
                  <p:embed/>
                  <p:pic>
                    <p:nvPicPr>
                      <p:cNvPr id="0" name=""/>
                      <p:cNvPicPr/>
                      <p:nvPr/>
                    </p:nvPicPr>
                    <p:blipFill>
                      <a:blip r:embed="rId14"/>
                      <a:stretch>
                        <a:fillRect/>
                      </a:stretch>
                    </p:blipFill>
                    <p:spPr>
                      <a:xfrm>
                        <a:off x="2372636" y="3963339"/>
                        <a:ext cx="1868379" cy="423354"/>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2C6181BF-5519-43AA-AB17-4F58789AD576}"/>
              </a:ext>
            </a:extLst>
          </p:cNvPr>
          <p:cNvGraphicFramePr>
            <a:graphicFrameLocks noChangeAspect="1"/>
          </p:cNvGraphicFramePr>
          <p:nvPr>
            <p:extLst>
              <p:ext uri="{D42A27DB-BD31-4B8C-83A1-F6EECF244321}">
                <p14:modId xmlns:p14="http://schemas.microsoft.com/office/powerpoint/2010/main" val="4059304263"/>
              </p:ext>
            </p:extLst>
          </p:nvPr>
        </p:nvGraphicFramePr>
        <p:xfrm>
          <a:off x="687388" y="4516438"/>
          <a:ext cx="6661150" cy="782637"/>
        </p:xfrm>
        <a:graphic>
          <a:graphicData uri="http://schemas.openxmlformats.org/presentationml/2006/ole">
            <mc:AlternateContent xmlns:mc="http://schemas.openxmlformats.org/markup-compatibility/2006">
              <mc:Choice xmlns:v="urn:schemas-microsoft-com:vml" Requires="v">
                <p:oleObj spid="_x0000_s11506" name="Equation" r:id="rId15" imgW="3085920" imgH="431640" progId="Equation.DSMT4">
                  <p:embed/>
                </p:oleObj>
              </mc:Choice>
              <mc:Fallback>
                <p:oleObj name="Equation" r:id="rId15" imgW="3085920" imgH="431640" progId="Equation.DSMT4">
                  <p:embed/>
                  <p:pic>
                    <p:nvPicPr>
                      <p:cNvPr id="0" name=""/>
                      <p:cNvPicPr/>
                      <p:nvPr/>
                    </p:nvPicPr>
                    <p:blipFill>
                      <a:blip r:embed="rId16"/>
                      <a:stretch>
                        <a:fillRect/>
                      </a:stretch>
                    </p:blipFill>
                    <p:spPr>
                      <a:xfrm>
                        <a:off x="687388" y="4516438"/>
                        <a:ext cx="6661150" cy="782637"/>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79CE01A2-37E1-4351-A8FA-E83726C69ADE}"/>
              </a:ext>
            </a:extLst>
          </p:cNvPr>
          <p:cNvGraphicFramePr>
            <a:graphicFrameLocks noChangeAspect="1"/>
          </p:cNvGraphicFramePr>
          <p:nvPr>
            <p:extLst>
              <p:ext uri="{D42A27DB-BD31-4B8C-83A1-F6EECF244321}">
                <p14:modId xmlns:p14="http://schemas.microsoft.com/office/powerpoint/2010/main" val="456850639"/>
              </p:ext>
            </p:extLst>
          </p:nvPr>
        </p:nvGraphicFramePr>
        <p:xfrm>
          <a:off x="1001713" y="5513033"/>
          <a:ext cx="951421" cy="338492"/>
        </p:xfrm>
        <a:graphic>
          <a:graphicData uri="http://schemas.openxmlformats.org/presentationml/2006/ole">
            <mc:AlternateContent xmlns:mc="http://schemas.openxmlformats.org/markup-compatibility/2006">
              <mc:Choice xmlns:v="urn:schemas-microsoft-com:vml" Requires="v">
                <p:oleObj spid="_x0000_s11507" name="Equation" r:id="rId17" imgW="609480" imgH="241200" progId="Equation.DSMT4">
                  <p:embed/>
                </p:oleObj>
              </mc:Choice>
              <mc:Fallback>
                <p:oleObj name="Equation" r:id="rId17" imgW="609480" imgH="241200" progId="Equation.DSMT4">
                  <p:embed/>
                  <p:pic>
                    <p:nvPicPr>
                      <p:cNvPr id="0" name=""/>
                      <p:cNvPicPr/>
                      <p:nvPr/>
                    </p:nvPicPr>
                    <p:blipFill>
                      <a:blip r:embed="rId18"/>
                      <a:stretch>
                        <a:fillRect/>
                      </a:stretch>
                    </p:blipFill>
                    <p:spPr>
                      <a:xfrm>
                        <a:off x="1001713" y="5513033"/>
                        <a:ext cx="951421" cy="338492"/>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CE6E74C9-D4BB-4B51-AAEA-248F9832AA6F}"/>
              </a:ext>
            </a:extLst>
          </p:cNvPr>
          <p:cNvGraphicFramePr>
            <a:graphicFrameLocks noChangeAspect="1"/>
          </p:cNvGraphicFramePr>
          <p:nvPr>
            <p:extLst>
              <p:ext uri="{D42A27DB-BD31-4B8C-83A1-F6EECF244321}">
                <p14:modId xmlns:p14="http://schemas.microsoft.com/office/powerpoint/2010/main" val="2508154246"/>
              </p:ext>
            </p:extLst>
          </p:nvPr>
        </p:nvGraphicFramePr>
        <p:xfrm>
          <a:off x="7802372" y="4636089"/>
          <a:ext cx="439420" cy="448943"/>
        </p:xfrm>
        <a:graphic>
          <a:graphicData uri="http://schemas.openxmlformats.org/presentationml/2006/ole">
            <mc:AlternateContent xmlns:mc="http://schemas.openxmlformats.org/markup-compatibility/2006">
              <mc:Choice xmlns:v="urn:schemas-microsoft-com:vml" Requires="v">
                <p:oleObj spid="_x0000_s11508" name="Equation" r:id="rId19" imgW="228600" imgH="253800" progId="Equation.DSMT4">
                  <p:embed/>
                </p:oleObj>
              </mc:Choice>
              <mc:Fallback>
                <p:oleObj name="Equation" r:id="rId19" imgW="228600" imgH="253800" progId="Equation.DSMT4">
                  <p:embed/>
                  <p:pic>
                    <p:nvPicPr>
                      <p:cNvPr id="0" name=""/>
                      <p:cNvPicPr/>
                      <p:nvPr/>
                    </p:nvPicPr>
                    <p:blipFill>
                      <a:blip r:embed="rId20"/>
                      <a:stretch>
                        <a:fillRect/>
                      </a:stretch>
                    </p:blipFill>
                    <p:spPr>
                      <a:xfrm>
                        <a:off x="7802372" y="4636089"/>
                        <a:ext cx="439420" cy="448943"/>
                      </a:xfrm>
                      <a:prstGeom prst="rect">
                        <a:avLst/>
                      </a:prstGeom>
                    </p:spPr>
                  </p:pic>
                </p:oleObj>
              </mc:Fallback>
            </mc:AlternateContent>
          </a:graphicData>
        </a:graphic>
      </p:graphicFrame>
    </p:spTree>
    <p:extLst>
      <p:ext uri="{BB962C8B-B14F-4D97-AF65-F5344CB8AC3E}">
        <p14:creationId xmlns:p14="http://schemas.microsoft.com/office/powerpoint/2010/main" val="289082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latin typeface="+mn-lt"/>
              </a:rPr>
              <a:t>Nhân 2 vế với                 , đặt</a:t>
            </a:r>
          </a:p>
          <a:p>
            <a:endParaRPr lang="en-US">
              <a:latin typeface="+mn-lt"/>
            </a:endParaRPr>
          </a:p>
          <a:p>
            <a:endParaRPr lang="en-US">
              <a:latin typeface="+mn-lt"/>
            </a:endParaRPr>
          </a:p>
          <a:p>
            <a:endParaRPr lang="en-US">
              <a:latin typeface="+mn-lt"/>
            </a:endParaRPr>
          </a:p>
          <a:p>
            <a:r>
              <a:rPr lang="en-US">
                <a:latin typeface="+mn-lt"/>
              </a:rPr>
              <a:t>Khi đó, phương trình       trở thành:</a:t>
            </a:r>
          </a:p>
          <a:p>
            <a:endParaRPr lang="en-US">
              <a:latin typeface="+mn-lt"/>
            </a:endParaRPr>
          </a:p>
          <a:p>
            <a:r>
              <a:rPr lang="en-US">
                <a:latin typeface="+mn-lt"/>
              </a:rPr>
              <a:t>Ta còn thiếu 2 điều kiện để giải được, điều kiện đó được lấy từ hai đầu mút</a:t>
            </a:r>
          </a:p>
          <a:p>
            <a:endParaRPr lang="en-US">
              <a:latin typeface="+mn-lt"/>
            </a:endParaRPr>
          </a:p>
          <a:p>
            <a:pPr marL="0" indent="0">
              <a:buNone/>
            </a:pPr>
            <a:r>
              <a:rPr lang="en-US">
                <a:latin typeface="+mn-lt"/>
              </a:rPr>
              <a:t>   </a:t>
            </a:r>
          </a:p>
          <a:p>
            <a:pPr marL="0" indent="0">
              <a:buNone/>
            </a:pPr>
            <a:endParaRPr lang="en-US">
              <a:latin typeface="+mn-lt"/>
            </a:endParaRPr>
          </a:p>
        </p:txBody>
      </p:sp>
      <p:graphicFrame>
        <p:nvGraphicFramePr>
          <p:cNvPr id="5" name="Object 4">
            <a:extLst>
              <a:ext uri="{FF2B5EF4-FFF2-40B4-BE49-F238E27FC236}">
                <a16:creationId xmlns:a16="http://schemas.microsoft.com/office/drawing/2014/main" id="{E4596651-9AD3-4060-A996-D205D49FC94A}"/>
              </a:ext>
            </a:extLst>
          </p:cNvPr>
          <p:cNvGraphicFramePr>
            <a:graphicFrameLocks noChangeAspect="1"/>
          </p:cNvGraphicFramePr>
          <p:nvPr>
            <p:extLst>
              <p:ext uri="{D42A27DB-BD31-4B8C-83A1-F6EECF244321}">
                <p14:modId xmlns:p14="http://schemas.microsoft.com/office/powerpoint/2010/main" val="3089229023"/>
              </p:ext>
            </p:extLst>
          </p:nvPr>
        </p:nvGraphicFramePr>
        <p:xfrm>
          <a:off x="2652713" y="825500"/>
          <a:ext cx="1211262" cy="787400"/>
        </p:xfrm>
        <a:graphic>
          <a:graphicData uri="http://schemas.openxmlformats.org/presentationml/2006/ole">
            <mc:AlternateContent xmlns:mc="http://schemas.openxmlformats.org/markup-compatibility/2006">
              <mc:Choice xmlns:v="urn:schemas-microsoft-com:vml" Requires="v">
                <p:oleObj spid="_x0000_s12446" name="Equation" r:id="rId3" imgW="507960" imgH="431640" progId="Equation.DSMT4">
                  <p:embed/>
                </p:oleObj>
              </mc:Choice>
              <mc:Fallback>
                <p:oleObj name="Equation" r:id="rId3" imgW="507960" imgH="431640" progId="Equation.DSMT4">
                  <p:embed/>
                  <p:pic>
                    <p:nvPicPr>
                      <p:cNvPr id="0" name=""/>
                      <p:cNvPicPr/>
                      <p:nvPr/>
                    </p:nvPicPr>
                    <p:blipFill>
                      <a:blip r:embed="rId4"/>
                      <a:stretch>
                        <a:fillRect/>
                      </a:stretch>
                    </p:blipFill>
                    <p:spPr>
                      <a:xfrm>
                        <a:off x="2652713" y="825500"/>
                        <a:ext cx="1211262" cy="7874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8DF6871-4C3A-46FA-86FA-2192FE2557A0}"/>
              </a:ext>
            </a:extLst>
          </p:cNvPr>
          <p:cNvGraphicFramePr>
            <a:graphicFrameLocks noChangeAspect="1"/>
          </p:cNvGraphicFramePr>
          <p:nvPr>
            <p:extLst>
              <p:ext uri="{D42A27DB-BD31-4B8C-83A1-F6EECF244321}">
                <p14:modId xmlns:p14="http://schemas.microsoft.com/office/powerpoint/2010/main" val="794354727"/>
              </p:ext>
            </p:extLst>
          </p:nvPr>
        </p:nvGraphicFramePr>
        <p:xfrm>
          <a:off x="4773613" y="846138"/>
          <a:ext cx="3827462" cy="744537"/>
        </p:xfrm>
        <a:graphic>
          <a:graphicData uri="http://schemas.openxmlformats.org/presentationml/2006/ole">
            <mc:AlternateContent xmlns:mc="http://schemas.openxmlformats.org/markup-compatibility/2006">
              <mc:Choice xmlns:v="urn:schemas-microsoft-com:vml" Requires="v">
                <p:oleObj spid="_x0000_s12447" name="Equation" r:id="rId5" imgW="2082600" imgH="431640" progId="Equation.DSMT4">
                  <p:embed/>
                </p:oleObj>
              </mc:Choice>
              <mc:Fallback>
                <p:oleObj name="Equation" r:id="rId5" imgW="2082600" imgH="431640" progId="Equation.DSMT4">
                  <p:embed/>
                  <p:pic>
                    <p:nvPicPr>
                      <p:cNvPr id="0" name=""/>
                      <p:cNvPicPr/>
                      <p:nvPr/>
                    </p:nvPicPr>
                    <p:blipFill>
                      <a:blip r:embed="rId6"/>
                      <a:stretch>
                        <a:fillRect/>
                      </a:stretch>
                    </p:blipFill>
                    <p:spPr>
                      <a:xfrm>
                        <a:off x="4773613" y="846138"/>
                        <a:ext cx="3827462" cy="7445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0C5B93F-8C3D-4491-B647-8AABCE48A750}"/>
              </a:ext>
            </a:extLst>
          </p:cNvPr>
          <p:cNvGraphicFramePr>
            <a:graphicFrameLocks noChangeAspect="1"/>
          </p:cNvGraphicFramePr>
          <p:nvPr>
            <p:extLst>
              <p:ext uri="{D42A27DB-BD31-4B8C-83A1-F6EECF244321}">
                <p14:modId xmlns:p14="http://schemas.microsoft.com/office/powerpoint/2010/main" val="410412316"/>
              </p:ext>
            </p:extLst>
          </p:nvPr>
        </p:nvGraphicFramePr>
        <p:xfrm>
          <a:off x="3632803" y="3028505"/>
          <a:ext cx="439737" cy="449263"/>
        </p:xfrm>
        <a:graphic>
          <a:graphicData uri="http://schemas.openxmlformats.org/presentationml/2006/ole">
            <mc:AlternateContent xmlns:mc="http://schemas.openxmlformats.org/markup-compatibility/2006">
              <mc:Choice xmlns:v="urn:schemas-microsoft-com:vml" Requires="v">
                <p:oleObj spid="_x0000_s12448" name="Equation" r:id="rId7" imgW="438997" imgH="449564" progId="Equation.DSMT4">
                  <p:embed/>
                </p:oleObj>
              </mc:Choice>
              <mc:Fallback>
                <p:oleObj name="Equation" r:id="rId7" imgW="438997" imgH="449564" progId="Equation.DSMT4">
                  <p:embed/>
                  <p:pic>
                    <p:nvPicPr>
                      <p:cNvPr id="0" name=""/>
                      <p:cNvPicPr/>
                      <p:nvPr/>
                    </p:nvPicPr>
                    <p:blipFill>
                      <a:blip r:embed="rId8"/>
                      <a:stretch>
                        <a:fillRect/>
                      </a:stretch>
                    </p:blipFill>
                    <p:spPr>
                      <a:xfrm>
                        <a:off x="3632803" y="3028505"/>
                        <a:ext cx="439737" cy="44926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66E3137-BF46-46A9-8983-0177EC644AB5}"/>
              </a:ext>
            </a:extLst>
          </p:cNvPr>
          <p:cNvGraphicFramePr>
            <a:graphicFrameLocks noChangeAspect="1"/>
          </p:cNvGraphicFramePr>
          <p:nvPr>
            <p:extLst>
              <p:ext uri="{D42A27DB-BD31-4B8C-83A1-F6EECF244321}">
                <p14:modId xmlns:p14="http://schemas.microsoft.com/office/powerpoint/2010/main" val="3458419135"/>
              </p:ext>
            </p:extLst>
          </p:nvPr>
        </p:nvGraphicFramePr>
        <p:xfrm>
          <a:off x="550863" y="1792288"/>
          <a:ext cx="4303712" cy="771525"/>
        </p:xfrm>
        <a:graphic>
          <a:graphicData uri="http://schemas.openxmlformats.org/presentationml/2006/ole">
            <mc:AlternateContent xmlns:mc="http://schemas.openxmlformats.org/markup-compatibility/2006">
              <mc:Choice xmlns:v="urn:schemas-microsoft-com:vml" Requires="v">
                <p:oleObj spid="_x0000_s12449" name="Equation" r:id="rId9" imgW="2082600" imgH="482400" progId="Equation.DSMT4">
                  <p:embed/>
                </p:oleObj>
              </mc:Choice>
              <mc:Fallback>
                <p:oleObj name="Equation" r:id="rId9" imgW="2082600" imgH="482400" progId="Equation.DSMT4">
                  <p:embed/>
                  <p:pic>
                    <p:nvPicPr>
                      <p:cNvPr id="0" name=""/>
                      <p:cNvPicPr/>
                      <p:nvPr/>
                    </p:nvPicPr>
                    <p:blipFill>
                      <a:blip r:embed="rId10"/>
                      <a:stretch>
                        <a:fillRect/>
                      </a:stretch>
                    </p:blipFill>
                    <p:spPr>
                      <a:xfrm>
                        <a:off x="550863" y="1792288"/>
                        <a:ext cx="4303712" cy="7715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31082CA-2576-4D01-8685-AFDABC84F193}"/>
              </a:ext>
            </a:extLst>
          </p:cNvPr>
          <p:cNvGraphicFramePr>
            <a:graphicFrameLocks noChangeAspect="1"/>
          </p:cNvGraphicFramePr>
          <p:nvPr>
            <p:extLst>
              <p:ext uri="{D42A27DB-BD31-4B8C-83A1-F6EECF244321}">
                <p14:modId xmlns:p14="http://schemas.microsoft.com/office/powerpoint/2010/main" val="2851516514"/>
              </p:ext>
            </p:extLst>
          </p:nvPr>
        </p:nvGraphicFramePr>
        <p:xfrm>
          <a:off x="2100263" y="3565525"/>
          <a:ext cx="3941762" cy="425450"/>
        </p:xfrm>
        <a:graphic>
          <a:graphicData uri="http://schemas.openxmlformats.org/presentationml/2006/ole">
            <mc:AlternateContent xmlns:mc="http://schemas.openxmlformats.org/markup-compatibility/2006">
              <mc:Choice xmlns:v="urn:schemas-microsoft-com:vml" Requires="v">
                <p:oleObj spid="_x0000_s12450" name="Equation" r:id="rId11" imgW="1511280" imgH="228600" progId="Equation.DSMT4">
                  <p:embed/>
                </p:oleObj>
              </mc:Choice>
              <mc:Fallback>
                <p:oleObj name="Equation" r:id="rId11" imgW="1511280" imgH="228600" progId="Equation.DSMT4">
                  <p:embed/>
                  <p:pic>
                    <p:nvPicPr>
                      <p:cNvPr id="0" name=""/>
                      <p:cNvPicPr/>
                      <p:nvPr/>
                    </p:nvPicPr>
                    <p:blipFill>
                      <a:blip r:embed="rId12"/>
                      <a:stretch>
                        <a:fillRect/>
                      </a:stretch>
                    </p:blipFill>
                    <p:spPr>
                      <a:xfrm>
                        <a:off x="2100263" y="3565525"/>
                        <a:ext cx="3941762" cy="42545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86C91D88-FFA5-4560-9E49-9BA245A8EAD4}"/>
              </a:ext>
            </a:extLst>
          </p:cNvPr>
          <p:cNvGraphicFramePr>
            <a:graphicFrameLocks noChangeAspect="1"/>
          </p:cNvGraphicFramePr>
          <p:nvPr>
            <p:extLst>
              <p:ext uri="{D42A27DB-BD31-4B8C-83A1-F6EECF244321}">
                <p14:modId xmlns:p14="http://schemas.microsoft.com/office/powerpoint/2010/main" val="3053125917"/>
              </p:ext>
            </p:extLst>
          </p:nvPr>
        </p:nvGraphicFramePr>
        <p:xfrm>
          <a:off x="6604985" y="3603625"/>
          <a:ext cx="896645" cy="387350"/>
        </p:xfrm>
        <a:graphic>
          <a:graphicData uri="http://schemas.openxmlformats.org/presentationml/2006/ole">
            <mc:AlternateContent xmlns:mc="http://schemas.openxmlformats.org/markup-compatibility/2006">
              <mc:Choice xmlns:v="urn:schemas-microsoft-com:vml" Requires="v">
                <p:oleObj spid="_x0000_s12451" name="Equation" r:id="rId13" imgW="609480" imgH="241200" progId="Equation.DSMT4">
                  <p:embed/>
                </p:oleObj>
              </mc:Choice>
              <mc:Fallback>
                <p:oleObj name="Equation" r:id="rId13" imgW="609480" imgH="241200" progId="Equation.DSMT4">
                  <p:embed/>
                  <p:pic>
                    <p:nvPicPr>
                      <p:cNvPr id="14" name="Object 13">
                        <a:extLst>
                          <a:ext uri="{FF2B5EF4-FFF2-40B4-BE49-F238E27FC236}">
                            <a16:creationId xmlns:a16="http://schemas.microsoft.com/office/drawing/2014/main" id="{79CE01A2-37E1-4351-A8FA-E83726C69ADE}"/>
                          </a:ext>
                        </a:extLst>
                      </p:cNvPr>
                      <p:cNvPicPr/>
                      <p:nvPr/>
                    </p:nvPicPr>
                    <p:blipFill>
                      <a:blip r:embed="rId14"/>
                      <a:stretch>
                        <a:fillRect/>
                      </a:stretch>
                    </p:blipFill>
                    <p:spPr>
                      <a:xfrm>
                        <a:off x="6604985" y="3603625"/>
                        <a:ext cx="896645" cy="387350"/>
                      </a:xfrm>
                      <a:prstGeom prst="rect">
                        <a:avLst/>
                      </a:prstGeom>
                    </p:spPr>
                  </p:pic>
                </p:oleObj>
              </mc:Fallback>
            </mc:AlternateContent>
          </a:graphicData>
        </a:graphic>
      </p:graphicFrame>
    </p:spTree>
    <p:extLst>
      <p:ext uri="{BB962C8B-B14F-4D97-AF65-F5344CB8AC3E}">
        <p14:creationId xmlns:p14="http://schemas.microsoft.com/office/powerpoint/2010/main" val="258791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latin typeface="+mn-lt"/>
              </a:rPr>
              <a:t>Nếu             có đạo hàm cấp 2 tại a và b với</a:t>
            </a:r>
          </a:p>
          <a:p>
            <a:pPr marL="0" indent="0">
              <a:buNone/>
            </a:pPr>
            <a:r>
              <a:rPr lang="en-US">
                <a:latin typeface="+mn-lt"/>
              </a:rPr>
              <a:t>   và     </a:t>
            </a:r>
          </a:p>
          <a:p>
            <a:pPr marL="0" indent="0">
              <a:buNone/>
            </a:pPr>
            <a:r>
              <a:rPr lang="en-US">
                <a:latin typeface="+mn-lt"/>
              </a:rPr>
              <a:t>   Ta có hệ :</a:t>
            </a:r>
          </a:p>
          <a:p>
            <a:pPr marL="0" indent="0">
              <a:buNone/>
            </a:pPr>
            <a:endParaRPr lang="en-US">
              <a:latin typeface="+mn-lt"/>
            </a:endParaRPr>
          </a:p>
          <a:p>
            <a:pPr marL="0" indent="0">
              <a:buNone/>
            </a:pPr>
            <a:r>
              <a:rPr lang="en-US">
                <a:latin typeface="+mn-lt"/>
              </a:rPr>
              <a:t>  </a:t>
            </a:r>
          </a:p>
          <a:p>
            <a:pPr marL="0" indent="0">
              <a:buNone/>
            </a:pPr>
            <a:endParaRPr lang="en-US">
              <a:latin typeface="+mn-lt"/>
            </a:endParaRPr>
          </a:p>
        </p:txBody>
      </p:sp>
      <p:graphicFrame>
        <p:nvGraphicFramePr>
          <p:cNvPr id="5" name="Object 4">
            <a:extLst>
              <a:ext uri="{FF2B5EF4-FFF2-40B4-BE49-F238E27FC236}">
                <a16:creationId xmlns:a16="http://schemas.microsoft.com/office/drawing/2014/main" id="{8C1C2376-907D-4541-879E-33063FF3CCC6}"/>
              </a:ext>
            </a:extLst>
          </p:cNvPr>
          <p:cNvGraphicFramePr>
            <a:graphicFrameLocks noChangeAspect="1"/>
          </p:cNvGraphicFramePr>
          <p:nvPr>
            <p:extLst>
              <p:ext uri="{D42A27DB-BD31-4B8C-83A1-F6EECF244321}">
                <p14:modId xmlns:p14="http://schemas.microsoft.com/office/powerpoint/2010/main" val="4098709533"/>
              </p:ext>
            </p:extLst>
          </p:nvPr>
        </p:nvGraphicFramePr>
        <p:xfrm>
          <a:off x="1151382" y="963168"/>
          <a:ext cx="1043178" cy="482156"/>
        </p:xfrm>
        <a:graphic>
          <a:graphicData uri="http://schemas.openxmlformats.org/presentationml/2006/ole">
            <mc:AlternateContent xmlns:mc="http://schemas.openxmlformats.org/markup-compatibility/2006">
              <mc:Choice xmlns:v="urn:schemas-microsoft-com:vml" Requires="v">
                <p:oleObj spid="_x0000_s14482" name="Equation" r:id="rId3" imgW="342720" imgH="203040" progId="Equation.DSMT4">
                  <p:embed/>
                </p:oleObj>
              </mc:Choice>
              <mc:Fallback>
                <p:oleObj name="Equation" r:id="rId3" imgW="342720" imgH="203040" progId="Equation.DSMT4">
                  <p:embed/>
                  <p:pic>
                    <p:nvPicPr>
                      <p:cNvPr id="0" name=""/>
                      <p:cNvPicPr/>
                      <p:nvPr/>
                    </p:nvPicPr>
                    <p:blipFill>
                      <a:blip r:embed="rId4"/>
                      <a:stretch>
                        <a:fillRect/>
                      </a:stretch>
                    </p:blipFill>
                    <p:spPr>
                      <a:xfrm>
                        <a:off x="1151382" y="963168"/>
                        <a:ext cx="1043178" cy="48215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89A317E-C471-4D89-B719-00332A508C34}"/>
              </a:ext>
            </a:extLst>
          </p:cNvPr>
          <p:cNvGraphicFramePr>
            <a:graphicFrameLocks noChangeAspect="1"/>
          </p:cNvGraphicFramePr>
          <p:nvPr>
            <p:extLst>
              <p:ext uri="{D42A27DB-BD31-4B8C-83A1-F6EECF244321}">
                <p14:modId xmlns:p14="http://schemas.microsoft.com/office/powerpoint/2010/main" val="2950646745"/>
              </p:ext>
            </p:extLst>
          </p:nvPr>
        </p:nvGraphicFramePr>
        <p:xfrm>
          <a:off x="6701902" y="957710"/>
          <a:ext cx="2222881" cy="482156"/>
        </p:xfrm>
        <a:graphic>
          <a:graphicData uri="http://schemas.openxmlformats.org/presentationml/2006/ole">
            <mc:AlternateContent xmlns:mc="http://schemas.openxmlformats.org/markup-compatibility/2006">
              <mc:Choice xmlns:v="urn:schemas-microsoft-com:vml" Requires="v">
                <p:oleObj spid="_x0000_s14483" name="Equation" r:id="rId5" imgW="1002960" imgH="228600" progId="Equation.DSMT4">
                  <p:embed/>
                </p:oleObj>
              </mc:Choice>
              <mc:Fallback>
                <p:oleObj name="Equation" r:id="rId5" imgW="1002960" imgH="228600" progId="Equation.DSMT4">
                  <p:embed/>
                  <p:pic>
                    <p:nvPicPr>
                      <p:cNvPr id="0" name=""/>
                      <p:cNvPicPr/>
                      <p:nvPr/>
                    </p:nvPicPr>
                    <p:blipFill>
                      <a:blip r:embed="rId6"/>
                      <a:stretch>
                        <a:fillRect/>
                      </a:stretch>
                    </p:blipFill>
                    <p:spPr>
                      <a:xfrm>
                        <a:off x="6701902" y="957710"/>
                        <a:ext cx="2222881" cy="482156"/>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2163130-B7AD-4E26-ABA1-3E9D8F7A73B7}"/>
              </a:ext>
            </a:extLst>
          </p:cNvPr>
          <p:cNvGraphicFramePr>
            <a:graphicFrameLocks noChangeAspect="1"/>
          </p:cNvGraphicFramePr>
          <p:nvPr>
            <p:extLst>
              <p:ext uri="{D42A27DB-BD31-4B8C-83A1-F6EECF244321}">
                <p14:modId xmlns:p14="http://schemas.microsoft.com/office/powerpoint/2010/main" val="1935985536"/>
              </p:ext>
            </p:extLst>
          </p:nvPr>
        </p:nvGraphicFramePr>
        <p:xfrm>
          <a:off x="922401" y="1487358"/>
          <a:ext cx="2544318" cy="482156"/>
        </p:xfrm>
        <a:graphic>
          <a:graphicData uri="http://schemas.openxmlformats.org/presentationml/2006/ole">
            <mc:AlternateContent xmlns:mc="http://schemas.openxmlformats.org/markup-compatibility/2006">
              <mc:Choice xmlns:v="urn:schemas-microsoft-com:vml" Requires="v">
                <p:oleObj spid="_x0000_s14484" name="Equation" r:id="rId7" imgW="1028520" imgH="253800" progId="Equation.DSMT4">
                  <p:embed/>
                </p:oleObj>
              </mc:Choice>
              <mc:Fallback>
                <p:oleObj name="Equation" r:id="rId7" imgW="1028520" imgH="253800" progId="Equation.DSMT4">
                  <p:embed/>
                  <p:pic>
                    <p:nvPicPr>
                      <p:cNvPr id="0" name=""/>
                      <p:cNvPicPr/>
                      <p:nvPr/>
                    </p:nvPicPr>
                    <p:blipFill>
                      <a:blip r:embed="rId8"/>
                      <a:stretch>
                        <a:fillRect/>
                      </a:stretch>
                    </p:blipFill>
                    <p:spPr>
                      <a:xfrm>
                        <a:off x="922401" y="1487358"/>
                        <a:ext cx="2544318" cy="482156"/>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2343723-854E-4D45-8B90-379842BD51BF}"/>
              </a:ext>
            </a:extLst>
          </p:cNvPr>
          <p:cNvGraphicFramePr>
            <a:graphicFrameLocks noChangeAspect="1"/>
          </p:cNvGraphicFramePr>
          <p:nvPr>
            <p:extLst>
              <p:ext uri="{D42A27DB-BD31-4B8C-83A1-F6EECF244321}">
                <p14:modId xmlns:p14="http://schemas.microsoft.com/office/powerpoint/2010/main" val="3449639243"/>
              </p:ext>
            </p:extLst>
          </p:nvPr>
        </p:nvGraphicFramePr>
        <p:xfrm>
          <a:off x="715963" y="3148013"/>
          <a:ext cx="4003675" cy="1739900"/>
        </p:xfrm>
        <a:graphic>
          <a:graphicData uri="http://schemas.openxmlformats.org/presentationml/2006/ole">
            <mc:AlternateContent xmlns:mc="http://schemas.openxmlformats.org/markup-compatibility/2006">
              <mc:Choice xmlns:v="urn:schemas-microsoft-com:vml" Requires="v">
                <p:oleObj spid="_x0000_s14485" name="Equation" r:id="rId9" imgW="1612800" imgH="711000" progId="Equation.DSMT4">
                  <p:embed/>
                </p:oleObj>
              </mc:Choice>
              <mc:Fallback>
                <p:oleObj name="Equation" r:id="rId9" imgW="1612800" imgH="711000" progId="Equation.DSMT4">
                  <p:embed/>
                  <p:pic>
                    <p:nvPicPr>
                      <p:cNvPr id="0" name=""/>
                      <p:cNvPicPr/>
                      <p:nvPr/>
                    </p:nvPicPr>
                    <p:blipFill>
                      <a:blip r:embed="rId10"/>
                      <a:stretch>
                        <a:fillRect/>
                      </a:stretch>
                    </p:blipFill>
                    <p:spPr>
                      <a:xfrm>
                        <a:off x="715963" y="3148013"/>
                        <a:ext cx="4003675" cy="17399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556D3E4F-24F9-4365-82D4-C8ED0947D757}"/>
              </a:ext>
            </a:extLst>
          </p:cNvPr>
          <p:cNvGraphicFramePr>
            <a:graphicFrameLocks noChangeAspect="1"/>
          </p:cNvGraphicFramePr>
          <p:nvPr>
            <p:extLst>
              <p:ext uri="{D42A27DB-BD31-4B8C-83A1-F6EECF244321}">
                <p14:modId xmlns:p14="http://schemas.microsoft.com/office/powerpoint/2010/main" val="2408972564"/>
              </p:ext>
            </p:extLst>
          </p:nvPr>
        </p:nvGraphicFramePr>
        <p:xfrm>
          <a:off x="5308847" y="3897313"/>
          <a:ext cx="941033" cy="371202"/>
        </p:xfrm>
        <a:graphic>
          <a:graphicData uri="http://schemas.openxmlformats.org/presentationml/2006/ole">
            <mc:AlternateContent xmlns:mc="http://schemas.openxmlformats.org/markup-compatibility/2006">
              <mc:Choice xmlns:v="urn:schemas-microsoft-com:vml" Requires="v">
                <p:oleObj spid="_x0000_s14486" name="Equation" r:id="rId11" imgW="609480" imgH="241200" progId="Equation.DSMT4">
                  <p:embed/>
                </p:oleObj>
              </mc:Choice>
              <mc:Fallback>
                <p:oleObj name="Equation" r:id="rId11" imgW="609480" imgH="241200" progId="Equation.DSMT4">
                  <p:embed/>
                  <p:pic>
                    <p:nvPicPr>
                      <p:cNvPr id="10" name="Object 9">
                        <a:extLst>
                          <a:ext uri="{FF2B5EF4-FFF2-40B4-BE49-F238E27FC236}">
                            <a16:creationId xmlns:a16="http://schemas.microsoft.com/office/drawing/2014/main" id="{86C91D88-FFA5-4560-9E49-9BA245A8EAD4}"/>
                          </a:ext>
                        </a:extLst>
                      </p:cNvPr>
                      <p:cNvPicPr/>
                      <p:nvPr/>
                    </p:nvPicPr>
                    <p:blipFill>
                      <a:blip r:embed="rId12"/>
                      <a:stretch>
                        <a:fillRect/>
                      </a:stretch>
                    </p:blipFill>
                    <p:spPr>
                      <a:xfrm>
                        <a:off x="5308847" y="3897313"/>
                        <a:ext cx="941033" cy="371202"/>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13CCD57-66EA-46EA-AF48-09F40D56D95A}"/>
              </a:ext>
            </a:extLst>
          </p:cNvPr>
          <p:cNvGraphicFramePr>
            <a:graphicFrameLocks noChangeAspect="1"/>
          </p:cNvGraphicFramePr>
          <p:nvPr>
            <p:extLst>
              <p:ext uri="{D42A27DB-BD31-4B8C-83A1-F6EECF244321}">
                <p14:modId xmlns:p14="http://schemas.microsoft.com/office/powerpoint/2010/main" val="2848737393"/>
              </p:ext>
            </p:extLst>
          </p:nvPr>
        </p:nvGraphicFramePr>
        <p:xfrm>
          <a:off x="6945178" y="3767660"/>
          <a:ext cx="504698" cy="500855"/>
        </p:xfrm>
        <a:graphic>
          <a:graphicData uri="http://schemas.openxmlformats.org/presentationml/2006/ole">
            <mc:AlternateContent xmlns:mc="http://schemas.openxmlformats.org/markup-compatibility/2006">
              <mc:Choice xmlns:v="urn:schemas-microsoft-com:vml" Requires="v">
                <p:oleObj spid="_x0000_s14487" name="Equation" r:id="rId13" imgW="215640" imgH="253800" progId="Equation.DSMT4">
                  <p:embed/>
                </p:oleObj>
              </mc:Choice>
              <mc:Fallback>
                <p:oleObj name="Equation" r:id="rId13" imgW="215640" imgH="253800" progId="Equation.DSMT4">
                  <p:embed/>
                  <p:pic>
                    <p:nvPicPr>
                      <p:cNvPr id="0" name=""/>
                      <p:cNvPicPr/>
                      <p:nvPr/>
                    </p:nvPicPr>
                    <p:blipFill>
                      <a:blip r:embed="rId14"/>
                      <a:stretch>
                        <a:fillRect/>
                      </a:stretch>
                    </p:blipFill>
                    <p:spPr>
                      <a:xfrm>
                        <a:off x="6945178" y="3767660"/>
                        <a:ext cx="504698" cy="500855"/>
                      </a:xfrm>
                      <a:prstGeom prst="rect">
                        <a:avLst/>
                      </a:prstGeom>
                    </p:spPr>
                  </p:pic>
                </p:oleObj>
              </mc:Fallback>
            </mc:AlternateContent>
          </a:graphicData>
        </a:graphic>
      </p:graphicFrame>
    </p:spTree>
    <p:extLst>
      <p:ext uri="{BB962C8B-B14F-4D97-AF65-F5344CB8AC3E}">
        <p14:creationId xmlns:p14="http://schemas.microsoft.com/office/powerpoint/2010/main" val="347978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98E0-30FF-4956-A658-42E15A83164B}"/>
              </a:ext>
            </a:extLst>
          </p:cNvPr>
          <p:cNvSpPr>
            <a:spLocks noGrp="1"/>
          </p:cNvSpPr>
          <p:nvPr>
            <p:ph type="title"/>
          </p:nvPr>
        </p:nvSpPr>
        <p:spPr>
          <a:xfrm>
            <a:off x="1971479" y="2960052"/>
            <a:ext cx="5201042" cy="2127504"/>
          </a:xfrm>
        </p:spPr>
        <p:txBody>
          <a:bodyPr/>
          <a:lstStyle/>
          <a:p>
            <a:r>
              <a:rPr lang="en-US" sz="6600"/>
              <a:t>Giải tích Số</a:t>
            </a:r>
            <a:br>
              <a:rPr lang="en-US" sz="6600"/>
            </a:br>
            <a:endParaRPr lang="en-US" sz="6600"/>
          </a:p>
        </p:txBody>
      </p:sp>
      <p:sp>
        <p:nvSpPr>
          <p:cNvPr id="3" name="TextBox 2">
            <a:extLst>
              <a:ext uri="{FF2B5EF4-FFF2-40B4-BE49-F238E27FC236}">
                <a16:creationId xmlns:a16="http://schemas.microsoft.com/office/drawing/2014/main" id="{233974C1-5E53-4683-9934-A43AD9AAB199}"/>
              </a:ext>
            </a:extLst>
          </p:cNvPr>
          <p:cNvSpPr txBox="1"/>
          <p:nvPr/>
        </p:nvSpPr>
        <p:spPr>
          <a:xfrm>
            <a:off x="2946113" y="4092606"/>
            <a:ext cx="4394447" cy="369332"/>
          </a:xfrm>
          <a:prstGeom prst="rect">
            <a:avLst/>
          </a:prstGeom>
          <a:noFill/>
        </p:spPr>
        <p:txBody>
          <a:bodyPr wrap="square" rtlCol="0">
            <a:spAutoFit/>
          </a:bodyPr>
          <a:lstStyle/>
          <a:p>
            <a:r>
              <a:rPr lang="en-US">
                <a:latin typeface="Lato" panose="020F0502020204030203" pitchFamily="34" charset="0"/>
                <a:ea typeface="Lato" panose="020F0502020204030203" pitchFamily="34" charset="0"/>
                <a:cs typeface="Lato" panose="020F0502020204030203" pitchFamily="34" charset="0"/>
              </a:rPr>
              <a:t>GVHD: TS. Hà Thị Ngọc Yến</a:t>
            </a:r>
          </a:p>
        </p:txBody>
      </p:sp>
    </p:spTree>
    <p:extLst>
      <p:ext uri="{BB962C8B-B14F-4D97-AF65-F5344CB8AC3E}">
        <p14:creationId xmlns:p14="http://schemas.microsoft.com/office/powerpoint/2010/main" val="1850899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t>Nếu            có đạo hàm cấp 1 tại a và b với</a:t>
            </a:r>
          </a:p>
          <a:p>
            <a:pPr marL="0" indent="0">
              <a:buNone/>
            </a:pPr>
            <a:r>
              <a:rPr lang="en-US"/>
              <a:t>   Có </a:t>
            </a:r>
          </a:p>
          <a:p>
            <a:pPr marL="0" indent="0">
              <a:buNone/>
            </a:pPr>
            <a:endParaRPr lang="en-US"/>
          </a:p>
          <a:p>
            <a:pPr marL="0" indent="0">
              <a:buNone/>
            </a:pPr>
            <a:endParaRPr lang="en-US"/>
          </a:p>
          <a:p>
            <a:pPr marL="0" indent="0">
              <a:buNone/>
            </a:pPr>
            <a:r>
              <a:rPr lang="en-US"/>
              <a:t>   </a:t>
            </a:r>
          </a:p>
          <a:p>
            <a:pPr marL="0" indent="0">
              <a:buNone/>
            </a:pPr>
            <a:r>
              <a:rPr lang="en-US"/>
              <a:t>   Tương tự,  </a:t>
            </a:r>
          </a:p>
        </p:txBody>
      </p:sp>
      <p:graphicFrame>
        <p:nvGraphicFramePr>
          <p:cNvPr id="5" name="Object 4">
            <a:extLst>
              <a:ext uri="{FF2B5EF4-FFF2-40B4-BE49-F238E27FC236}">
                <a16:creationId xmlns:a16="http://schemas.microsoft.com/office/drawing/2014/main" id="{4B998B34-19ED-403B-8143-4B0C2906F6BA}"/>
              </a:ext>
            </a:extLst>
          </p:cNvPr>
          <p:cNvGraphicFramePr>
            <a:graphicFrameLocks noChangeAspect="1"/>
          </p:cNvGraphicFramePr>
          <p:nvPr>
            <p:extLst>
              <p:ext uri="{D42A27DB-BD31-4B8C-83A1-F6EECF244321}">
                <p14:modId xmlns:p14="http://schemas.microsoft.com/office/powerpoint/2010/main" val="4106796172"/>
              </p:ext>
            </p:extLst>
          </p:nvPr>
        </p:nvGraphicFramePr>
        <p:xfrm>
          <a:off x="1224534" y="950976"/>
          <a:ext cx="1043178" cy="482156"/>
        </p:xfrm>
        <a:graphic>
          <a:graphicData uri="http://schemas.openxmlformats.org/presentationml/2006/ole">
            <mc:AlternateContent xmlns:mc="http://schemas.openxmlformats.org/markup-compatibility/2006">
              <mc:Choice xmlns:v="urn:schemas-microsoft-com:vml" Requires="v">
                <p:oleObj spid="_x0000_s15506" name="Equation" r:id="rId3" imgW="342720" imgH="203040" progId="Equation.DSMT4">
                  <p:embed/>
                </p:oleObj>
              </mc:Choice>
              <mc:Fallback>
                <p:oleObj name="Equation" r:id="rId3" imgW="342720" imgH="203040" progId="Equation.DSMT4">
                  <p:embed/>
                  <p:pic>
                    <p:nvPicPr>
                      <p:cNvPr id="5" name="Object 4">
                        <a:extLst>
                          <a:ext uri="{FF2B5EF4-FFF2-40B4-BE49-F238E27FC236}">
                            <a16:creationId xmlns:a16="http://schemas.microsoft.com/office/drawing/2014/main" id="{8C1C2376-907D-4541-879E-33063FF3CCC6}"/>
                          </a:ext>
                        </a:extLst>
                      </p:cNvPr>
                      <p:cNvPicPr/>
                      <p:nvPr/>
                    </p:nvPicPr>
                    <p:blipFill>
                      <a:blip r:embed="rId4"/>
                      <a:stretch>
                        <a:fillRect/>
                      </a:stretch>
                    </p:blipFill>
                    <p:spPr>
                      <a:xfrm>
                        <a:off x="1224534" y="950976"/>
                        <a:ext cx="1043178" cy="48215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77C976D-F87B-4C1B-BDDA-4AAD5B91573B}"/>
              </a:ext>
            </a:extLst>
          </p:cNvPr>
          <p:cNvGraphicFramePr>
            <a:graphicFrameLocks noChangeAspect="1"/>
          </p:cNvGraphicFramePr>
          <p:nvPr>
            <p:extLst>
              <p:ext uri="{D42A27DB-BD31-4B8C-83A1-F6EECF244321}">
                <p14:modId xmlns:p14="http://schemas.microsoft.com/office/powerpoint/2010/main" val="1628390608"/>
              </p:ext>
            </p:extLst>
          </p:nvPr>
        </p:nvGraphicFramePr>
        <p:xfrm>
          <a:off x="7074408" y="950976"/>
          <a:ext cx="1923288" cy="482155"/>
        </p:xfrm>
        <a:graphic>
          <a:graphicData uri="http://schemas.openxmlformats.org/presentationml/2006/ole">
            <mc:AlternateContent xmlns:mc="http://schemas.openxmlformats.org/markup-compatibility/2006">
              <mc:Choice xmlns:v="urn:schemas-microsoft-com:vml" Requires="v">
                <p:oleObj spid="_x0000_s15507" name="Equation" r:id="rId5" imgW="761760" imgH="203040" progId="Equation.DSMT4">
                  <p:embed/>
                </p:oleObj>
              </mc:Choice>
              <mc:Fallback>
                <p:oleObj name="Equation" r:id="rId5" imgW="761760" imgH="203040" progId="Equation.DSMT4">
                  <p:embed/>
                  <p:pic>
                    <p:nvPicPr>
                      <p:cNvPr id="0" name=""/>
                      <p:cNvPicPr/>
                      <p:nvPr/>
                    </p:nvPicPr>
                    <p:blipFill>
                      <a:blip r:embed="rId6"/>
                      <a:stretch>
                        <a:fillRect/>
                      </a:stretch>
                    </p:blipFill>
                    <p:spPr>
                      <a:xfrm>
                        <a:off x="7074408" y="950976"/>
                        <a:ext cx="1923288" cy="48215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46E8F21-7CB7-4995-9030-8DDED9216925}"/>
              </a:ext>
            </a:extLst>
          </p:cNvPr>
          <p:cNvGraphicFramePr>
            <a:graphicFrameLocks noChangeAspect="1"/>
          </p:cNvGraphicFramePr>
          <p:nvPr>
            <p:extLst>
              <p:ext uri="{D42A27DB-BD31-4B8C-83A1-F6EECF244321}">
                <p14:modId xmlns:p14="http://schemas.microsoft.com/office/powerpoint/2010/main" val="3806614630"/>
              </p:ext>
            </p:extLst>
          </p:nvPr>
        </p:nvGraphicFramePr>
        <p:xfrm>
          <a:off x="1055624" y="1355407"/>
          <a:ext cx="6588760" cy="828103"/>
        </p:xfrm>
        <a:graphic>
          <a:graphicData uri="http://schemas.openxmlformats.org/presentationml/2006/ole">
            <mc:AlternateContent xmlns:mc="http://schemas.openxmlformats.org/markup-compatibility/2006">
              <mc:Choice xmlns:v="urn:schemas-microsoft-com:vml" Requires="v">
                <p:oleObj spid="_x0000_s15508" name="Equation" r:id="rId7" imgW="2997000" imgH="431640" progId="Equation.DSMT4">
                  <p:embed/>
                </p:oleObj>
              </mc:Choice>
              <mc:Fallback>
                <p:oleObj name="Equation" r:id="rId7" imgW="2997000" imgH="431640" progId="Equation.DSMT4">
                  <p:embed/>
                  <p:pic>
                    <p:nvPicPr>
                      <p:cNvPr id="0" name=""/>
                      <p:cNvPicPr/>
                      <p:nvPr/>
                    </p:nvPicPr>
                    <p:blipFill>
                      <a:blip r:embed="rId8"/>
                      <a:stretch>
                        <a:fillRect/>
                      </a:stretch>
                    </p:blipFill>
                    <p:spPr>
                      <a:xfrm>
                        <a:off x="1055624" y="1355407"/>
                        <a:ext cx="6588760" cy="82810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38ACB6D2-F9AA-4B8E-9825-A60099EE08DF}"/>
              </a:ext>
            </a:extLst>
          </p:cNvPr>
          <p:cNvGraphicFramePr>
            <a:graphicFrameLocks noChangeAspect="1"/>
          </p:cNvGraphicFramePr>
          <p:nvPr>
            <p:extLst>
              <p:ext uri="{D42A27DB-BD31-4B8C-83A1-F6EECF244321}">
                <p14:modId xmlns:p14="http://schemas.microsoft.com/office/powerpoint/2010/main" val="2244348545"/>
              </p:ext>
            </p:extLst>
          </p:nvPr>
        </p:nvGraphicFramePr>
        <p:xfrm>
          <a:off x="485648" y="2195702"/>
          <a:ext cx="6588760" cy="954088"/>
        </p:xfrm>
        <a:graphic>
          <a:graphicData uri="http://schemas.openxmlformats.org/presentationml/2006/ole">
            <mc:AlternateContent xmlns:mc="http://schemas.openxmlformats.org/markup-compatibility/2006">
              <mc:Choice xmlns:v="urn:schemas-microsoft-com:vml" Requires="v">
                <p:oleObj spid="_x0000_s15509" name="Equation" r:id="rId9" imgW="2666880" imgH="482400" progId="Equation.DSMT4">
                  <p:embed/>
                </p:oleObj>
              </mc:Choice>
              <mc:Fallback>
                <p:oleObj name="Equation" r:id="rId9" imgW="2666880" imgH="482400" progId="Equation.DSMT4">
                  <p:embed/>
                  <p:pic>
                    <p:nvPicPr>
                      <p:cNvPr id="0" name=""/>
                      <p:cNvPicPr/>
                      <p:nvPr/>
                    </p:nvPicPr>
                    <p:blipFill>
                      <a:blip r:embed="rId10"/>
                      <a:stretch>
                        <a:fillRect/>
                      </a:stretch>
                    </p:blipFill>
                    <p:spPr>
                      <a:xfrm>
                        <a:off x="485648" y="2195702"/>
                        <a:ext cx="6588760" cy="95408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FEC75B9-F96E-4D6B-B887-DFE84CD13D33}"/>
              </a:ext>
            </a:extLst>
          </p:cNvPr>
          <p:cNvGraphicFramePr>
            <a:graphicFrameLocks noChangeAspect="1"/>
          </p:cNvGraphicFramePr>
          <p:nvPr>
            <p:extLst>
              <p:ext uri="{D42A27DB-BD31-4B8C-83A1-F6EECF244321}">
                <p14:modId xmlns:p14="http://schemas.microsoft.com/office/powerpoint/2010/main" val="2683784587"/>
              </p:ext>
            </p:extLst>
          </p:nvPr>
        </p:nvGraphicFramePr>
        <p:xfrm>
          <a:off x="2267712" y="3429000"/>
          <a:ext cx="6116320" cy="828102"/>
        </p:xfrm>
        <a:graphic>
          <a:graphicData uri="http://schemas.openxmlformats.org/presentationml/2006/ole">
            <mc:AlternateContent xmlns:mc="http://schemas.openxmlformats.org/markup-compatibility/2006">
              <mc:Choice xmlns:v="urn:schemas-microsoft-com:vml" Requires="v">
                <p:oleObj spid="_x0000_s15510" name="Equation" r:id="rId11" imgW="3149280" imgH="431640" progId="Equation.DSMT4">
                  <p:embed/>
                </p:oleObj>
              </mc:Choice>
              <mc:Fallback>
                <p:oleObj name="Equation" r:id="rId11" imgW="3149280" imgH="431640" progId="Equation.DSMT4">
                  <p:embed/>
                  <p:pic>
                    <p:nvPicPr>
                      <p:cNvPr id="0" name=""/>
                      <p:cNvPicPr/>
                      <p:nvPr/>
                    </p:nvPicPr>
                    <p:blipFill>
                      <a:blip r:embed="rId12"/>
                      <a:stretch>
                        <a:fillRect/>
                      </a:stretch>
                    </p:blipFill>
                    <p:spPr>
                      <a:xfrm>
                        <a:off x="2267712" y="3429000"/>
                        <a:ext cx="6116320" cy="828102"/>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492932B-1BCA-4DFC-84F4-ACCBA30CBAE6}"/>
              </a:ext>
            </a:extLst>
          </p:cNvPr>
          <p:cNvGraphicFramePr>
            <a:graphicFrameLocks noChangeAspect="1"/>
          </p:cNvGraphicFramePr>
          <p:nvPr>
            <p:extLst>
              <p:ext uri="{D42A27DB-BD31-4B8C-83A1-F6EECF244321}">
                <p14:modId xmlns:p14="http://schemas.microsoft.com/office/powerpoint/2010/main" val="766377074"/>
              </p:ext>
            </p:extLst>
          </p:nvPr>
        </p:nvGraphicFramePr>
        <p:xfrm>
          <a:off x="485648" y="4536312"/>
          <a:ext cx="7879588" cy="954087"/>
        </p:xfrm>
        <a:graphic>
          <a:graphicData uri="http://schemas.openxmlformats.org/presentationml/2006/ole">
            <mc:AlternateContent xmlns:mc="http://schemas.openxmlformats.org/markup-compatibility/2006">
              <mc:Choice xmlns:v="urn:schemas-microsoft-com:vml" Requires="v">
                <p:oleObj spid="_x0000_s15511" name="Equation" r:id="rId13" imgW="2920680" imgH="482400" progId="Equation.DSMT4">
                  <p:embed/>
                </p:oleObj>
              </mc:Choice>
              <mc:Fallback>
                <p:oleObj name="Equation" r:id="rId13" imgW="2920680" imgH="482400" progId="Equation.DSMT4">
                  <p:embed/>
                  <p:pic>
                    <p:nvPicPr>
                      <p:cNvPr id="0" name=""/>
                      <p:cNvPicPr/>
                      <p:nvPr/>
                    </p:nvPicPr>
                    <p:blipFill>
                      <a:blip r:embed="rId14"/>
                      <a:stretch>
                        <a:fillRect/>
                      </a:stretch>
                    </p:blipFill>
                    <p:spPr>
                      <a:xfrm>
                        <a:off x="485648" y="4536312"/>
                        <a:ext cx="7879588" cy="954087"/>
                      </a:xfrm>
                      <a:prstGeom prst="rect">
                        <a:avLst/>
                      </a:prstGeom>
                    </p:spPr>
                  </p:pic>
                </p:oleObj>
              </mc:Fallback>
            </mc:AlternateContent>
          </a:graphicData>
        </a:graphic>
      </p:graphicFrame>
    </p:spTree>
    <p:extLst>
      <p:ext uri="{BB962C8B-B14F-4D97-AF65-F5344CB8AC3E}">
        <p14:creationId xmlns:p14="http://schemas.microsoft.com/office/powerpoint/2010/main" val="59403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t>Vậy trường hợp trên ta được hệ phương trình</a:t>
            </a:r>
          </a:p>
          <a:p>
            <a:endParaRPr lang="en-US"/>
          </a:p>
          <a:p>
            <a:endParaRPr lang="en-US"/>
          </a:p>
          <a:p>
            <a:endParaRPr lang="en-US"/>
          </a:p>
          <a:p>
            <a:endParaRPr lang="en-US"/>
          </a:p>
          <a:p>
            <a:r>
              <a:rPr lang="en-US"/>
              <a:t>Cả hai trường hợp ta có dạng tổng quát :</a:t>
            </a:r>
          </a:p>
          <a:p>
            <a:endParaRPr lang="en-US"/>
          </a:p>
        </p:txBody>
      </p:sp>
      <p:graphicFrame>
        <p:nvGraphicFramePr>
          <p:cNvPr id="5" name="Object 4">
            <a:extLst>
              <a:ext uri="{FF2B5EF4-FFF2-40B4-BE49-F238E27FC236}">
                <a16:creationId xmlns:a16="http://schemas.microsoft.com/office/drawing/2014/main" id="{9754C641-DD2A-447B-8C85-4A147CB768B4}"/>
              </a:ext>
            </a:extLst>
          </p:cNvPr>
          <p:cNvGraphicFramePr>
            <a:graphicFrameLocks noChangeAspect="1"/>
          </p:cNvGraphicFramePr>
          <p:nvPr>
            <p:extLst>
              <p:ext uri="{D42A27DB-BD31-4B8C-83A1-F6EECF244321}">
                <p14:modId xmlns:p14="http://schemas.microsoft.com/office/powerpoint/2010/main" val="2048678990"/>
              </p:ext>
            </p:extLst>
          </p:nvPr>
        </p:nvGraphicFramePr>
        <p:xfrm>
          <a:off x="712788" y="1622425"/>
          <a:ext cx="5092700" cy="1760538"/>
        </p:xfrm>
        <a:graphic>
          <a:graphicData uri="http://schemas.openxmlformats.org/presentationml/2006/ole">
            <mc:AlternateContent xmlns:mc="http://schemas.openxmlformats.org/markup-compatibility/2006">
              <mc:Choice xmlns:v="urn:schemas-microsoft-com:vml" Requires="v">
                <p:oleObj spid="_x0000_s16530" name="Equation" r:id="rId3" imgW="1612800" imgH="711000" progId="Equation.DSMT4">
                  <p:embed/>
                </p:oleObj>
              </mc:Choice>
              <mc:Fallback>
                <p:oleObj name="Equation" r:id="rId3" imgW="1612800" imgH="711000" progId="Equation.DSMT4">
                  <p:embed/>
                  <p:pic>
                    <p:nvPicPr>
                      <p:cNvPr id="0" name=""/>
                      <p:cNvPicPr/>
                      <p:nvPr/>
                    </p:nvPicPr>
                    <p:blipFill>
                      <a:blip r:embed="rId4"/>
                      <a:stretch>
                        <a:fillRect/>
                      </a:stretch>
                    </p:blipFill>
                    <p:spPr>
                      <a:xfrm>
                        <a:off x="712788" y="1622425"/>
                        <a:ext cx="5092700" cy="176053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E5A31A4-DEB4-42F0-946E-518D31F6BA9A}"/>
              </a:ext>
            </a:extLst>
          </p:cNvPr>
          <p:cNvGraphicFramePr>
            <a:graphicFrameLocks noChangeAspect="1"/>
          </p:cNvGraphicFramePr>
          <p:nvPr>
            <p:extLst>
              <p:ext uri="{D42A27DB-BD31-4B8C-83A1-F6EECF244321}">
                <p14:modId xmlns:p14="http://schemas.microsoft.com/office/powerpoint/2010/main" val="57360893"/>
              </p:ext>
            </p:extLst>
          </p:nvPr>
        </p:nvGraphicFramePr>
        <p:xfrm>
          <a:off x="6425184" y="2223229"/>
          <a:ext cx="818995" cy="399321"/>
        </p:xfrm>
        <a:graphic>
          <a:graphicData uri="http://schemas.openxmlformats.org/presentationml/2006/ole">
            <mc:AlternateContent xmlns:mc="http://schemas.openxmlformats.org/markup-compatibility/2006">
              <mc:Choice xmlns:v="urn:schemas-microsoft-com:vml" Requires="v">
                <p:oleObj spid="_x0000_s16531" name="Equation" r:id="rId5" imgW="609480" imgH="241200" progId="Equation.DSMT4">
                  <p:embed/>
                </p:oleObj>
              </mc:Choice>
              <mc:Fallback>
                <p:oleObj name="Equation" r:id="rId5" imgW="609480" imgH="241200" progId="Equation.DSMT4">
                  <p:embed/>
                  <p:pic>
                    <p:nvPicPr>
                      <p:cNvPr id="9" name="Object 8">
                        <a:extLst>
                          <a:ext uri="{FF2B5EF4-FFF2-40B4-BE49-F238E27FC236}">
                            <a16:creationId xmlns:a16="http://schemas.microsoft.com/office/drawing/2014/main" id="{556D3E4F-24F9-4365-82D4-C8ED0947D757}"/>
                          </a:ext>
                        </a:extLst>
                      </p:cNvPr>
                      <p:cNvPicPr/>
                      <p:nvPr/>
                    </p:nvPicPr>
                    <p:blipFill>
                      <a:blip r:embed="rId6"/>
                      <a:stretch>
                        <a:fillRect/>
                      </a:stretch>
                    </p:blipFill>
                    <p:spPr>
                      <a:xfrm>
                        <a:off x="6425184" y="2223229"/>
                        <a:ext cx="818995" cy="39932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C447F2A-A4EF-4A6D-B0CD-D15701EEEDB6}"/>
              </a:ext>
            </a:extLst>
          </p:cNvPr>
          <p:cNvGraphicFramePr>
            <a:graphicFrameLocks noChangeAspect="1"/>
          </p:cNvGraphicFramePr>
          <p:nvPr>
            <p:extLst>
              <p:ext uri="{D42A27DB-BD31-4B8C-83A1-F6EECF244321}">
                <p14:modId xmlns:p14="http://schemas.microsoft.com/office/powerpoint/2010/main" val="1007992294"/>
              </p:ext>
            </p:extLst>
          </p:nvPr>
        </p:nvGraphicFramePr>
        <p:xfrm>
          <a:off x="8096630" y="2223229"/>
          <a:ext cx="508382" cy="559816"/>
        </p:xfrm>
        <a:graphic>
          <a:graphicData uri="http://schemas.openxmlformats.org/presentationml/2006/ole">
            <mc:AlternateContent xmlns:mc="http://schemas.openxmlformats.org/markup-compatibility/2006">
              <mc:Choice xmlns:v="urn:schemas-microsoft-com:vml" Requires="v">
                <p:oleObj spid="_x0000_s16532" name="Equation" r:id="rId7" imgW="241200" imgH="253800" progId="Equation.DSMT4">
                  <p:embed/>
                </p:oleObj>
              </mc:Choice>
              <mc:Fallback>
                <p:oleObj name="Equation" r:id="rId7" imgW="241200" imgH="253800" progId="Equation.DSMT4">
                  <p:embed/>
                  <p:pic>
                    <p:nvPicPr>
                      <p:cNvPr id="0" name=""/>
                      <p:cNvPicPr/>
                      <p:nvPr/>
                    </p:nvPicPr>
                    <p:blipFill>
                      <a:blip r:embed="rId8"/>
                      <a:stretch>
                        <a:fillRect/>
                      </a:stretch>
                    </p:blipFill>
                    <p:spPr>
                      <a:xfrm>
                        <a:off x="8096630" y="2223229"/>
                        <a:ext cx="508382" cy="559816"/>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48A0384C-5399-44C6-ABEC-0751D7C55EFA}"/>
              </a:ext>
            </a:extLst>
          </p:cNvPr>
          <p:cNvGraphicFramePr>
            <a:graphicFrameLocks noChangeAspect="1"/>
          </p:cNvGraphicFramePr>
          <p:nvPr>
            <p:extLst>
              <p:ext uri="{D42A27DB-BD31-4B8C-83A1-F6EECF244321}">
                <p14:modId xmlns:p14="http://schemas.microsoft.com/office/powerpoint/2010/main" val="1491727602"/>
              </p:ext>
            </p:extLst>
          </p:nvPr>
        </p:nvGraphicFramePr>
        <p:xfrm>
          <a:off x="727075" y="4217988"/>
          <a:ext cx="5502275" cy="1760537"/>
        </p:xfrm>
        <a:graphic>
          <a:graphicData uri="http://schemas.openxmlformats.org/presentationml/2006/ole">
            <mc:AlternateContent xmlns:mc="http://schemas.openxmlformats.org/markup-compatibility/2006">
              <mc:Choice xmlns:v="urn:schemas-microsoft-com:vml" Requires="v">
                <p:oleObj spid="_x0000_s16533" name="Equation" r:id="rId9" imgW="1612800" imgH="711000" progId="Equation.DSMT4">
                  <p:embed/>
                </p:oleObj>
              </mc:Choice>
              <mc:Fallback>
                <p:oleObj name="Equation" r:id="rId9" imgW="1612800" imgH="711000" progId="Equation.DSMT4">
                  <p:embed/>
                  <p:pic>
                    <p:nvPicPr>
                      <p:cNvPr id="0" name=""/>
                      <p:cNvPicPr/>
                      <p:nvPr/>
                    </p:nvPicPr>
                    <p:blipFill>
                      <a:blip r:embed="rId10"/>
                      <a:stretch>
                        <a:fillRect/>
                      </a:stretch>
                    </p:blipFill>
                    <p:spPr>
                      <a:xfrm>
                        <a:off x="727075" y="4217988"/>
                        <a:ext cx="5502275" cy="176053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E806673-2375-4F60-A8CB-B8B4B98770E1}"/>
              </a:ext>
            </a:extLst>
          </p:cNvPr>
          <p:cNvGraphicFramePr>
            <a:graphicFrameLocks noChangeAspect="1"/>
          </p:cNvGraphicFramePr>
          <p:nvPr>
            <p:extLst>
              <p:ext uri="{D42A27DB-BD31-4B8C-83A1-F6EECF244321}">
                <p14:modId xmlns:p14="http://schemas.microsoft.com/office/powerpoint/2010/main" val="3186101110"/>
              </p:ext>
            </p:extLst>
          </p:nvPr>
        </p:nvGraphicFramePr>
        <p:xfrm>
          <a:off x="6867383" y="4976813"/>
          <a:ext cx="818995" cy="399320"/>
        </p:xfrm>
        <a:graphic>
          <a:graphicData uri="http://schemas.openxmlformats.org/presentationml/2006/ole">
            <mc:AlternateContent xmlns:mc="http://schemas.openxmlformats.org/markup-compatibility/2006">
              <mc:Choice xmlns:v="urn:schemas-microsoft-com:vml" Requires="v">
                <p:oleObj spid="_x0000_s16534" name="Equation" r:id="rId11" imgW="609480" imgH="241200" progId="Equation.DSMT4">
                  <p:embed/>
                </p:oleObj>
              </mc:Choice>
              <mc:Fallback>
                <p:oleObj name="Equation" r:id="rId11" imgW="609480" imgH="241200" progId="Equation.DSMT4">
                  <p:embed/>
                  <p:pic>
                    <p:nvPicPr>
                      <p:cNvPr id="9" name="Object 8">
                        <a:extLst>
                          <a:ext uri="{FF2B5EF4-FFF2-40B4-BE49-F238E27FC236}">
                            <a16:creationId xmlns:a16="http://schemas.microsoft.com/office/drawing/2014/main" id="{556D3E4F-24F9-4365-82D4-C8ED0947D757}"/>
                          </a:ext>
                        </a:extLst>
                      </p:cNvPr>
                      <p:cNvPicPr/>
                      <p:nvPr/>
                    </p:nvPicPr>
                    <p:blipFill>
                      <a:blip r:embed="rId12"/>
                      <a:stretch>
                        <a:fillRect/>
                      </a:stretch>
                    </p:blipFill>
                    <p:spPr>
                      <a:xfrm>
                        <a:off x="6867383" y="4976813"/>
                        <a:ext cx="818995" cy="39932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3AFD2F7D-AF19-4982-9203-9C78F469DCEF}"/>
              </a:ext>
            </a:extLst>
          </p:cNvPr>
          <p:cNvGraphicFramePr>
            <a:graphicFrameLocks noChangeAspect="1"/>
          </p:cNvGraphicFramePr>
          <p:nvPr>
            <p:extLst>
              <p:ext uri="{D42A27DB-BD31-4B8C-83A1-F6EECF244321}">
                <p14:modId xmlns:p14="http://schemas.microsoft.com/office/powerpoint/2010/main" val="1119623217"/>
              </p:ext>
            </p:extLst>
          </p:nvPr>
        </p:nvGraphicFramePr>
        <p:xfrm>
          <a:off x="8096630" y="4818886"/>
          <a:ext cx="508382" cy="559816"/>
        </p:xfrm>
        <a:graphic>
          <a:graphicData uri="http://schemas.openxmlformats.org/presentationml/2006/ole">
            <mc:AlternateContent xmlns:mc="http://schemas.openxmlformats.org/markup-compatibility/2006">
              <mc:Choice xmlns:v="urn:schemas-microsoft-com:vml" Requires="v">
                <p:oleObj spid="_x0000_s16535" name="Equation" r:id="rId13" imgW="228600" imgH="253800" progId="Equation.DSMT4">
                  <p:embed/>
                </p:oleObj>
              </mc:Choice>
              <mc:Fallback>
                <p:oleObj name="Equation" r:id="rId13" imgW="228600" imgH="253800" progId="Equation.DSMT4">
                  <p:embed/>
                  <p:pic>
                    <p:nvPicPr>
                      <p:cNvPr id="0" name=""/>
                      <p:cNvPicPr/>
                      <p:nvPr/>
                    </p:nvPicPr>
                    <p:blipFill>
                      <a:blip r:embed="rId14"/>
                      <a:stretch>
                        <a:fillRect/>
                      </a:stretch>
                    </p:blipFill>
                    <p:spPr>
                      <a:xfrm>
                        <a:off x="8096630" y="4818886"/>
                        <a:ext cx="508382" cy="559816"/>
                      </a:xfrm>
                      <a:prstGeom prst="rect">
                        <a:avLst/>
                      </a:prstGeom>
                    </p:spPr>
                  </p:pic>
                </p:oleObj>
              </mc:Fallback>
            </mc:AlternateContent>
          </a:graphicData>
        </a:graphic>
      </p:graphicFrame>
    </p:spTree>
    <p:extLst>
      <p:ext uri="{BB962C8B-B14F-4D97-AF65-F5344CB8AC3E}">
        <p14:creationId xmlns:p14="http://schemas.microsoft.com/office/powerpoint/2010/main" val="1352507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22</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t>Nội suy mốc cách đều</a:t>
            </a:r>
          </a:p>
          <a:p>
            <a:pPr marL="0" indent="0">
              <a:buNone/>
            </a:pPr>
            <a:r>
              <a:rPr lang="en-US"/>
              <a:t>   thì  </a:t>
            </a:r>
          </a:p>
          <a:p>
            <a:pPr marL="0" indent="0">
              <a:buNone/>
            </a:pPr>
            <a:endParaRPr lang="en-US"/>
          </a:p>
          <a:p>
            <a:r>
              <a:rPr lang="en-US"/>
              <a:t>Hệ       được viết lại thành :</a:t>
            </a:r>
          </a:p>
          <a:p>
            <a:pPr marL="0" indent="0">
              <a:buNone/>
            </a:pPr>
            <a:endParaRPr lang="en-US"/>
          </a:p>
        </p:txBody>
      </p:sp>
      <p:graphicFrame>
        <p:nvGraphicFramePr>
          <p:cNvPr id="5" name="Object 4">
            <a:extLst>
              <a:ext uri="{FF2B5EF4-FFF2-40B4-BE49-F238E27FC236}">
                <a16:creationId xmlns:a16="http://schemas.microsoft.com/office/drawing/2014/main" id="{024C6D8F-3ED7-4426-9EC6-9C1784141518}"/>
              </a:ext>
            </a:extLst>
          </p:cNvPr>
          <p:cNvGraphicFramePr>
            <a:graphicFrameLocks noChangeAspect="1"/>
          </p:cNvGraphicFramePr>
          <p:nvPr>
            <p:extLst>
              <p:ext uri="{D42A27DB-BD31-4B8C-83A1-F6EECF244321}">
                <p14:modId xmlns:p14="http://schemas.microsoft.com/office/powerpoint/2010/main" val="3510485080"/>
              </p:ext>
            </p:extLst>
          </p:nvPr>
        </p:nvGraphicFramePr>
        <p:xfrm>
          <a:off x="4110038" y="914400"/>
          <a:ext cx="4237037" cy="630238"/>
        </p:xfrm>
        <a:graphic>
          <a:graphicData uri="http://schemas.openxmlformats.org/presentationml/2006/ole">
            <mc:AlternateContent xmlns:mc="http://schemas.openxmlformats.org/markup-compatibility/2006">
              <mc:Choice xmlns:v="urn:schemas-microsoft-com:vml" Requires="v">
                <p:oleObj spid="_x0000_s17578" name="Equation" r:id="rId3" imgW="2095200" imgH="304560" progId="Equation.DSMT4">
                  <p:embed/>
                </p:oleObj>
              </mc:Choice>
              <mc:Fallback>
                <p:oleObj name="Equation" r:id="rId3" imgW="2095200" imgH="304560" progId="Equation.DSMT4">
                  <p:embed/>
                  <p:pic>
                    <p:nvPicPr>
                      <p:cNvPr id="0" name=""/>
                      <p:cNvPicPr/>
                      <p:nvPr/>
                    </p:nvPicPr>
                    <p:blipFill>
                      <a:blip r:embed="rId4"/>
                      <a:stretch>
                        <a:fillRect/>
                      </a:stretch>
                    </p:blipFill>
                    <p:spPr>
                      <a:xfrm>
                        <a:off x="4110038" y="914400"/>
                        <a:ext cx="4237037" cy="63023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F4FC7AB-AA1B-47A2-A02F-C2993B541985}"/>
              </a:ext>
            </a:extLst>
          </p:cNvPr>
          <p:cNvGraphicFramePr>
            <a:graphicFrameLocks noChangeAspect="1"/>
          </p:cNvGraphicFramePr>
          <p:nvPr>
            <p:extLst>
              <p:ext uri="{D42A27DB-BD31-4B8C-83A1-F6EECF244321}">
                <p14:modId xmlns:p14="http://schemas.microsoft.com/office/powerpoint/2010/main" val="600792761"/>
              </p:ext>
            </p:extLst>
          </p:nvPr>
        </p:nvGraphicFramePr>
        <p:xfrm>
          <a:off x="1165225" y="1360488"/>
          <a:ext cx="1727200" cy="749300"/>
        </p:xfrm>
        <a:graphic>
          <a:graphicData uri="http://schemas.openxmlformats.org/presentationml/2006/ole">
            <mc:AlternateContent xmlns:mc="http://schemas.openxmlformats.org/markup-compatibility/2006">
              <mc:Choice xmlns:v="urn:schemas-microsoft-com:vml" Requires="v">
                <p:oleObj spid="_x0000_s17579" name="Equation" r:id="rId5" imgW="711000" imgH="393480" progId="Equation.DSMT4">
                  <p:embed/>
                </p:oleObj>
              </mc:Choice>
              <mc:Fallback>
                <p:oleObj name="Equation" r:id="rId5" imgW="711000" imgH="393480" progId="Equation.DSMT4">
                  <p:embed/>
                  <p:pic>
                    <p:nvPicPr>
                      <p:cNvPr id="0" name=""/>
                      <p:cNvPicPr/>
                      <p:nvPr/>
                    </p:nvPicPr>
                    <p:blipFill>
                      <a:blip r:embed="rId6"/>
                      <a:stretch>
                        <a:fillRect/>
                      </a:stretch>
                    </p:blipFill>
                    <p:spPr>
                      <a:xfrm>
                        <a:off x="1165225" y="1360488"/>
                        <a:ext cx="1727200" cy="7493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971EB0D6-7993-4437-817F-E93303B16F20}"/>
              </a:ext>
            </a:extLst>
          </p:cNvPr>
          <p:cNvGraphicFramePr>
            <a:graphicFrameLocks noChangeAspect="1"/>
          </p:cNvGraphicFramePr>
          <p:nvPr>
            <p:extLst>
              <p:ext uri="{D42A27DB-BD31-4B8C-83A1-F6EECF244321}">
                <p14:modId xmlns:p14="http://schemas.microsoft.com/office/powerpoint/2010/main" val="4252357968"/>
              </p:ext>
            </p:extLst>
          </p:nvPr>
        </p:nvGraphicFramePr>
        <p:xfrm>
          <a:off x="1094486" y="2458402"/>
          <a:ext cx="508382" cy="559816"/>
        </p:xfrm>
        <a:graphic>
          <a:graphicData uri="http://schemas.openxmlformats.org/presentationml/2006/ole">
            <mc:AlternateContent xmlns:mc="http://schemas.openxmlformats.org/markup-compatibility/2006">
              <mc:Choice xmlns:v="urn:schemas-microsoft-com:vml" Requires="v">
                <p:oleObj spid="_x0000_s17580" name="Equation" r:id="rId7" imgW="228600" imgH="253800" progId="Equation.DSMT4">
                  <p:embed/>
                </p:oleObj>
              </mc:Choice>
              <mc:Fallback>
                <p:oleObj name="Equation" r:id="rId7" imgW="228600" imgH="253800" progId="Equation.DSMT4">
                  <p:embed/>
                  <p:pic>
                    <p:nvPicPr>
                      <p:cNvPr id="12" name="Object 11">
                        <a:extLst>
                          <a:ext uri="{FF2B5EF4-FFF2-40B4-BE49-F238E27FC236}">
                            <a16:creationId xmlns:a16="http://schemas.microsoft.com/office/drawing/2014/main" id="{3AFD2F7D-AF19-4982-9203-9C78F469DCEF}"/>
                          </a:ext>
                        </a:extLst>
                      </p:cNvPr>
                      <p:cNvPicPr/>
                      <p:nvPr/>
                    </p:nvPicPr>
                    <p:blipFill>
                      <a:blip r:embed="rId8"/>
                      <a:stretch>
                        <a:fillRect/>
                      </a:stretch>
                    </p:blipFill>
                    <p:spPr>
                      <a:xfrm>
                        <a:off x="1094486" y="2458402"/>
                        <a:ext cx="508382" cy="559816"/>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D06D114-31D0-419D-BEE3-7ADCFDE7E9E0}"/>
              </a:ext>
            </a:extLst>
          </p:cNvPr>
          <p:cNvGraphicFramePr>
            <a:graphicFrameLocks noChangeAspect="1"/>
          </p:cNvGraphicFramePr>
          <p:nvPr>
            <p:extLst>
              <p:ext uri="{D42A27DB-BD31-4B8C-83A1-F6EECF244321}">
                <p14:modId xmlns:p14="http://schemas.microsoft.com/office/powerpoint/2010/main" val="508980086"/>
              </p:ext>
            </p:extLst>
          </p:nvPr>
        </p:nvGraphicFramePr>
        <p:xfrm>
          <a:off x="3517900" y="1553655"/>
          <a:ext cx="1054100" cy="362966"/>
        </p:xfrm>
        <a:graphic>
          <a:graphicData uri="http://schemas.openxmlformats.org/presentationml/2006/ole">
            <mc:AlternateContent xmlns:mc="http://schemas.openxmlformats.org/markup-compatibility/2006">
              <mc:Choice xmlns:v="urn:schemas-microsoft-com:vml" Requires="v">
                <p:oleObj spid="_x0000_s17581" name="Equation" r:id="rId9" imgW="609480" imgH="241200" progId="Equation.DSMT4">
                  <p:embed/>
                </p:oleObj>
              </mc:Choice>
              <mc:Fallback>
                <p:oleObj name="Equation" r:id="rId9" imgW="609480" imgH="241200" progId="Equation.DSMT4">
                  <p:embed/>
                  <p:pic>
                    <p:nvPicPr>
                      <p:cNvPr id="9" name="Object 8">
                        <a:extLst>
                          <a:ext uri="{FF2B5EF4-FFF2-40B4-BE49-F238E27FC236}">
                            <a16:creationId xmlns:a16="http://schemas.microsoft.com/office/drawing/2014/main" id="{556D3E4F-24F9-4365-82D4-C8ED0947D757}"/>
                          </a:ext>
                        </a:extLst>
                      </p:cNvPr>
                      <p:cNvPicPr/>
                      <p:nvPr/>
                    </p:nvPicPr>
                    <p:blipFill>
                      <a:blip r:embed="rId10"/>
                      <a:stretch>
                        <a:fillRect/>
                      </a:stretch>
                    </p:blipFill>
                    <p:spPr>
                      <a:xfrm>
                        <a:off x="3517900" y="1553655"/>
                        <a:ext cx="1054100" cy="362966"/>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A678CAA3-5103-4FDA-BCEC-ECD9819CC1A6}"/>
              </a:ext>
            </a:extLst>
          </p:cNvPr>
          <p:cNvGraphicFramePr>
            <a:graphicFrameLocks noChangeAspect="1"/>
          </p:cNvGraphicFramePr>
          <p:nvPr>
            <p:extLst>
              <p:ext uri="{D42A27DB-BD31-4B8C-83A1-F6EECF244321}">
                <p14:modId xmlns:p14="http://schemas.microsoft.com/office/powerpoint/2010/main" val="3145386528"/>
              </p:ext>
            </p:extLst>
          </p:nvPr>
        </p:nvGraphicFramePr>
        <p:xfrm>
          <a:off x="627063" y="3360738"/>
          <a:ext cx="4324350" cy="1698625"/>
        </p:xfrm>
        <a:graphic>
          <a:graphicData uri="http://schemas.openxmlformats.org/presentationml/2006/ole">
            <mc:AlternateContent xmlns:mc="http://schemas.openxmlformats.org/markup-compatibility/2006">
              <mc:Choice xmlns:v="urn:schemas-microsoft-com:vml" Requires="v">
                <p:oleObj spid="_x0000_s17582" name="Equation" r:id="rId11" imgW="1447560" imgH="711000" progId="Equation.DSMT4">
                  <p:embed/>
                </p:oleObj>
              </mc:Choice>
              <mc:Fallback>
                <p:oleObj name="Equation" r:id="rId11" imgW="1447560" imgH="711000" progId="Equation.DSMT4">
                  <p:embed/>
                  <p:pic>
                    <p:nvPicPr>
                      <p:cNvPr id="0" name=""/>
                      <p:cNvPicPr/>
                      <p:nvPr/>
                    </p:nvPicPr>
                    <p:blipFill>
                      <a:blip r:embed="rId12"/>
                      <a:stretch>
                        <a:fillRect/>
                      </a:stretch>
                    </p:blipFill>
                    <p:spPr>
                      <a:xfrm>
                        <a:off x="627063" y="3360738"/>
                        <a:ext cx="4324350" cy="169862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E71DFDD-5238-4F52-A17D-92E73EC4A60A}"/>
              </a:ext>
            </a:extLst>
          </p:cNvPr>
          <p:cNvGraphicFramePr>
            <a:graphicFrameLocks noChangeAspect="1"/>
          </p:cNvGraphicFramePr>
          <p:nvPr>
            <p:extLst>
              <p:ext uri="{D42A27DB-BD31-4B8C-83A1-F6EECF244321}">
                <p14:modId xmlns:p14="http://schemas.microsoft.com/office/powerpoint/2010/main" val="4036094682"/>
              </p:ext>
            </p:extLst>
          </p:nvPr>
        </p:nvGraphicFramePr>
        <p:xfrm>
          <a:off x="5921405" y="4057095"/>
          <a:ext cx="945977" cy="310719"/>
        </p:xfrm>
        <a:graphic>
          <a:graphicData uri="http://schemas.openxmlformats.org/presentationml/2006/ole">
            <mc:AlternateContent xmlns:mc="http://schemas.openxmlformats.org/markup-compatibility/2006">
              <mc:Choice xmlns:v="urn:schemas-microsoft-com:vml" Requires="v">
                <p:oleObj spid="_x0000_s17583" name="Equation" r:id="rId13" imgW="609480" imgH="241200" progId="Equation.DSMT4">
                  <p:embed/>
                </p:oleObj>
              </mc:Choice>
              <mc:Fallback>
                <p:oleObj name="Equation" r:id="rId13" imgW="609480" imgH="241200" progId="Equation.DSMT4">
                  <p:embed/>
                  <p:pic>
                    <p:nvPicPr>
                      <p:cNvPr id="10" name="Object 9">
                        <a:extLst>
                          <a:ext uri="{FF2B5EF4-FFF2-40B4-BE49-F238E27FC236}">
                            <a16:creationId xmlns:a16="http://schemas.microsoft.com/office/drawing/2014/main" id="{86C91D88-FFA5-4560-9E49-9BA245A8EAD4}"/>
                          </a:ext>
                        </a:extLst>
                      </p:cNvPr>
                      <p:cNvPicPr/>
                      <p:nvPr/>
                    </p:nvPicPr>
                    <p:blipFill>
                      <a:blip r:embed="rId14"/>
                      <a:stretch>
                        <a:fillRect/>
                      </a:stretch>
                    </p:blipFill>
                    <p:spPr>
                      <a:xfrm>
                        <a:off x="5921405" y="4057095"/>
                        <a:ext cx="945977" cy="310719"/>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9FE40B5D-697D-4D99-B6B6-C486076F0B68}"/>
              </a:ext>
            </a:extLst>
          </p:cNvPr>
          <p:cNvGraphicFramePr>
            <a:graphicFrameLocks noChangeAspect="1"/>
          </p:cNvGraphicFramePr>
          <p:nvPr>
            <p:extLst>
              <p:ext uri="{D42A27DB-BD31-4B8C-83A1-F6EECF244321}">
                <p14:modId xmlns:p14="http://schemas.microsoft.com/office/powerpoint/2010/main" val="3727782670"/>
              </p:ext>
            </p:extLst>
          </p:nvPr>
        </p:nvGraphicFramePr>
        <p:xfrm>
          <a:off x="7569009" y="3930395"/>
          <a:ext cx="508382" cy="559816"/>
        </p:xfrm>
        <a:graphic>
          <a:graphicData uri="http://schemas.openxmlformats.org/presentationml/2006/ole">
            <mc:AlternateContent xmlns:mc="http://schemas.openxmlformats.org/markup-compatibility/2006">
              <mc:Choice xmlns:v="urn:schemas-microsoft-com:vml" Requires="v">
                <p:oleObj spid="_x0000_s17584" name="Equation" r:id="rId15" imgW="241200" imgH="253800" progId="Equation.DSMT4">
                  <p:embed/>
                </p:oleObj>
              </mc:Choice>
              <mc:Fallback>
                <p:oleObj name="Equation" r:id="rId15" imgW="241200" imgH="253800" progId="Equation.DSMT4">
                  <p:embed/>
                  <p:pic>
                    <p:nvPicPr>
                      <p:cNvPr id="0" name=""/>
                      <p:cNvPicPr/>
                      <p:nvPr/>
                    </p:nvPicPr>
                    <p:blipFill>
                      <a:blip r:embed="rId16"/>
                      <a:stretch>
                        <a:fillRect/>
                      </a:stretch>
                    </p:blipFill>
                    <p:spPr>
                      <a:xfrm>
                        <a:off x="7569009" y="3930395"/>
                        <a:ext cx="508382" cy="559816"/>
                      </a:xfrm>
                      <a:prstGeom prst="rect">
                        <a:avLst/>
                      </a:prstGeom>
                    </p:spPr>
                  </p:pic>
                </p:oleObj>
              </mc:Fallback>
            </mc:AlternateContent>
          </a:graphicData>
        </a:graphic>
      </p:graphicFrame>
    </p:spTree>
    <p:extLst>
      <p:ext uri="{BB962C8B-B14F-4D97-AF65-F5344CB8AC3E}">
        <p14:creationId xmlns:p14="http://schemas.microsoft.com/office/powerpoint/2010/main" val="2778757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latin typeface="+mn-lt"/>
              </a:rPr>
              <a:t>Giải hệ       như sau:</a:t>
            </a:r>
          </a:p>
          <a:p>
            <a:pPr marL="0" indent="0">
              <a:buNone/>
            </a:pPr>
            <a:r>
              <a:rPr lang="en-US">
                <a:latin typeface="+mn-lt"/>
              </a:rPr>
              <a:t>   Ta tìm nghiệm trong hệ       trong dạng:</a:t>
            </a:r>
          </a:p>
          <a:p>
            <a:pPr marL="0" indent="0">
              <a:buNone/>
            </a:pPr>
            <a:endParaRPr lang="en-US">
              <a:latin typeface="+mn-lt"/>
            </a:endParaRPr>
          </a:p>
          <a:p>
            <a:pPr marL="0" indent="0">
              <a:lnSpc>
                <a:spcPts val="3300"/>
              </a:lnSpc>
              <a:buNone/>
            </a:pPr>
            <a:r>
              <a:rPr lang="en-US">
                <a:latin typeface="+mn-lt"/>
              </a:rPr>
              <a:t>   trong đó                     sẽ được tìm từ điều kiện buộc       là nghiệm của hệ </a:t>
            </a:r>
          </a:p>
          <a:p>
            <a:pPr marL="0" indent="0">
              <a:buNone/>
            </a:pPr>
            <a:r>
              <a:rPr lang="en-US">
                <a:latin typeface="+mn-lt"/>
              </a:rPr>
              <a:t>   Thay       vào       và kết hợp sử dụng đẳng thức:</a:t>
            </a:r>
          </a:p>
          <a:p>
            <a:pPr marL="0" indent="0">
              <a:buNone/>
            </a:pPr>
            <a:endParaRPr lang="en-US">
              <a:latin typeface="+mn-lt"/>
            </a:endParaRPr>
          </a:p>
          <a:p>
            <a:pPr marL="0" indent="0">
              <a:buNone/>
            </a:pPr>
            <a:r>
              <a:rPr lang="en-US">
                <a:latin typeface="+mn-lt"/>
              </a:rPr>
              <a:t>   Ta được: </a:t>
            </a:r>
          </a:p>
          <a:p>
            <a:pPr marL="0" indent="0">
              <a:buNone/>
            </a:pPr>
            <a:endParaRPr lang="en-US">
              <a:latin typeface="+mn-lt"/>
            </a:endParaRPr>
          </a:p>
          <a:p>
            <a:pPr marL="0" indent="0">
              <a:buNone/>
            </a:pPr>
            <a:r>
              <a:rPr lang="en-US">
                <a:latin typeface="+mn-lt"/>
              </a:rPr>
              <a:t>   </a:t>
            </a:r>
          </a:p>
          <a:p>
            <a:pPr marL="0" indent="0">
              <a:buNone/>
            </a:pPr>
            <a:r>
              <a:rPr lang="en-US">
                <a:latin typeface="+mn-lt"/>
              </a:rPr>
              <a:t>    </a:t>
            </a:r>
          </a:p>
        </p:txBody>
      </p:sp>
      <p:graphicFrame>
        <p:nvGraphicFramePr>
          <p:cNvPr id="5" name="Object 4">
            <a:extLst>
              <a:ext uri="{FF2B5EF4-FFF2-40B4-BE49-F238E27FC236}">
                <a16:creationId xmlns:a16="http://schemas.microsoft.com/office/drawing/2014/main" id="{DC603A58-CF02-4495-8F8F-8B419FE7E7FC}"/>
              </a:ext>
            </a:extLst>
          </p:cNvPr>
          <p:cNvGraphicFramePr>
            <a:graphicFrameLocks noChangeAspect="1"/>
          </p:cNvGraphicFramePr>
          <p:nvPr>
            <p:extLst>
              <p:ext uri="{D42A27DB-BD31-4B8C-83A1-F6EECF244321}">
                <p14:modId xmlns:p14="http://schemas.microsoft.com/office/powerpoint/2010/main" val="3052100751"/>
              </p:ext>
            </p:extLst>
          </p:nvPr>
        </p:nvGraphicFramePr>
        <p:xfrm>
          <a:off x="1591653" y="928443"/>
          <a:ext cx="508382" cy="559816"/>
        </p:xfrm>
        <a:graphic>
          <a:graphicData uri="http://schemas.openxmlformats.org/presentationml/2006/ole">
            <mc:AlternateContent xmlns:mc="http://schemas.openxmlformats.org/markup-compatibility/2006">
              <mc:Choice xmlns:v="urn:schemas-microsoft-com:vml" Requires="v">
                <p:oleObj spid="_x0000_s19682" name="Equation" r:id="rId3" imgW="228600" imgH="253800" progId="Equation.DSMT4">
                  <p:embed/>
                </p:oleObj>
              </mc:Choice>
              <mc:Fallback>
                <p:oleObj name="Equation" r:id="rId3" imgW="228600" imgH="253800" progId="Equation.DSMT4">
                  <p:embed/>
                  <p:pic>
                    <p:nvPicPr>
                      <p:cNvPr id="12" name="Object 11">
                        <a:extLst>
                          <a:ext uri="{FF2B5EF4-FFF2-40B4-BE49-F238E27FC236}">
                            <a16:creationId xmlns:a16="http://schemas.microsoft.com/office/drawing/2014/main" id="{3AFD2F7D-AF19-4982-9203-9C78F469DCEF}"/>
                          </a:ext>
                        </a:extLst>
                      </p:cNvPr>
                      <p:cNvPicPr/>
                      <p:nvPr/>
                    </p:nvPicPr>
                    <p:blipFill>
                      <a:blip r:embed="rId4"/>
                      <a:stretch>
                        <a:fillRect/>
                      </a:stretch>
                    </p:blipFill>
                    <p:spPr>
                      <a:xfrm>
                        <a:off x="1591653" y="928443"/>
                        <a:ext cx="508382" cy="55981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C92FBC68-8A42-47BE-B09D-A5C25A675D0B}"/>
              </a:ext>
            </a:extLst>
          </p:cNvPr>
          <p:cNvGraphicFramePr>
            <a:graphicFrameLocks noChangeAspect="1"/>
          </p:cNvGraphicFramePr>
          <p:nvPr>
            <p:extLst>
              <p:ext uri="{D42A27DB-BD31-4B8C-83A1-F6EECF244321}">
                <p14:modId xmlns:p14="http://schemas.microsoft.com/office/powerpoint/2010/main" val="822939430"/>
              </p:ext>
            </p:extLst>
          </p:nvPr>
        </p:nvGraphicFramePr>
        <p:xfrm>
          <a:off x="3982334" y="1441959"/>
          <a:ext cx="508000" cy="558800"/>
        </p:xfrm>
        <a:graphic>
          <a:graphicData uri="http://schemas.openxmlformats.org/presentationml/2006/ole">
            <mc:AlternateContent xmlns:mc="http://schemas.openxmlformats.org/markup-compatibility/2006">
              <mc:Choice xmlns:v="urn:schemas-microsoft-com:vml" Requires="v">
                <p:oleObj spid="_x0000_s19683" name="Equation" r:id="rId5" imgW="507725" imgH="559521" progId="Equation.DSMT4">
                  <p:embed/>
                </p:oleObj>
              </mc:Choice>
              <mc:Fallback>
                <p:oleObj name="Equation" r:id="rId5" imgW="507725" imgH="559521" progId="Equation.DSMT4">
                  <p:embed/>
                  <p:pic>
                    <p:nvPicPr>
                      <p:cNvPr id="0" name=""/>
                      <p:cNvPicPr/>
                      <p:nvPr/>
                    </p:nvPicPr>
                    <p:blipFill>
                      <a:blip r:embed="rId6"/>
                      <a:stretch>
                        <a:fillRect/>
                      </a:stretch>
                    </p:blipFill>
                    <p:spPr>
                      <a:xfrm>
                        <a:off x="3982334" y="1441959"/>
                        <a:ext cx="508000" cy="5588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F55FDCA-8B59-4031-AB54-A98FFC2FBB21}"/>
              </a:ext>
            </a:extLst>
          </p:cNvPr>
          <p:cNvGraphicFramePr>
            <a:graphicFrameLocks noChangeAspect="1"/>
          </p:cNvGraphicFramePr>
          <p:nvPr>
            <p:extLst>
              <p:ext uri="{D42A27DB-BD31-4B8C-83A1-F6EECF244321}">
                <p14:modId xmlns:p14="http://schemas.microsoft.com/office/powerpoint/2010/main" val="1612054815"/>
              </p:ext>
            </p:extLst>
          </p:nvPr>
        </p:nvGraphicFramePr>
        <p:xfrm>
          <a:off x="1971675" y="1920875"/>
          <a:ext cx="3878263" cy="558800"/>
        </p:xfrm>
        <a:graphic>
          <a:graphicData uri="http://schemas.openxmlformats.org/presentationml/2006/ole">
            <mc:AlternateContent xmlns:mc="http://schemas.openxmlformats.org/markup-compatibility/2006">
              <mc:Choice xmlns:v="urn:schemas-microsoft-com:vml" Requires="v">
                <p:oleObj spid="_x0000_s19684" name="Equation" r:id="rId7" imgW="1143000" imgH="228600" progId="Equation.DSMT4">
                  <p:embed/>
                </p:oleObj>
              </mc:Choice>
              <mc:Fallback>
                <p:oleObj name="Equation" r:id="rId7" imgW="1143000" imgH="228600" progId="Equation.DSMT4">
                  <p:embed/>
                  <p:pic>
                    <p:nvPicPr>
                      <p:cNvPr id="0" name=""/>
                      <p:cNvPicPr/>
                      <p:nvPr/>
                    </p:nvPicPr>
                    <p:blipFill>
                      <a:blip r:embed="rId8"/>
                      <a:stretch>
                        <a:fillRect/>
                      </a:stretch>
                    </p:blipFill>
                    <p:spPr>
                      <a:xfrm>
                        <a:off x="1971675" y="1920875"/>
                        <a:ext cx="3878263" cy="5588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5F94AFC6-DB9C-4D1E-9314-8F95AE0DFFCF}"/>
              </a:ext>
            </a:extLst>
          </p:cNvPr>
          <p:cNvGraphicFramePr>
            <a:graphicFrameLocks noChangeAspect="1"/>
          </p:cNvGraphicFramePr>
          <p:nvPr>
            <p:extLst>
              <p:ext uri="{D42A27DB-BD31-4B8C-83A1-F6EECF244321}">
                <p14:modId xmlns:p14="http://schemas.microsoft.com/office/powerpoint/2010/main" val="2721712887"/>
              </p:ext>
            </p:extLst>
          </p:nvPr>
        </p:nvGraphicFramePr>
        <p:xfrm>
          <a:off x="6151563" y="1951038"/>
          <a:ext cx="1454150" cy="479425"/>
        </p:xfrm>
        <a:graphic>
          <a:graphicData uri="http://schemas.openxmlformats.org/presentationml/2006/ole">
            <mc:AlternateContent xmlns:mc="http://schemas.openxmlformats.org/markup-compatibility/2006">
              <mc:Choice xmlns:v="urn:schemas-microsoft-com:vml" Requires="v">
                <p:oleObj spid="_x0000_s19685" name="Equation" r:id="rId9" imgW="634680" imgH="241200" progId="Equation.DSMT4">
                  <p:embed/>
                </p:oleObj>
              </mc:Choice>
              <mc:Fallback>
                <p:oleObj name="Equation" r:id="rId9" imgW="634680" imgH="241200" progId="Equation.DSMT4">
                  <p:embed/>
                  <p:pic>
                    <p:nvPicPr>
                      <p:cNvPr id="0" name=""/>
                      <p:cNvPicPr/>
                      <p:nvPr/>
                    </p:nvPicPr>
                    <p:blipFill>
                      <a:blip r:embed="rId10"/>
                      <a:stretch>
                        <a:fillRect/>
                      </a:stretch>
                    </p:blipFill>
                    <p:spPr>
                      <a:xfrm>
                        <a:off x="6151563" y="1951038"/>
                        <a:ext cx="1454150" cy="4794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46092432-96EC-493A-9648-C163A02547F8}"/>
              </a:ext>
            </a:extLst>
          </p:cNvPr>
          <p:cNvGraphicFramePr>
            <a:graphicFrameLocks noChangeAspect="1"/>
          </p:cNvGraphicFramePr>
          <p:nvPr>
            <p:extLst>
              <p:ext uri="{D42A27DB-BD31-4B8C-83A1-F6EECF244321}">
                <p14:modId xmlns:p14="http://schemas.microsoft.com/office/powerpoint/2010/main" val="2667021040"/>
              </p:ext>
            </p:extLst>
          </p:nvPr>
        </p:nvGraphicFramePr>
        <p:xfrm>
          <a:off x="7777230" y="1950698"/>
          <a:ext cx="494335" cy="558799"/>
        </p:xfrm>
        <a:graphic>
          <a:graphicData uri="http://schemas.openxmlformats.org/presentationml/2006/ole">
            <mc:AlternateContent xmlns:mc="http://schemas.openxmlformats.org/markup-compatibility/2006">
              <mc:Choice xmlns:v="urn:schemas-microsoft-com:vml" Requires="v">
                <p:oleObj spid="_x0000_s19686" name="Equation" r:id="rId11" imgW="228600" imgH="253800" progId="Equation.DSMT4">
                  <p:embed/>
                </p:oleObj>
              </mc:Choice>
              <mc:Fallback>
                <p:oleObj name="Equation" r:id="rId11" imgW="228600" imgH="253800" progId="Equation.DSMT4">
                  <p:embed/>
                  <p:pic>
                    <p:nvPicPr>
                      <p:cNvPr id="0" name=""/>
                      <p:cNvPicPr/>
                      <p:nvPr/>
                    </p:nvPicPr>
                    <p:blipFill>
                      <a:blip r:embed="rId12"/>
                      <a:stretch>
                        <a:fillRect/>
                      </a:stretch>
                    </p:blipFill>
                    <p:spPr>
                      <a:xfrm>
                        <a:off x="7777230" y="1950698"/>
                        <a:ext cx="494335" cy="558799"/>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3B0980DE-440D-44F6-B7FE-C6F6CD4338C8}"/>
              </a:ext>
            </a:extLst>
          </p:cNvPr>
          <p:cNvGraphicFramePr>
            <a:graphicFrameLocks noChangeAspect="1"/>
          </p:cNvGraphicFramePr>
          <p:nvPr>
            <p:extLst>
              <p:ext uri="{D42A27DB-BD31-4B8C-83A1-F6EECF244321}">
                <p14:modId xmlns:p14="http://schemas.microsoft.com/office/powerpoint/2010/main" val="2235601076"/>
              </p:ext>
            </p:extLst>
          </p:nvPr>
        </p:nvGraphicFramePr>
        <p:xfrm>
          <a:off x="1900238" y="2492375"/>
          <a:ext cx="1562100" cy="528638"/>
        </p:xfrm>
        <a:graphic>
          <a:graphicData uri="http://schemas.openxmlformats.org/presentationml/2006/ole">
            <mc:AlternateContent xmlns:mc="http://schemas.openxmlformats.org/markup-compatibility/2006">
              <mc:Choice xmlns:v="urn:schemas-microsoft-com:vml" Requires="v">
                <p:oleObj spid="_x0000_s19687" name="Equation" r:id="rId13" imgW="533160" imgH="228600" progId="Equation.DSMT4">
                  <p:embed/>
                </p:oleObj>
              </mc:Choice>
              <mc:Fallback>
                <p:oleObj name="Equation" r:id="rId13" imgW="533160" imgH="228600" progId="Equation.DSMT4">
                  <p:embed/>
                  <p:pic>
                    <p:nvPicPr>
                      <p:cNvPr id="0" name=""/>
                      <p:cNvPicPr/>
                      <p:nvPr/>
                    </p:nvPicPr>
                    <p:blipFill>
                      <a:blip r:embed="rId14"/>
                      <a:stretch>
                        <a:fillRect/>
                      </a:stretch>
                    </p:blipFill>
                    <p:spPr>
                      <a:xfrm>
                        <a:off x="1900238" y="2492375"/>
                        <a:ext cx="1562100" cy="52863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AC9855A1-B81C-4B09-87F9-05481CA09A9C}"/>
              </a:ext>
            </a:extLst>
          </p:cNvPr>
          <p:cNvGraphicFramePr>
            <a:graphicFrameLocks noChangeAspect="1"/>
          </p:cNvGraphicFramePr>
          <p:nvPr>
            <p:extLst>
              <p:ext uri="{D42A27DB-BD31-4B8C-83A1-F6EECF244321}">
                <p14:modId xmlns:p14="http://schemas.microsoft.com/office/powerpoint/2010/main" val="2742757739"/>
              </p:ext>
            </p:extLst>
          </p:nvPr>
        </p:nvGraphicFramePr>
        <p:xfrm>
          <a:off x="7919738" y="2515291"/>
          <a:ext cx="495300" cy="558800"/>
        </p:xfrm>
        <a:graphic>
          <a:graphicData uri="http://schemas.openxmlformats.org/presentationml/2006/ole">
            <mc:AlternateContent xmlns:mc="http://schemas.openxmlformats.org/markup-compatibility/2006">
              <mc:Choice xmlns:v="urn:schemas-microsoft-com:vml" Requires="v">
                <p:oleObj spid="_x0000_s19688" name="Equation" r:id="rId15" imgW="495490" imgH="559521" progId="Equation.DSMT4">
                  <p:embed/>
                </p:oleObj>
              </mc:Choice>
              <mc:Fallback>
                <p:oleObj name="Equation" r:id="rId15" imgW="495490" imgH="559521" progId="Equation.DSMT4">
                  <p:embed/>
                  <p:pic>
                    <p:nvPicPr>
                      <p:cNvPr id="0" name=""/>
                      <p:cNvPicPr/>
                      <p:nvPr/>
                    </p:nvPicPr>
                    <p:blipFill>
                      <a:blip r:embed="rId16"/>
                      <a:stretch>
                        <a:fillRect/>
                      </a:stretch>
                    </p:blipFill>
                    <p:spPr>
                      <a:xfrm>
                        <a:off x="7919738" y="2515291"/>
                        <a:ext cx="495300" cy="5588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F4D68C1B-0414-4B98-B236-679E6ADA0143}"/>
              </a:ext>
            </a:extLst>
          </p:cNvPr>
          <p:cNvGraphicFramePr>
            <a:graphicFrameLocks noChangeAspect="1"/>
          </p:cNvGraphicFramePr>
          <p:nvPr>
            <p:extLst>
              <p:ext uri="{D42A27DB-BD31-4B8C-83A1-F6EECF244321}">
                <p14:modId xmlns:p14="http://schemas.microsoft.com/office/powerpoint/2010/main" val="4273951427"/>
              </p:ext>
            </p:extLst>
          </p:nvPr>
        </p:nvGraphicFramePr>
        <p:xfrm>
          <a:off x="2476037" y="2926487"/>
          <a:ext cx="509587" cy="560387"/>
        </p:xfrm>
        <a:graphic>
          <a:graphicData uri="http://schemas.openxmlformats.org/presentationml/2006/ole">
            <mc:AlternateContent xmlns:mc="http://schemas.openxmlformats.org/markup-compatibility/2006">
              <mc:Choice xmlns:v="urn:schemas-microsoft-com:vml" Requires="v">
                <p:oleObj spid="_x0000_s19689" name="Equation" r:id="rId17" imgW="509164" imgH="560963" progId="Equation.DSMT4">
                  <p:embed/>
                </p:oleObj>
              </mc:Choice>
              <mc:Fallback>
                <p:oleObj name="Equation" r:id="rId17" imgW="509164" imgH="560963" progId="Equation.DSMT4">
                  <p:embed/>
                  <p:pic>
                    <p:nvPicPr>
                      <p:cNvPr id="0" name=""/>
                      <p:cNvPicPr/>
                      <p:nvPr/>
                    </p:nvPicPr>
                    <p:blipFill>
                      <a:blip r:embed="rId18"/>
                      <a:stretch>
                        <a:fillRect/>
                      </a:stretch>
                    </p:blipFill>
                    <p:spPr>
                      <a:xfrm>
                        <a:off x="2476037" y="2926487"/>
                        <a:ext cx="509587" cy="560387"/>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23E937EA-147F-42FC-9C43-253FDDF6D72B}"/>
              </a:ext>
            </a:extLst>
          </p:cNvPr>
          <p:cNvGraphicFramePr>
            <a:graphicFrameLocks noChangeAspect="1"/>
          </p:cNvGraphicFramePr>
          <p:nvPr>
            <p:extLst>
              <p:ext uri="{D42A27DB-BD31-4B8C-83A1-F6EECF244321}">
                <p14:modId xmlns:p14="http://schemas.microsoft.com/office/powerpoint/2010/main" val="1133143276"/>
              </p:ext>
            </p:extLst>
          </p:nvPr>
        </p:nvGraphicFramePr>
        <p:xfrm>
          <a:off x="1304245" y="3452149"/>
          <a:ext cx="495300" cy="558800"/>
        </p:xfrm>
        <a:graphic>
          <a:graphicData uri="http://schemas.openxmlformats.org/presentationml/2006/ole">
            <mc:AlternateContent xmlns:mc="http://schemas.openxmlformats.org/markup-compatibility/2006">
              <mc:Choice xmlns:v="urn:schemas-microsoft-com:vml" Requires="v">
                <p:oleObj spid="_x0000_s19690" name="Equation" r:id="rId19" imgW="495490" imgH="559521" progId="Equation.DSMT4">
                  <p:embed/>
                </p:oleObj>
              </mc:Choice>
              <mc:Fallback>
                <p:oleObj name="Equation" r:id="rId19" imgW="495490" imgH="559521" progId="Equation.DSMT4">
                  <p:embed/>
                  <p:pic>
                    <p:nvPicPr>
                      <p:cNvPr id="0" name=""/>
                      <p:cNvPicPr/>
                      <p:nvPr/>
                    </p:nvPicPr>
                    <p:blipFill>
                      <a:blip r:embed="rId20"/>
                      <a:stretch>
                        <a:fillRect/>
                      </a:stretch>
                    </p:blipFill>
                    <p:spPr>
                      <a:xfrm>
                        <a:off x="1304245" y="3452149"/>
                        <a:ext cx="495300" cy="5588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64D2B756-8AA7-4DD1-A81F-A177F4037E37}"/>
              </a:ext>
            </a:extLst>
          </p:cNvPr>
          <p:cNvGraphicFramePr>
            <a:graphicFrameLocks noChangeAspect="1"/>
          </p:cNvGraphicFramePr>
          <p:nvPr>
            <p:extLst>
              <p:ext uri="{D42A27DB-BD31-4B8C-83A1-F6EECF244321}">
                <p14:modId xmlns:p14="http://schemas.microsoft.com/office/powerpoint/2010/main" val="3839169063"/>
              </p:ext>
            </p:extLst>
          </p:nvPr>
        </p:nvGraphicFramePr>
        <p:xfrm>
          <a:off x="2381607" y="3450562"/>
          <a:ext cx="509587" cy="560387"/>
        </p:xfrm>
        <a:graphic>
          <a:graphicData uri="http://schemas.openxmlformats.org/presentationml/2006/ole">
            <mc:AlternateContent xmlns:mc="http://schemas.openxmlformats.org/markup-compatibility/2006">
              <mc:Choice xmlns:v="urn:schemas-microsoft-com:vml" Requires="v">
                <p:oleObj spid="_x0000_s19691" name="Equation" r:id="rId21" imgW="509164" imgH="560963" progId="Equation.DSMT4">
                  <p:embed/>
                </p:oleObj>
              </mc:Choice>
              <mc:Fallback>
                <p:oleObj name="Equation" r:id="rId21" imgW="509164" imgH="560963" progId="Equation.DSMT4">
                  <p:embed/>
                  <p:pic>
                    <p:nvPicPr>
                      <p:cNvPr id="0" name=""/>
                      <p:cNvPicPr/>
                      <p:nvPr/>
                    </p:nvPicPr>
                    <p:blipFill>
                      <a:blip r:embed="rId22"/>
                      <a:stretch>
                        <a:fillRect/>
                      </a:stretch>
                    </p:blipFill>
                    <p:spPr>
                      <a:xfrm>
                        <a:off x="2381607" y="3450562"/>
                        <a:ext cx="509587" cy="560387"/>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4E7D4849-68CE-4B8D-8038-0FC6C81FFC81}"/>
              </a:ext>
            </a:extLst>
          </p:cNvPr>
          <p:cNvGraphicFramePr>
            <a:graphicFrameLocks noChangeAspect="1"/>
          </p:cNvGraphicFramePr>
          <p:nvPr>
            <p:extLst>
              <p:ext uri="{D42A27DB-BD31-4B8C-83A1-F6EECF244321}">
                <p14:modId xmlns:p14="http://schemas.microsoft.com/office/powerpoint/2010/main" val="2076073553"/>
              </p:ext>
            </p:extLst>
          </p:nvPr>
        </p:nvGraphicFramePr>
        <p:xfrm>
          <a:off x="1179513" y="3883025"/>
          <a:ext cx="6075362" cy="558800"/>
        </p:xfrm>
        <a:graphic>
          <a:graphicData uri="http://schemas.openxmlformats.org/presentationml/2006/ole">
            <mc:AlternateContent xmlns:mc="http://schemas.openxmlformats.org/markup-compatibility/2006">
              <mc:Choice xmlns:v="urn:schemas-microsoft-com:vml" Requires="v">
                <p:oleObj spid="_x0000_s19692" name="Equation" r:id="rId23" imgW="2463480" imgH="253800" progId="Equation.DSMT4">
                  <p:embed/>
                </p:oleObj>
              </mc:Choice>
              <mc:Fallback>
                <p:oleObj name="Equation" r:id="rId23" imgW="2463480" imgH="253800" progId="Equation.DSMT4">
                  <p:embed/>
                  <p:pic>
                    <p:nvPicPr>
                      <p:cNvPr id="0" name=""/>
                      <p:cNvPicPr/>
                      <p:nvPr/>
                    </p:nvPicPr>
                    <p:blipFill>
                      <a:blip r:embed="rId24"/>
                      <a:stretch>
                        <a:fillRect/>
                      </a:stretch>
                    </p:blipFill>
                    <p:spPr>
                      <a:xfrm>
                        <a:off x="1179513" y="3883025"/>
                        <a:ext cx="6075362" cy="5588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C0958B1F-AC47-4262-A15B-3EABC43F387A}"/>
              </a:ext>
            </a:extLst>
          </p:cNvPr>
          <p:cNvGraphicFramePr>
            <a:graphicFrameLocks noChangeAspect="1"/>
          </p:cNvGraphicFramePr>
          <p:nvPr>
            <p:extLst>
              <p:ext uri="{D42A27DB-BD31-4B8C-83A1-F6EECF244321}">
                <p14:modId xmlns:p14="http://schemas.microsoft.com/office/powerpoint/2010/main" val="3511406880"/>
              </p:ext>
            </p:extLst>
          </p:nvPr>
        </p:nvGraphicFramePr>
        <p:xfrm>
          <a:off x="744538" y="5102225"/>
          <a:ext cx="7575550" cy="561975"/>
        </p:xfrm>
        <a:graphic>
          <a:graphicData uri="http://schemas.openxmlformats.org/presentationml/2006/ole">
            <mc:AlternateContent xmlns:mc="http://schemas.openxmlformats.org/markup-compatibility/2006">
              <mc:Choice xmlns:v="urn:schemas-microsoft-com:vml" Requires="v">
                <p:oleObj spid="_x0000_s19693" name="Equation" r:id="rId25" imgW="3517560" imgH="279360" progId="Equation.DSMT4">
                  <p:embed/>
                </p:oleObj>
              </mc:Choice>
              <mc:Fallback>
                <p:oleObj name="Equation" r:id="rId25" imgW="3517560" imgH="279360" progId="Equation.DSMT4">
                  <p:embed/>
                  <p:pic>
                    <p:nvPicPr>
                      <p:cNvPr id="0" name=""/>
                      <p:cNvPicPr/>
                      <p:nvPr/>
                    </p:nvPicPr>
                    <p:blipFill>
                      <a:blip r:embed="rId26"/>
                      <a:stretch>
                        <a:fillRect/>
                      </a:stretch>
                    </p:blipFill>
                    <p:spPr>
                      <a:xfrm>
                        <a:off x="744538" y="5102225"/>
                        <a:ext cx="7575550" cy="561975"/>
                      </a:xfrm>
                      <a:prstGeom prst="rect">
                        <a:avLst/>
                      </a:prstGeom>
                    </p:spPr>
                  </p:pic>
                </p:oleObj>
              </mc:Fallback>
            </mc:AlternateContent>
          </a:graphicData>
        </a:graphic>
      </p:graphicFrame>
    </p:spTree>
    <p:extLst>
      <p:ext uri="{BB962C8B-B14F-4D97-AF65-F5344CB8AC3E}">
        <p14:creationId xmlns:p14="http://schemas.microsoft.com/office/powerpoint/2010/main" val="673335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a:latin typeface="+mn-lt"/>
              </a:rPr>
              <a:t>   Đẳng thức trên đúng với mọi                            nên:  </a:t>
            </a: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lnSpc>
                <a:spcPts val="4000"/>
              </a:lnSpc>
              <a:spcBef>
                <a:spcPts val="600"/>
              </a:spcBef>
              <a:buNone/>
            </a:pPr>
            <a:r>
              <a:rPr lang="en-US">
                <a:latin typeface="+mn-lt"/>
              </a:rPr>
              <a:t>   </a:t>
            </a:r>
          </a:p>
          <a:p>
            <a:pPr marL="0" indent="0">
              <a:lnSpc>
                <a:spcPts val="4000"/>
              </a:lnSpc>
              <a:spcBef>
                <a:spcPts val="600"/>
              </a:spcBef>
              <a:buNone/>
            </a:pPr>
            <a:r>
              <a:rPr lang="en-US">
                <a:latin typeface="+mn-lt"/>
              </a:rPr>
              <a:t>   Ta thực hiện công thức trên ta cần có                   , được xác định từ phương trình đầu tiên và cuối cùng của hệ </a:t>
            </a:r>
          </a:p>
        </p:txBody>
      </p:sp>
      <p:graphicFrame>
        <p:nvGraphicFramePr>
          <p:cNvPr id="5" name="Object 4">
            <a:extLst>
              <a:ext uri="{FF2B5EF4-FFF2-40B4-BE49-F238E27FC236}">
                <a16:creationId xmlns:a16="http://schemas.microsoft.com/office/drawing/2014/main" id="{EFD9580D-0156-4720-AA48-6A39E87CE2C9}"/>
              </a:ext>
            </a:extLst>
          </p:cNvPr>
          <p:cNvGraphicFramePr>
            <a:graphicFrameLocks noChangeAspect="1"/>
          </p:cNvGraphicFramePr>
          <p:nvPr>
            <p:extLst>
              <p:ext uri="{D42A27DB-BD31-4B8C-83A1-F6EECF244321}">
                <p14:modId xmlns:p14="http://schemas.microsoft.com/office/powerpoint/2010/main" val="1739868820"/>
              </p:ext>
            </p:extLst>
          </p:nvPr>
        </p:nvGraphicFramePr>
        <p:xfrm>
          <a:off x="989013" y="1570038"/>
          <a:ext cx="4773612" cy="1058862"/>
        </p:xfrm>
        <a:graphic>
          <a:graphicData uri="http://schemas.openxmlformats.org/presentationml/2006/ole">
            <mc:AlternateContent xmlns:mc="http://schemas.openxmlformats.org/markup-compatibility/2006">
              <mc:Choice xmlns:v="urn:schemas-microsoft-com:vml" Requires="v">
                <p:oleObj spid="_x0000_s20580" name="Equation" r:id="rId3" imgW="1841400" imgH="507960" progId="Equation.DSMT4">
                  <p:embed/>
                </p:oleObj>
              </mc:Choice>
              <mc:Fallback>
                <p:oleObj name="Equation" r:id="rId3" imgW="1841400" imgH="507960" progId="Equation.DSMT4">
                  <p:embed/>
                  <p:pic>
                    <p:nvPicPr>
                      <p:cNvPr id="0" name=""/>
                      <p:cNvPicPr/>
                      <p:nvPr/>
                    </p:nvPicPr>
                    <p:blipFill>
                      <a:blip r:embed="rId4"/>
                      <a:stretch>
                        <a:fillRect/>
                      </a:stretch>
                    </p:blipFill>
                    <p:spPr>
                      <a:xfrm>
                        <a:off x="989013" y="1570038"/>
                        <a:ext cx="4773612" cy="105886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D1660C9-2222-47CE-A640-C62F868A937E}"/>
              </a:ext>
            </a:extLst>
          </p:cNvPr>
          <p:cNvGraphicFramePr>
            <a:graphicFrameLocks noChangeAspect="1"/>
          </p:cNvGraphicFramePr>
          <p:nvPr>
            <p:extLst>
              <p:ext uri="{D42A27DB-BD31-4B8C-83A1-F6EECF244321}">
                <p14:modId xmlns:p14="http://schemas.microsoft.com/office/powerpoint/2010/main" val="2009460470"/>
              </p:ext>
            </p:extLst>
          </p:nvPr>
        </p:nvGraphicFramePr>
        <p:xfrm>
          <a:off x="336550" y="3059113"/>
          <a:ext cx="4019550" cy="1920875"/>
        </p:xfrm>
        <a:graphic>
          <a:graphicData uri="http://schemas.openxmlformats.org/presentationml/2006/ole">
            <mc:AlternateContent xmlns:mc="http://schemas.openxmlformats.org/markup-compatibility/2006">
              <mc:Choice xmlns:v="urn:schemas-microsoft-com:vml" Requires="v">
                <p:oleObj spid="_x0000_s20581" name="Equation" r:id="rId5" imgW="1257120" imgH="914400" progId="Equation.DSMT4">
                  <p:embed/>
                </p:oleObj>
              </mc:Choice>
              <mc:Fallback>
                <p:oleObj name="Equation" r:id="rId5" imgW="1257120" imgH="914400" progId="Equation.DSMT4">
                  <p:embed/>
                  <p:pic>
                    <p:nvPicPr>
                      <p:cNvPr id="0" name=""/>
                      <p:cNvPicPr/>
                      <p:nvPr/>
                    </p:nvPicPr>
                    <p:blipFill>
                      <a:blip r:embed="rId6"/>
                      <a:stretch>
                        <a:fillRect/>
                      </a:stretch>
                    </p:blipFill>
                    <p:spPr>
                      <a:xfrm>
                        <a:off x="336550" y="3059113"/>
                        <a:ext cx="4019550" cy="19208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B3187D61-330C-4AA0-9D53-86989EEE6B35}"/>
              </a:ext>
            </a:extLst>
          </p:cNvPr>
          <p:cNvGraphicFramePr>
            <a:graphicFrameLocks noChangeAspect="1"/>
          </p:cNvGraphicFramePr>
          <p:nvPr>
            <p:extLst>
              <p:ext uri="{D42A27DB-BD31-4B8C-83A1-F6EECF244321}">
                <p14:modId xmlns:p14="http://schemas.microsoft.com/office/powerpoint/2010/main" val="4100450483"/>
              </p:ext>
            </p:extLst>
          </p:nvPr>
        </p:nvGraphicFramePr>
        <p:xfrm>
          <a:off x="5565775" y="3719744"/>
          <a:ext cx="799514" cy="328381"/>
        </p:xfrm>
        <a:graphic>
          <a:graphicData uri="http://schemas.openxmlformats.org/presentationml/2006/ole">
            <mc:AlternateContent xmlns:mc="http://schemas.openxmlformats.org/markup-compatibility/2006">
              <mc:Choice xmlns:v="urn:schemas-microsoft-com:vml" Requires="v">
                <p:oleObj spid="_x0000_s20582" name="Equation" r:id="rId7" imgW="609480" imgH="241200" progId="Equation.DSMT4">
                  <p:embed/>
                </p:oleObj>
              </mc:Choice>
              <mc:Fallback>
                <p:oleObj name="Equation" r:id="rId7" imgW="609480" imgH="241200" progId="Equation.DSMT4">
                  <p:embed/>
                  <p:pic>
                    <p:nvPicPr>
                      <p:cNvPr id="11" name="Object 10">
                        <a:extLst>
                          <a:ext uri="{FF2B5EF4-FFF2-40B4-BE49-F238E27FC236}">
                            <a16:creationId xmlns:a16="http://schemas.microsoft.com/office/drawing/2014/main" id="{5E71DFDD-5238-4F52-A17D-92E73EC4A60A}"/>
                          </a:ext>
                        </a:extLst>
                      </p:cNvPr>
                      <p:cNvPicPr/>
                      <p:nvPr/>
                    </p:nvPicPr>
                    <p:blipFill>
                      <a:blip r:embed="rId8"/>
                      <a:stretch>
                        <a:fillRect/>
                      </a:stretch>
                    </p:blipFill>
                    <p:spPr>
                      <a:xfrm>
                        <a:off x="5565775" y="3719744"/>
                        <a:ext cx="799514" cy="328381"/>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B7E26BD-D4B5-4F36-A52B-5877E499DA07}"/>
              </a:ext>
            </a:extLst>
          </p:cNvPr>
          <p:cNvGraphicFramePr>
            <a:graphicFrameLocks noChangeAspect="1"/>
          </p:cNvGraphicFramePr>
          <p:nvPr>
            <p:extLst>
              <p:ext uri="{D42A27DB-BD31-4B8C-83A1-F6EECF244321}">
                <p14:modId xmlns:p14="http://schemas.microsoft.com/office/powerpoint/2010/main" val="1229219848"/>
              </p:ext>
            </p:extLst>
          </p:nvPr>
        </p:nvGraphicFramePr>
        <p:xfrm>
          <a:off x="5932288" y="5130800"/>
          <a:ext cx="1538287" cy="546100"/>
        </p:xfrm>
        <a:graphic>
          <a:graphicData uri="http://schemas.openxmlformats.org/presentationml/2006/ole">
            <mc:AlternateContent xmlns:mc="http://schemas.openxmlformats.org/markup-compatibility/2006">
              <mc:Choice xmlns:v="urn:schemas-microsoft-com:vml" Requires="v">
                <p:oleObj spid="_x0000_s20583" name="Equation" r:id="rId9" imgW="583920" imgH="228600" progId="Equation.DSMT4">
                  <p:embed/>
                </p:oleObj>
              </mc:Choice>
              <mc:Fallback>
                <p:oleObj name="Equation" r:id="rId9" imgW="583920" imgH="228600" progId="Equation.DSMT4">
                  <p:embed/>
                  <p:pic>
                    <p:nvPicPr>
                      <p:cNvPr id="0" name=""/>
                      <p:cNvPicPr/>
                      <p:nvPr/>
                    </p:nvPicPr>
                    <p:blipFill>
                      <a:blip r:embed="rId10"/>
                      <a:stretch>
                        <a:fillRect/>
                      </a:stretch>
                    </p:blipFill>
                    <p:spPr>
                      <a:xfrm>
                        <a:off x="5932288" y="5130800"/>
                        <a:ext cx="1538287" cy="5461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6AD7DB59-392A-48C0-9E60-781C9343A354}"/>
              </a:ext>
            </a:extLst>
          </p:cNvPr>
          <p:cNvGraphicFramePr>
            <a:graphicFrameLocks noChangeAspect="1"/>
          </p:cNvGraphicFramePr>
          <p:nvPr>
            <p:extLst>
              <p:ext uri="{D42A27DB-BD31-4B8C-83A1-F6EECF244321}">
                <p14:modId xmlns:p14="http://schemas.microsoft.com/office/powerpoint/2010/main" val="671000017"/>
              </p:ext>
            </p:extLst>
          </p:nvPr>
        </p:nvGraphicFramePr>
        <p:xfrm>
          <a:off x="4783138" y="944563"/>
          <a:ext cx="703262" cy="560387"/>
        </p:xfrm>
        <a:graphic>
          <a:graphicData uri="http://schemas.openxmlformats.org/presentationml/2006/ole">
            <mc:AlternateContent xmlns:mc="http://schemas.openxmlformats.org/markup-compatibility/2006">
              <mc:Choice xmlns:v="urn:schemas-microsoft-com:vml" Requires="v">
                <p:oleObj spid="_x0000_s20584" name="Equation" r:id="rId11" imgW="177480" imgH="228600" progId="Equation.DSMT4">
                  <p:embed/>
                </p:oleObj>
              </mc:Choice>
              <mc:Fallback>
                <p:oleObj name="Equation" r:id="rId11" imgW="177480" imgH="228600" progId="Equation.DSMT4">
                  <p:embed/>
                  <p:pic>
                    <p:nvPicPr>
                      <p:cNvPr id="18" name="Object 17">
                        <a:extLst>
                          <a:ext uri="{FF2B5EF4-FFF2-40B4-BE49-F238E27FC236}">
                            <a16:creationId xmlns:a16="http://schemas.microsoft.com/office/drawing/2014/main" id="{FDF1D4F8-ABE9-466D-8F3A-D7B7CF1DED1E}"/>
                          </a:ext>
                        </a:extLst>
                      </p:cNvPr>
                      <p:cNvPicPr/>
                      <p:nvPr/>
                    </p:nvPicPr>
                    <p:blipFill>
                      <a:blip r:embed="rId12"/>
                      <a:stretch>
                        <a:fillRect/>
                      </a:stretch>
                    </p:blipFill>
                    <p:spPr>
                      <a:xfrm>
                        <a:off x="4783138" y="944563"/>
                        <a:ext cx="703262" cy="56038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A68829A7-BD6B-4EC6-B13F-840F256AFC2F}"/>
              </a:ext>
            </a:extLst>
          </p:cNvPr>
          <p:cNvGraphicFramePr>
            <a:graphicFrameLocks noChangeAspect="1"/>
          </p:cNvGraphicFramePr>
          <p:nvPr>
            <p:extLst>
              <p:ext uri="{D42A27DB-BD31-4B8C-83A1-F6EECF244321}">
                <p14:modId xmlns:p14="http://schemas.microsoft.com/office/powerpoint/2010/main" val="97736713"/>
              </p:ext>
            </p:extLst>
          </p:nvPr>
        </p:nvGraphicFramePr>
        <p:xfrm>
          <a:off x="5478463" y="958850"/>
          <a:ext cx="1412875" cy="471488"/>
        </p:xfrm>
        <a:graphic>
          <a:graphicData uri="http://schemas.openxmlformats.org/presentationml/2006/ole">
            <mc:AlternateContent xmlns:mc="http://schemas.openxmlformats.org/markup-compatibility/2006">
              <mc:Choice xmlns:v="urn:schemas-microsoft-com:vml" Requires="v">
                <p:oleObj spid="_x0000_s20585" name="Equation" r:id="rId13" imgW="609480" imgH="241200" progId="Equation.DSMT4">
                  <p:embed/>
                </p:oleObj>
              </mc:Choice>
              <mc:Fallback>
                <p:oleObj name="Equation" r:id="rId13" imgW="609480" imgH="241200" progId="Equation.DSMT4">
                  <p:embed/>
                  <p:pic>
                    <p:nvPicPr>
                      <p:cNvPr id="19" name="Object 18">
                        <a:extLst>
                          <a:ext uri="{FF2B5EF4-FFF2-40B4-BE49-F238E27FC236}">
                            <a16:creationId xmlns:a16="http://schemas.microsoft.com/office/drawing/2014/main" id="{989E8E9B-A74A-44C8-9D30-8411E9E50588}"/>
                          </a:ext>
                        </a:extLst>
                      </p:cNvPr>
                      <p:cNvPicPr/>
                      <p:nvPr/>
                    </p:nvPicPr>
                    <p:blipFill>
                      <a:blip r:embed="rId14"/>
                      <a:stretch>
                        <a:fillRect/>
                      </a:stretch>
                    </p:blipFill>
                    <p:spPr>
                      <a:xfrm>
                        <a:off x="5478463" y="958850"/>
                        <a:ext cx="1412875" cy="471488"/>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8953D344-E44A-4EF1-A335-46EDB59423D6}"/>
              </a:ext>
            </a:extLst>
          </p:cNvPr>
          <p:cNvGraphicFramePr>
            <a:graphicFrameLocks noChangeAspect="1"/>
          </p:cNvGraphicFramePr>
          <p:nvPr>
            <p:extLst>
              <p:ext uri="{D42A27DB-BD31-4B8C-83A1-F6EECF244321}">
                <p14:modId xmlns:p14="http://schemas.microsoft.com/office/powerpoint/2010/main" val="3861862561"/>
              </p:ext>
            </p:extLst>
          </p:nvPr>
        </p:nvGraphicFramePr>
        <p:xfrm>
          <a:off x="8180749" y="5649649"/>
          <a:ext cx="508382" cy="559816"/>
        </p:xfrm>
        <a:graphic>
          <a:graphicData uri="http://schemas.openxmlformats.org/presentationml/2006/ole">
            <mc:AlternateContent xmlns:mc="http://schemas.openxmlformats.org/markup-compatibility/2006">
              <mc:Choice xmlns:v="urn:schemas-microsoft-com:vml" Requires="v">
                <p:oleObj spid="_x0000_s20586" name="Equation" r:id="rId15" imgW="228600" imgH="253800" progId="Equation.DSMT4">
                  <p:embed/>
                </p:oleObj>
              </mc:Choice>
              <mc:Fallback>
                <p:oleObj name="Equation" r:id="rId15" imgW="228600" imgH="253800" progId="Equation.DSMT4">
                  <p:embed/>
                  <p:pic>
                    <p:nvPicPr>
                      <p:cNvPr id="12" name="Object 11">
                        <a:extLst>
                          <a:ext uri="{FF2B5EF4-FFF2-40B4-BE49-F238E27FC236}">
                            <a16:creationId xmlns:a16="http://schemas.microsoft.com/office/drawing/2014/main" id="{3AFD2F7D-AF19-4982-9203-9C78F469DCEF}"/>
                          </a:ext>
                        </a:extLst>
                      </p:cNvPr>
                      <p:cNvPicPr/>
                      <p:nvPr/>
                    </p:nvPicPr>
                    <p:blipFill>
                      <a:blip r:embed="rId16"/>
                      <a:stretch>
                        <a:fillRect/>
                      </a:stretch>
                    </p:blipFill>
                    <p:spPr>
                      <a:xfrm>
                        <a:off x="8180749" y="5649649"/>
                        <a:ext cx="508382" cy="559816"/>
                      </a:xfrm>
                      <a:prstGeom prst="rect">
                        <a:avLst/>
                      </a:prstGeom>
                    </p:spPr>
                  </p:pic>
                </p:oleObj>
              </mc:Fallback>
            </mc:AlternateContent>
          </a:graphicData>
        </a:graphic>
      </p:graphicFrame>
    </p:spTree>
    <p:extLst>
      <p:ext uri="{BB962C8B-B14F-4D97-AF65-F5344CB8AC3E}">
        <p14:creationId xmlns:p14="http://schemas.microsoft.com/office/powerpoint/2010/main" val="1018337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latin typeface="+mn-lt"/>
              </a:rPr>
              <a:t>Vậy nghiệm của hệ       được xác định như sau:</a:t>
            </a:r>
          </a:p>
          <a:p>
            <a:pPr marL="0" indent="0">
              <a:buNone/>
            </a:pPr>
            <a:endParaRPr lang="en-US">
              <a:latin typeface="+mn-lt"/>
            </a:endParaRPr>
          </a:p>
        </p:txBody>
      </p:sp>
      <p:graphicFrame>
        <p:nvGraphicFramePr>
          <p:cNvPr id="5" name="Object 4">
            <a:extLst>
              <a:ext uri="{FF2B5EF4-FFF2-40B4-BE49-F238E27FC236}">
                <a16:creationId xmlns:a16="http://schemas.microsoft.com/office/drawing/2014/main" id="{F405B97C-DF2E-4F7C-8520-A506AF75B204}"/>
              </a:ext>
            </a:extLst>
          </p:cNvPr>
          <p:cNvGraphicFramePr>
            <a:graphicFrameLocks noChangeAspect="1"/>
          </p:cNvGraphicFramePr>
          <p:nvPr>
            <p:extLst>
              <p:ext uri="{D42A27DB-BD31-4B8C-83A1-F6EECF244321}">
                <p14:modId xmlns:p14="http://schemas.microsoft.com/office/powerpoint/2010/main" val="2492244860"/>
              </p:ext>
            </p:extLst>
          </p:nvPr>
        </p:nvGraphicFramePr>
        <p:xfrm>
          <a:off x="3299428" y="940018"/>
          <a:ext cx="508000" cy="558800"/>
        </p:xfrm>
        <a:graphic>
          <a:graphicData uri="http://schemas.openxmlformats.org/presentationml/2006/ole">
            <mc:AlternateContent xmlns:mc="http://schemas.openxmlformats.org/markup-compatibility/2006">
              <mc:Choice xmlns:v="urn:schemas-microsoft-com:vml" Requires="v">
                <p:oleObj spid="_x0000_s21562" name="Equation" r:id="rId3" imgW="507725" imgH="559521" progId="Equation.DSMT4">
                  <p:embed/>
                </p:oleObj>
              </mc:Choice>
              <mc:Fallback>
                <p:oleObj name="Equation" r:id="rId3" imgW="507725" imgH="559521" progId="Equation.DSMT4">
                  <p:embed/>
                  <p:pic>
                    <p:nvPicPr>
                      <p:cNvPr id="0" name=""/>
                      <p:cNvPicPr/>
                      <p:nvPr/>
                    </p:nvPicPr>
                    <p:blipFill>
                      <a:blip r:embed="rId4"/>
                      <a:stretch>
                        <a:fillRect/>
                      </a:stretch>
                    </p:blipFill>
                    <p:spPr>
                      <a:xfrm>
                        <a:off x="3299428" y="940018"/>
                        <a:ext cx="508000" cy="5588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C75C164-32C6-49A8-AF77-80AC93C75371}"/>
              </a:ext>
            </a:extLst>
          </p:cNvPr>
          <p:cNvGraphicFramePr>
            <a:graphicFrameLocks noChangeAspect="1"/>
          </p:cNvGraphicFramePr>
          <p:nvPr>
            <p:extLst>
              <p:ext uri="{D42A27DB-BD31-4B8C-83A1-F6EECF244321}">
                <p14:modId xmlns:p14="http://schemas.microsoft.com/office/powerpoint/2010/main" val="2263099490"/>
              </p:ext>
            </p:extLst>
          </p:nvPr>
        </p:nvGraphicFramePr>
        <p:xfrm>
          <a:off x="379413" y="1524000"/>
          <a:ext cx="3154362" cy="769938"/>
        </p:xfrm>
        <a:graphic>
          <a:graphicData uri="http://schemas.openxmlformats.org/presentationml/2006/ole">
            <mc:AlternateContent xmlns:mc="http://schemas.openxmlformats.org/markup-compatibility/2006">
              <mc:Choice xmlns:v="urn:schemas-microsoft-com:vml" Requires="v">
                <p:oleObj spid="_x0000_s21563" name="Equation" r:id="rId5" imgW="1054080" imgH="393480" progId="Equation.DSMT4">
                  <p:embed/>
                </p:oleObj>
              </mc:Choice>
              <mc:Fallback>
                <p:oleObj name="Equation" r:id="rId5" imgW="1054080" imgH="393480" progId="Equation.DSMT4">
                  <p:embed/>
                  <p:pic>
                    <p:nvPicPr>
                      <p:cNvPr id="0" name=""/>
                      <p:cNvPicPr/>
                      <p:nvPr/>
                    </p:nvPicPr>
                    <p:blipFill>
                      <a:blip r:embed="rId6"/>
                      <a:stretch>
                        <a:fillRect/>
                      </a:stretch>
                    </p:blipFill>
                    <p:spPr>
                      <a:xfrm>
                        <a:off x="379413" y="1524000"/>
                        <a:ext cx="3154362" cy="7699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8591017-5ADF-48D3-9180-1EADBD959E18}"/>
              </a:ext>
            </a:extLst>
          </p:cNvPr>
          <p:cNvGraphicFramePr>
            <a:graphicFrameLocks noChangeAspect="1"/>
          </p:cNvGraphicFramePr>
          <p:nvPr>
            <p:extLst>
              <p:ext uri="{D42A27DB-BD31-4B8C-83A1-F6EECF244321}">
                <p14:modId xmlns:p14="http://schemas.microsoft.com/office/powerpoint/2010/main" val="3224682482"/>
              </p:ext>
            </p:extLst>
          </p:nvPr>
        </p:nvGraphicFramePr>
        <p:xfrm>
          <a:off x="403225" y="2395538"/>
          <a:ext cx="3452813" cy="1920875"/>
        </p:xfrm>
        <a:graphic>
          <a:graphicData uri="http://schemas.openxmlformats.org/presentationml/2006/ole">
            <mc:AlternateContent xmlns:mc="http://schemas.openxmlformats.org/markup-compatibility/2006">
              <mc:Choice xmlns:v="urn:schemas-microsoft-com:vml" Requires="v">
                <p:oleObj spid="_x0000_s21564" name="Equation" r:id="rId7" imgW="1079280" imgH="914400" progId="Equation.DSMT4">
                  <p:embed/>
                </p:oleObj>
              </mc:Choice>
              <mc:Fallback>
                <p:oleObj name="Equation" r:id="rId7" imgW="1079280" imgH="914400" progId="Equation.DSMT4">
                  <p:embed/>
                  <p:pic>
                    <p:nvPicPr>
                      <p:cNvPr id="6" name="Object 5">
                        <a:extLst>
                          <a:ext uri="{FF2B5EF4-FFF2-40B4-BE49-F238E27FC236}">
                            <a16:creationId xmlns:a16="http://schemas.microsoft.com/office/drawing/2014/main" id="{DD1660C9-2222-47CE-A640-C62F868A937E}"/>
                          </a:ext>
                        </a:extLst>
                      </p:cNvPr>
                      <p:cNvPicPr/>
                      <p:nvPr/>
                    </p:nvPicPr>
                    <p:blipFill>
                      <a:blip r:embed="rId8"/>
                      <a:stretch>
                        <a:fillRect/>
                      </a:stretch>
                    </p:blipFill>
                    <p:spPr>
                      <a:xfrm>
                        <a:off x="403225" y="2395538"/>
                        <a:ext cx="3452813" cy="192087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C775D81-4AD2-4D64-9494-8791F541843A}"/>
              </a:ext>
            </a:extLst>
          </p:cNvPr>
          <p:cNvGraphicFramePr>
            <a:graphicFrameLocks noChangeAspect="1"/>
          </p:cNvGraphicFramePr>
          <p:nvPr>
            <p:extLst>
              <p:ext uri="{D42A27DB-BD31-4B8C-83A1-F6EECF244321}">
                <p14:modId xmlns:p14="http://schemas.microsoft.com/office/powerpoint/2010/main" val="1026244234"/>
              </p:ext>
            </p:extLst>
          </p:nvPr>
        </p:nvGraphicFramePr>
        <p:xfrm>
          <a:off x="427038" y="4530725"/>
          <a:ext cx="4135437" cy="1606550"/>
        </p:xfrm>
        <a:graphic>
          <a:graphicData uri="http://schemas.openxmlformats.org/presentationml/2006/ole">
            <mc:AlternateContent xmlns:mc="http://schemas.openxmlformats.org/markup-compatibility/2006">
              <mc:Choice xmlns:v="urn:schemas-microsoft-com:vml" Requires="v">
                <p:oleObj spid="_x0000_s21565" name="Equation" r:id="rId9" imgW="1231560" imgH="685800" progId="Equation.DSMT4">
                  <p:embed/>
                </p:oleObj>
              </mc:Choice>
              <mc:Fallback>
                <p:oleObj name="Equation" r:id="rId9" imgW="1231560" imgH="685800" progId="Equation.DSMT4">
                  <p:embed/>
                  <p:pic>
                    <p:nvPicPr>
                      <p:cNvPr id="0" name=""/>
                      <p:cNvPicPr/>
                      <p:nvPr/>
                    </p:nvPicPr>
                    <p:blipFill>
                      <a:blip r:embed="rId10"/>
                      <a:stretch>
                        <a:fillRect/>
                      </a:stretch>
                    </p:blipFill>
                    <p:spPr>
                      <a:xfrm>
                        <a:off x="427038" y="4530725"/>
                        <a:ext cx="4135437" cy="1606550"/>
                      </a:xfrm>
                      <a:prstGeom prst="rect">
                        <a:avLst/>
                      </a:prstGeom>
                    </p:spPr>
                  </p:pic>
                </p:oleObj>
              </mc:Fallback>
            </mc:AlternateContent>
          </a:graphicData>
        </a:graphic>
      </p:graphicFrame>
    </p:spTree>
    <p:extLst>
      <p:ext uri="{BB962C8B-B14F-4D97-AF65-F5344CB8AC3E}">
        <p14:creationId xmlns:p14="http://schemas.microsoft.com/office/powerpoint/2010/main" val="1762508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4. Đánh giá sai số, ưu nhược điểm của phương pháp</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514350" indent="-514350">
              <a:buFont typeface="+mj-lt"/>
              <a:buAutoNum type="alphaLcPeriod"/>
            </a:pPr>
            <a:r>
              <a:rPr lang="en-US">
                <a:latin typeface="+mn-lt"/>
              </a:rPr>
              <a:t>Sai số</a:t>
            </a:r>
          </a:p>
          <a:p>
            <a:pPr marL="0" indent="0">
              <a:buNone/>
            </a:pPr>
            <a:r>
              <a:rPr lang="en-US">
                <a:latin typeface="+mn-lt"/>
              </a:rPr>
              <a:t>      Công thức sai số nội suy Lagrange trên</a:t>
            </a:r>
          </a:p>
          <a:p>
            <a:pPr marL="0" indent="0">
              <a:buNone/>
            </a:pPr>
            <a:endParaRPr lang="en-US">
              <a:latin typeface="+mn-lt"/>
            </a:endParaRPr>
          </a:p>
          <a:p>
            <a:pPr marL="0" indent="0">
              <a:buNone/>
            </a:pPr>
            <a:endParaRPr lang="en-US">
              <a:latin typeface="+mn-lt"/>
            </a:endParaRPr>
          </a:p>
          <a:p>
            <a:pPr marL="0" indent="0">
              <a:buNone/>
            </a:pPr>
            <a:r>
              <a:rPr lang="en-US">
                <a:latin typeface="+mn-lt"/>
              </a:rPr>
              <a:t>       Từ công thức trên ta thấy muốn giảm sai số mà số lượng điểm vẫn giữ nguyên thì cần giảm kích thước của đoạn</a:t>
            </a:r>
          </a:p>
          <a:p>
            <a:pPr marL="514350" indent="-514350">
              <a:buAutoNum type="alphaLcPeriod" startAt="2"/>
            </a:pPr>
            <a:r>
              <a:rPr lang="en-US">
                <a:latin typeface="+mn-lt"/>
              </a:rPr>
              <a:t>Ưu điểm</a:t>
            </a:r>
          </a:p>
          <a:p>
            <a:pPr marL="0" indent="0">
              <a:buNone/>
            </a:pPr>
            <a:r>
              <a:rPr lang="en-US">
                <a:latin typeface="+mn-lt"/>
              </a:rPr>
              <a:t>      Sử dụng trong trường hợp bộ dữ liệu lớn, nhiều mốc nội suy. Khi tăng thêm mốc vẫn thu được các đa thức với bậc cố định</a:t>
            </a:r>
          </a:p>
          <a:p>
            <a:pPr marL="0" indent="0">
              <a:buNone/>
            </a:pPr>
            <a:endParaRPr lang="en-US"/>
          </a:p>
          <a:p>
            <a:pPr marL="0" indent="0">
              <a:buNone/>
            </a:pPr>
            <a:endParaRPr lang="en-US"/>
          </a:p>
          <a:p>
            <a:pPr marL="0" indent="0">
              <a:buNone/>
            </a:pPr>
            <a:r>
              <a:rPr lang="en-US"/>
              <a:t>        </a:t>
            </a:r>
          </a:p>
        </p:txBody>
      </p:sp>
      <p:graphicFrame>
        <p:nvGraphicFramePr>
          <p:cNvPr id="5" name="Object 4">
            <a:extLst>
              <a:ext uri="{FF2B5EF4-FFF2-40B4-BE49-F238E27FC236}">
                <a16:creationId xmlns:a16="http://schemas.microsoft.com/office/drawing/2014/main" id="{80312C44-A735-4219-8C18-BA891DBA5654}"/>
              </a:ext>
            </a:extLst>
          </p:cNvPr>
          <p:cNvGraphicFramePr>
            <a:graphicFrameLocks noChangeAspect="1"/>
          </p:cNvGraphicFramePr>
          <p:nvPr>
            <p:extLst>
              <p:ext uri="{D42A27DB-BD31-4B8C-83A1-F6EECF244321}">
                <p14:modId xmlns:p14="http://schemas.microsoft.com/office/powerpoint/2010/main" val="2078683780"/>
              </p:ext>
            </p:extLst>
          </p:nvPr>
        </p:nvGraphicFramePr>
        <p:xfrm>
          <a:off x="6386529" y="1458009"/>
          <a:ext cx="957834" cy="492711"/>
        </p:xfrm>
        <a:graphic>
          <a:graphicData uri="http://schemas.openxmlformats.org/presentationml/2006/ole">
            <mc:AlternateContent xmlns:mc="http://schemas.openxmlformats.org/markup-compatibility/2006">
              <mc:Choice xmlns:v="urn:schemas-microsoft-com:vml" Requires="v">
                <p:oleObj spid="_x0000_s18501" name="Equation" r:id="rId3" imgW="342720" imgH="203040" progId="Equation.DSMT4">
                  <p:embed/>
                </p:oleObj>
              </mc:Choice>
              <mc:Fallback>
                <p:oleObj name="Equation" r:id="rId3" imgW="342720" imgH="203040" progId="Equation.DSMT4">
                  <p:embed/>
                  <p:pic>
                    <p:nvPicPr>
                      <p:cNvPr id="7" name="Object 6">
                        <a:extLst>
                          <a:ext uri="{FF2B5EF4-FFF2-40B4-BE49-F238E27FC236}">
                            <a16:creationId xmlns:a16="http://schemas.microsoft.com/office/drawing/2014/main" id="{B6673712-D431-46C3-BAF2-FEAEA3E311DB}"/>
                          </a:ext>
                        </a:extLst>
                      </p:cNvPr>
                      <p:cNvPicPr/>
                      <p:nvPr/>
                    </p:nvPicPr>
                    <p:blipFill>
                      <a:blip r:embed="rId4"/>
                      <a:stretch>
                        <a:fillRect/>
                      </a:stretch>
                    </p:blipFill>
                    <p:spPr>
                      <a:xfrm>
                        <a:off x="6386529" y="1458009"/>
                        <a:ext cx="957834" cy="49271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E58F2F73-0ABC-4665-811A-37686E1B6661}"/>
              </a:ext>
            </a:extLst>
          </p:cNvPr>
          <p:cNvGraphicFramePr>
            <a:graphicFrameLocks noChangeAspect="1"/>
          </p:cNvGraphicFramePr>
          <p:nvPr>
            <p:extLst>
              <p:ext uri="{D42A27DB-BD31-4B8C-83A1-F6EECF244321}">
                <p14:modId xmlns:p14="http://schemas.microsoft.com/office/powerpoint/2010/main" val="4075796111"/>
              </p:ext>
            </p:extLst>
          </p:nvPr>
        </p:nvGraphicFramePr>
        <p:xfrm>
          <a:off x="1779588" y="1951038"/>
          <a:ext cx="5114925" cy="896937"/>
        </p:xfrm>
        <a:graphic>
          <a:graphicData uri="http://schemas.openxmlformats.org/presentationml/2006/ole">
            <mc:AlternateContent xmlns:mc="http://schemas.openxmlformats.org/markup-compatibility/2006">
              <mc:Choice xmlns:v="urn:schemas-microsoft-com:vml" Requires="v">
                <p:oleObj spid="_x0000_s18502" name="Equation" r:id="rId5" imgW="1841400" imgH="444240" progId="Equation.DSMT4">
                  <p:embed/>
                </p:oleObj>
              </mc:Choice>
              <mc:Fallback>
                <p:oleObj name="Equation" r:id="rId5" imgW="1841400" imgH="444240" progId="Equation.DSMT4">
                  <p:embed/>
                  <p:pic>
                    <p:nvPicPr>
                      <p:cNvPr id="0" name=""/>
                      <p:cNvPicPr/>
                      <p:nvPr/>
                    </p:nvPicPr>
                    <p:blipFill>
                      <a:blip r:embed="rId6"/>
                      <a:stretch>
                        <a:fillRect/>
                      </a:stretch>
                    </p:blipFill>
                    <p:spPr>
                      <a:xfrm>
                        <a:off x="1779588" y="1951038"/>
                        <a:ext cx="5114925" cy="8969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9ECCEFB9-D0A6-4F01-AB6C-22EC7E579A12}"/>
              </a:ext>
            </a:extLst>
          </p:cNvPr>
          <p:cNvGraphicFramePr>
            <a:graphicFrameLocks noChangeAspect="1"/>
          </p:cNvGraphicFramePr>
          <p:nvPr>
            <p:extLst>
              <p:ext uri="{D42A27DB-BD31-4B8C-83A1-F6EECF244321}">
                <p14:modId xmlns:p14="http://schemas.microsoft.com/office/powerpoint/2010/main" val="2512882319"/>
              </p:ext>
            </p:extLst>
          </p:nvPr>
        </p:nvGraphicFramePr>
        <p:xfrm>
          <a:off x="1141031" y="3761672"/>
          <a:ext cx="957263" cy="492125"/>
        </p:xfrm>
        <a:graphic>
          <a:graphicData uri="http://schemas.openxmlformats.org/presentationml/2006/ole">
            <mc:AlternateContent xmlns:mc="http://schemas.openxmlformats.org/markup-compatibility/2006">
              <mc:Choice xmlns:v="urn:schemas-microsoft-com:vml" Requires="v">
                <p:oleObj spid="_x0000_s18503" name="Equation" r:id="rId7" imgW="957157" imgH="492465" progId="Equation.DSMT4">
                  <p:embed/>
                </p:oleObj>
              </mc:Choice>
              <mc:Fallback>
                <p:oleObj name="Equation" r:id="rId7" imgW="957157" imgH="492465" progId="Equation.DSMT4">
                  <p:embed/>
                  <p:pic>
                    <p:nvPicPr>
                      <p:cNvPr id="0" name=""/>
                      <p:cNvPicPr/>
                      <p:nvPr/>
                    </p:nvPicPr>
                    <p:blipFill>
                      <a:blip r:embed="rId8"/>
                      <a:stretch>
                        <a:fillRect/>
                      </a:stretch>
                    </p:blipFill>
                    <p:spPr>
                      <a:xfrm>
                        <a:off x="1141031" y="3761672"/>
                        <a:ext cx="957263" cy="492125"/>
                      </a:xfrm>
                      <a:prstGeom prst="rect">
                        <a:avLst/>
                      </a:prstGeom>
                    </p:spPr>
                  </p:pic>
                </p:oleObj>
              </mc:Fallback>
            </mc:AlternateContent>
          </a:graphicData>
        </a:graphic>
      </p:graphicFrame>
    </p:spTree>
    <p:extLst>
      <p:ext uri="{BB962C8B-B14F-4D97-AF65-F5344CB8AC3E}">
        <p14:creationId xmlns:p14="http://schemas.microsoft.com/office/powerpoint/2010/main" val="1428211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4. Đánh giá sai số, ưu nhược điểm của phương pháp </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514350" indent="-514350">
              <a:buAutoNum type="alphaLcPeriod" startAt="3"/>
            </a:pPr>
            <a:r>
              <a:rPr lang="en-US">
                <a:latin typeface="+mn-lt"/>
              </a:rPr>
              <a:t>Nhược điểm</a:t>
            </a:r>
          </a:p>
          <a:p>
            <a:pPr marL="0" indent="0">
              <a:buNone/>
            </a:pPr>
            <a:r>
              <a:rPr lang="en-US">
                <a:latin typeface="+mn-lt"/>
              </a:rPr>
              <a:t>      Nhược điểm lớn nhất của phương pháp nằm ở việc chọn mốc nội suy, nếu ta chọn mốc nội suy hợp lý thì đa thức thu được sẽ chính xác và ngược lại</a:t>
            </a:r>
          </a:p>
        </p:txBody>
      </p:sp>
    </p:spTree>
    <p:extLst>
      <p:ext uri="{BB962C8B-B14F-4D97-AF65-F5344CB8AC3E}">
        <p14:creationId xmlns:p14="http://schemas.microsoft.com/office/powerpoint/2010/main" val="1166101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5. Thuật toán</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latin typeface="+mn-lt"/>
              </a:rPr>
              <a:t>Input: Bộ mốc nội suy              và giá trị điểm cần tính</a:t>
            </a:r>
          </a:p>
          <a:p>
            <a:r>
              <a:rPr lang="en-US">
                <a:latin typeface="+mn-lt"/>
              </a:rPr>
              <a:t>Output: - Các đa thức Spline bậc 1,2,3</a:t>
            </a:r>
          </a:p>
          <a:p>
            <a:pPr marL="0" indent="0">
              <a:buNone/>
            </a:pPr>
            <a:r>
              <a:rPr lang="en-US">
                <a:latin typeface="+mn-lt"/>
              </a:rPr>
              <a:t>                  - Đồ thị các hàm Spline bậc 1,2,3</a:t>
            </a:r>
          </a:p>
          <a:p>
            <a:pPr marL="0" indent="0">
              <a:buNone/>
            </a:pPr>
            <a:r>
              <a:rPr lang="en-US">
                <a:latin typeface="+mn-lt"/>
              </a:rPr>
              <a:t>                  - Giá trị xấp xỉ theo Spline bậc 1,2,3</a:t>
            </a:r>
          </a:p>
          <a:p>
            <a:pPr marL="0" indent="0">
              <a:buNone/>
            </a:pPr>
            <a:r>
              <a:rPr lang="en-US">
                <a:latin typeface="+mn-lt"/>
              </a:rPr>
              <a:t>Bước 1: - Nhập bộ giá trị              vào file dữ liệu đầu vào</a:t>
            </a:r>
          </a:p>
          <a:p>
            <a:pPr marL="0" indent="0">
              <a:buNone/>
            </a:pPr>
            <a:r>
              <a:rPr lang="en-US">
                <a:latin typeface="+mn-lt"/>
              </a:rPr>
              <a:t>               - Nhập giá trị cần tính</a:t>
            </a:r>
          </a:p>
          <a:p>
            <a:pPr marL="0" indent="0">
              <a:buNone/>
            </a:pPr>
            <a:r>
              <a:rPr lang="en-US">
                <a:latin typeface="+mn-lt"/>
              </a:rPr>
              <a:t>Bước 2: Xây dựng hàm spline bậc 3:</a:t>
            </a:r>
          </a:p>
          <a:p>
            <a:pPr marL="0" indent="0">
              <a:buNone/>
            </a:pPr>
            <a:r>
              <a:rPr lang="en-US">
                <a:latin typeface="+mn-lt"/>
              </a:rPr>
              <a:t>               - Xây dựng gói tính các giá trị         theo công thức</a:t>
            </a:r>
          </a:p>
          <a:p>
            <a:pPr marL="0" indent="0">
              <a:buNone/>
            </a:pPr>
            <a:r>
              <a:rPr lang="en-US">
                <a:latin typeface="+mn-lt"/>
              </a:rPr>
              <a:t>               - Trên các khoảng                 xây dựng các đa thức  </a:t>
            </a:r>
          </a:p>
          <a:p>
            <a:pPr marL="0" indent="0">
              <a:buNone/>
            </a:pPr>
            <a:r>
              <a:rPr lang="en-US">
                <a:latin typeface="+mn-lt"/>
              </a:rPr>
              <a:t>               bậc 3 theo công thức</a:t>
            </a:r>
          </a:p>
        </p:txBody>
      </p:sp>
      <p:graphicFrame>
        <p:nvGraphicFramePr>
          <p:cNvPr id="5" name="Object 4">
            <a:extLst>
              <a:ext uri="{FF2B5EF4-FFF2-40B4-BE49-F238E27FC236}">
                <a16:creationId xmlns:a16="http://schemas.microsoft.com/office/drawing/2014/main" id="{2C65AA2C-6632-4EB9-96D6-C68E70946EFD}"/>
              </a:ext>
            </a:extLst>
          </p:cNvPr>
          <p:cNvGraphicFramePr>
            <a:graphicFrameLocks noChangeAspect="1"/>
          </p:cNvGraphicFramePr>
          <p:nvPr>
            <p:extLst>
              <p:ext uri="{D42A27DB-BD31-4B8C-83A1-F6EECF244321}">
                <p14:modId xmlns:p14="http://schemas.microsoft.com/office/powerpoint/2010/main" val="1381331699"/>
              </p:ext>
            </p:extLst>
          </p:nvPr>
        </p:nvGraphicFramePr>
        <p:xfrm>
          <a:off x="3702772" y="940018"/>
          <a:ext cx="1181744" cy="546401"/>
        </p:xfrm>
        <a:graphic>
          <a:graphicData uri="http://schemas.openxmlformats.org/presentationml/2006/ole">
            <mc:AlternateContent xmlns:mc="http://schemas.openxmlformats.org/markup-compatibility/2006">
              <mc:Choice xmlns:v="urn:schemas-microsoft-com:vml" Requires="v">
                <p:oleObj spid="_x0000_s22574" name="Equation" r:id="rId3" imgW="330120" imgH="228600" progId="Equation.DSMT4">
                  <p:embed/>
                </p:oleObj>
              </mc:Choice>
              <mc:Fallback>
                <p:oleObj name="Equation" r:id="rId3" imgW="330120" imgH="228600" progId="Equation.DSMT4">
                  <p:embed/>
                  <p:pic>
                    <p:nvPicPr>
                      <p:cNvPr id="0" name=""/>
                      <p:cNvPicPr/>
                      <p:nvPr/>
                    </p:nvPicPr>
                    <p:blipFill>
                      <a:blip r:embed="rId4"/>
                      <a:stretch>
                        <a:fillRect/>
                      </a:stretch>
                    </p:blipFill>
                    <p:spPr>
                      <a:xfrm>
                        <a:off x="3702772" y="940018"/>
                        <a:ext cx="1181744" cy="54640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C8CE4CFB-4122-4483-9FF1-540F6D326FAC}"/>
              </a:ext>
            </a:extLst>
          </p:cNvPr>
          <p:cNvGraphicFramePr>
            <a:graphicFrameLocks noChangeAspect="1"/>
          </p:cNvGraphicFramePr>
          <p:nvPr>
            <p:extLst>
              <p:ext uri="{D42A27DB-BD31-4B8C-83A1-F6EECF244321}">
                <p14:modId xmlns:p14="http://schemas.microsoft.com/office/powerpoint/2010/main" val="3724903030"/>
              </p:ext>
            </p:extLst>
          </p:nvPr>
        </p:nvGraphicFramePr>
        <p:xfrm>
          <a:off x="3877278" y="2995209"/>
          <a:ext cx="1181100" cy="546100"/>
        </p:xfrm>
        <a:graphic>
          <a:graphicData uri="http://schemas.openxmlformats.org/presentationml/2006/ole">
            <mc:AlternateContent xmlns:mc="http://schemas.openxmlformats.org/markup-compatibility/2006">
              <mc:Choice xmlns:v="urn:schemas-microsoft-com:vml" Requires="v">
                <p:oleObj spid="_x0000_s22575" name="Equation" r:id="rId5" imgW="1181333" imgH="545821" progId="Equation.DSMT4">
                  <p:embed/>
                </p:oleObj>
              </mc:Choice>
              <mc:Fallback>
                <p:oleObj name="Equation" r:id="rId5" imgW="1181333" imgH="545821" progId="Equation.DSMT4">
                  <p:embed/>
                  <p:pic>
                    <p:nvPicPr>
                      <p:cNvPr id="0" name=""/>
                      <p:cNvPicPr/>
                      <p:nvPr/>
                    </p:nvPicPr>
                    <p:blipFill>
                      <a:blip r:embed="rId6"/>
                      <a:stretch>
                        <a:fillRect/>
                      </a:stretch>
                    </p:blipFill>
                    <p:spPr>
                      <a:xfrm>
                        <a:off x="3877278" y="2995209"/>
                        <a:ext cx="1181100" cy="5461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14954E1-9D14-40ED-B293-DC41597BF212}"/>
              </a:ext>
            </a:extLst>
          </p:cNvPr>
          <p:cNvGraphicFramePr>
            <a:graphicFrameLocks noChangeAspect="1"/>
          </p:cNvGraphicFramePr>
          <p:nvPr>
            <p:extLst>
              <p:ext uri="{D42A27DB-BD31-4B8C-83A1-F6EECF244321}">
                <p14:modId xmlns:p14="http://schemas.microsoft.com/office/powerpoint/2010/main" val="1303201804"/>
              </p:ext>
            </p:extLst>
          </p:nvPr>
        </p:nvGraphicFramePr>
        <p:xfrm>
          <a:off x="5735092" y="4523310"/>
          <a:ext cx="700429" cy="546100"/>
        </p:xfrm>
        <a:graphic>
          <a:graphicData uri="http://schemas.openxmlformats.org/presentationml/2006/ole">
            <mc:AlternateContent xmlns:mc="http://schemas.openxmlformats.org/markup-compatibility/2006">
              <mc:Choice xmlns:v="urn:schemas-microsoft-com:vml" Requires="v">
                <p:oleObj spid="_x0000_s22576" name="Equation" r:id="rId7" imgW="177480" imgH="228600" progId="Equation.DSMT4">
                  <p:embed/>
                </p:oleObj>
              </mc:Choice>
              <mc:Fallback>
                <p:oleObj name="Equation" r:id="rId7" imgW="177480" imgH="228600" progId="Equation.DSMT4">
                  <p:embed/>
                  <p:pic>
                    <p:nvPicPr>
                      <p:cNvPr id="0" name=""/>
                      <p:cNvPicPr/>
                      <p:nvPr/>
                    </p:nvPicPr>
                    <p:blipFill>
                      <a:blip r:embed="rId8"/>
                      <a:stretch>
                        <a:fillRect/>
                      </a:stretch>
                    </p:blipFill>
                    <p:spPr>
                      <a:xfrm>
                        <a:off x="5735092" y="4523310"/>
                        <a:ext cx="700429" cy="5461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751D7BD0-D1B2-4D20-B1E3-361194C68F4D}"/>
              </a:ext>
            </a:extLst>
          </p:cNvPr>
          <p:cNvGraphicFramePr>
            <a:graphicFrameLocks noChangeAspect="1"/>
          </p:cNvGraphicFramePr>
          <p:nvPr>
            <p:extLst>
              <p:ext uri="{D42A27DB-BD31-4B8C-83A1-F6EECF244321}">
                <p14:modId xmlns:p14="http://schemas.microsoft.com/office/powerpoint/2010/main" val="2333677817"/>
              </p:ext>
            </p:extLst>
          </p:nvPr>
        </p:nvGraphicFramePr>
        <p:xfrm>
          <a:off x="4163628" y="5069410"/>
          <a:ext cx="1181100" cy="434745"/>
        </p:xfrm>
        <a:graphic>
          <a:graphicData uri="http://schemas.openxmlformats.org/presentationml/2006/ole">
            <mc:AlternateContent xmlns:mc="http://schemas.openxmlformats.org/markup-compatibility/2006">
              <mc:Choice xmlns:v="urn:schemas-microsoft-com:vml" Requires="v">
                <p:oleObj spid="_x0000_s22577" name="Equation" r:id="rId9" imgW="520560" imgH="253800" progId="Equation.DSMT4">
                  <p:embed/>
                </p:oleObj>
              </mc:Choice>
              <mc:Fallback>
                <p:oleObj name="Equation" r:id="rId9" imgW="520560" imgH="253800" progId="Equation.DSMT4">
                  <p:embed/>
                  <p:pic>
                    <p:nvPicPr>
                      <p:cNvPr id="0" name=""/>
                      <p:cNvPicPr/>
                      <p:nvPr/>
                    </p:nvPicPr>
                    <p:blipFill>
                      <a:blip r:embed="rId10"/>
                      <a:stretch>
                        <a:fillRect/>
                      </a:stretch>
                    </p:blipFill>
                    <p:spPr>
                      <a:xfrm>
                        <a:off x="4163628" y="5069410"/>
                        <a:ext cx="1181100" cy="434745"/>
                      </a:xfrm>
                      <a:prstGeom prst="rect">
                        <a:avLst/>
                      </a:prstGeom>
                    </p:spPr>
                  </p:pic>
                </p:oleObj>
              </mc:Fallback>
            </mc:AlternateContent>
          </a:graphicData>
        </a:graphic>
      </p:graphicFrame>
    </p:spTree>
    <p:extLst>
      <p:ext uri="{BB962C8B-B14F-4D97-AF65-F5344CB8AC3E}">
        <p14:creationId xmlns:p14="http://schemas.microsoft.com/office/powerpoint/2010/main" val="523434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5. Thuật toán</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a:latin typeface="+mn-lt"/>
              </a:rPr>
              <a:t>Bước 3: Xây dựng hàm Spline bậc 1:</a:t>
            </a:r>
          </a:p>
          <a:p>
            <a:pPr marL="0" indent="0">
              <a:buNone/>
            </a:pPr>
            <a:r>
              <a:rPr lang="en-US">
                <a:latin typeface="+mn-lt"/>
              </a:rPr>
              <a:t>             - Tính các giá trị        theo công thức bằng vòng lặp</a:t>
            </a:r>
          </a:p>
          <a:p>
            <a:pPr marL="0" indent="0">
              <a:buNone/>
            </a:pPr>
            <a:r>
              <a:rPr lang="en-US">
                <a:latin typeface="+mn-lt"/>
              </a:rPr>
              <a:t>             - Trên các khoảng                  xây dựng các đa thức </a:t>
            </a:r>
          </a:p>
          <a:p>
            <a:pPr marL="0" indent="0">
              <a:buNone/>
            </a:pPr>
            <a:r>
              <a:rPr lang="en-US">
                <a:latin typeface="+mn-lt"/>
              </a:rPr>
              <a:t>             bậc 1 theo công thức</a:t>
            </a:r>
          </a:p>
          <a:p>
            <a:pPr marL="0" indent="0">
              <a:buNone/>
            </a:pPr>
            <a:r>
              <a:rPr lang="en-US">
                <a:latin typeface="+mn-lt"/>
              </a:rPr>
              <a:t>Bước 4: Xây dựng hàm Spline bậc 2:</a:t>
            </a:r>
          </a:p>
          <a:p>
            <a:pPr marL="0" indent="0">
              <a:buNone/>
            </a:pPr>
            <a:r>
              <a:rPr lang="en-US">
                <a:latin typeface="+mn-lt"/>
              </a:rPr>
              <a:t>             - Tính các giá trị        theo công thức bằng vòng lặp</a:t>
            </a:r>
          </a:p>
          <a:p>
            <a:pPr marL="0" indent="0">
              <a:buNone/>
            </a:pPr>
            <a:r>
              <a:rPr lang="en-US">
                <a:latin typeface="+mn-lt"/>
              </a:rPr>
              <a:t>             - Trên các khoảng                  xây dựng các đa thức </a:t>
            </a:r>
          </a:p>
          <a:p>
            <a:pPr marL="0" indent="0">
              <a:buNone/>
            </a:pPr>
            <a:r>
              <a:rPr lang="en-US">
                <a:latin typeface="+mn-lt"/>
              </a:rPr>
              <a:t>             bậc 1 theo công thức         </a:t>
            </a:r>
          </a:p>
          <a:p>
            <a:pPr marL="0" indent="0">
              <a:buNone/>
            </a:pPr>
            <a:r>
              <a:rPr lang="en-US">
                <a:latin typeface="+mn-lt"/>
              </a:rPr>
              <a:t>Bước 5: - Xuất ra các đa thức Spline bậc 1,2,3</a:t>
            </a:r>
          </a:p>
          <a:p>
            <a:pPr marL="0" indent="0">
              <a:buNone/>
            </a:pPr>
            <a:r>
              <a:rPr lang="en-US">
                <a:latin typeface="+mn-lt"/>
              </a:rPr>
              <a:t>               - Xuất ra đồ thị đa thức Spline bậc 1,2,3</a:t>
            </a:r>
          </a:p>
          <a:p>
            <a:pPr marL="0" indent="0">
              <a:buNone/>
            </a:pPr>
            <a:r>
              <a:rPr lang="en-US">
                <a:latin typeface="+mn-lt"/>
              </a:rPr>
              <a:t>               - Xuất ra giá trị xấp xỉ theo Spine 1,2,3                         </a:t>
            </a:r>
          </a:p>
        </p:txBody>
      </p:sp>
      <p:graphicFrame>
        <p:nvGraphicFramePr>
          <p:cNvPr id="5" name="Object 4">
            <a:extLst>
              <a:ext uri="{FF2B5EF4-FFF2-40B4-BE49-F238E27FC236}">
                <a16:creationId xmlns:a16="http://schemas.microsoft.com/office/drawing/2014/main" id="{65ECC224-0690-4AFB-8510-3DA2750E3621}"/>
              </a:ext>
            </a:extLst>
          </p:cNvPr>
          <p:cNvGraphicFramePr>
            <a:graphicFrameLocks noChangeAspect="1"/>
          </p:cNvGraphicFramePr>
          <p:nvPr>
            <p:extLst>
              <p:ext uri="{D42A27DB-BD31-4B8C-83A1-F6EECF244321}">
                <p14:modId xmlns:p14="http://schemas.microsoft.com/office/powerpoint/2010/main" val="1653062635"/>
              </p:ext>
            </p:extLst>
          </p:nvPr>
        </p:nvGraphicFramePr>
        <p:xfrm>
          <a:off x="3665578" y="1442897"/>
          <a:ext cx="701675" cy="546100"/>
        </p:xfrm>
        <a:graphic>
          <a:graphicData uri="http://schemas.openxmlformats.org/presentationml/2006/ole">
            <mc:AlternateContent xmlns:mc="http://schemas.openxmlformats.org/markup-compatibility/2006">
              <mc:Choice xmlns:v="urn:schemas-microsoft-com:vml" Requires="v">
                <p:oleObj spid="_x0000_s23598" name="Equation" r:id="rId3" imgW="701315" imgH="545821" progId="Equation.DSMT4">
                  <p:embed/>
                </p:oleObj>
              </mc:Choice>
              <mc:Fallback>
                <p:oleObj name="Equation" r:id="rId3" imgW="701315" imgH="545821" progId="Equation.DSMT4">
                  <p:embed/>
                  <p:pic>
                    <p:nvPicPr>
                      <p:cNvPr id="0" name=""/>
                      <p:cNvPicPr/>
                      <p:nvPr/>
                    </p:nvPicPr>
                    <p:blipFill>
                      <a:blip r:embed="rId4"/>
                      <a:stretch>
                        <a:fillRect/>
                      </a:stretch>
                    </p:blipFill>
                    <p:spPr>
                      <a:xfrm>
                        <a:off x="3665578" y="1442897"/>
                        <a:ext cx="701675" cy="5461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47CA668-2142-4210-923F-70444D14E628}"/>
              </a:ext>
            </a:extLst>
          </p:cNvPr>
          <p:cNvGraphicFramePr>
            <a:graphicFrameLocks noChangeAspect="1"/>
          </p:cNvGraphicFramePr>
          <p:nvPr>
            <p:extLst>
              <p:ext uri="{D42A27DB-BD31-4B8C-83A1-F6EECF244321}">
                <p14:modId xmlns:p14="http://schemas.microsoft.com/office/powerpoint/2010/main" val="3017785631"/>
              </p:ext>
            </p:extLst>
          </p:nvPr>
        </p:nvGraphicFramePr>
        <p:xfrm>
          <a:off x="3958540" y="1965847"/>
          <a:ext cx="1352550" cy="558800"/>
        </p:xfrm>
        <a:graphic>
          <a:graphicData uri="http://schemas.openxmlformats.org/presentationml/2006/ole">
            <mc:AlternateContent xmlns:mc="http://schemas.openxmlformats.org/markup-compatibility/2006">
              <mc:Choice xmlns:v="urn:schemas-microsoft-com:vml" Requires="v">
                <p:oleObj spid="_x0000_s23599" name="Equation" r:id="rId5" imgW="1353333" imgH="559521" progId="Equation.DSMT4">
                  <p:embed/>
                </p:oleObj>
              </mc:Choice>
              <mc:Fallback>
                <p:oleObj name="Equation" r:id="rId5" imgW="1353333" imgH="559521" progId="Equation.DSMT4">
                  <p:embed/>
                  <p:pic>
                    <p:nvPicPr>
                      <p:cNvPr id="8" name="Object 7">
                        <a:extLst>
                          <a:ext uri="{FF2B5EF4-FFF2-40B4-BE49-F238E27FC236}">
                            <a16:creationId xmlns:a16="http://schemas.microsoft.com/office/drawing/2014/main" id="{751D7BD0-D1B2-4D20-B1E3-361194C68F4D}"/>
                          </a:ext>
                        </a:extLst>
                      </p:cNvPr>
                      <p:cNvPicPr/>
                      <p:nvPr/>
                    </p:nvPicPr>
                    <p:blipFill>
                      <a:blip r:embed="rId6"/>
                      <a:stretch>
                        <a:fillRect/>
                      </a:stretch>
                    </p:blipFill>
                    <p:spPr>
                      <a:xfrm>
                        <a:off x="3958540" y="1965847"/>
                        <a:ext cx="1352550" cy="5588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B4BCF93D-B4CF-48D2-AB8B-61AD9A937F8F}"/>
              </a:ext>
            </a:extLst>
          </p:cNvPr>
          <p:cNvGraphicFramePr>
            <a:graphicFrameLocks noChangeAspect="1"/>
          </p:cNvGraphicFramePr>
          <p:nvPr>
            <p:extLst>
              <p:ext uri="{D42A27DB-BD31-4B8C-83A1-F6EECF244321}">
                <p14:modId xmlns:p14="http://schemas.microsoft.com/office/powerpoint/2010/main" val="3664289783"/>
              </p:ext>
            </p:extLst>
          </p:nvPr>
        </p:nvGraphicFramePr>
        <p:xfrm>
          <a:off x="3677153" y="3491173"/>
          <a:ext cx="700429" cy="546100"/>
        </p:xfrm>
        <a:graphic>
          <a:graphicData uri="http://schemas.openxmlformats.org/presentationml/2006/ole">
            <mc:AlternateContent xmlns:mc="http://schemas.openxmlformats.org/markup-compatibility/2006">
              <mc:Choice xmlns:v="urn:schemas-microsoft-com:vml" Requires="v">
                <p:oleObj spid="_x0000_s23600" name="Equation" r:id="rId7" imgW="177480" imgH="228600" progId="Equation.DSMT4">
                  <p:embed/>
                </p:oleObj>
              </mc:Choice>
              <mc:Fallback>
                <p:oleObj name="Equation" r:id="rId7" imgW="177480" imgH="228600" progId="Equation.DSMT4">
                  <p:embed/>
                  <p:pic>
                    <p:nvPicPr>
                      <p:cNvPr id="7" name="Object 6">
                        <a:extLst>
                          <a:ext uri="{FF2B5EF4-FFF2-40B4-BE49-F238E27FC236}">
                            <a16:creationId xmlns:a16="http://schemas.microsoft.com/office/drawing/2014/main" id="{714954E1-9D14-40ED-B293-DC41597BF212}"/>
                          </a:ext>
                        </a:extLst>
                      </p:cNvPr>
                      <p:cNvPicPr/>
                      <p:nvPr/>
                    </p:nvPicPr>
                    <p:blipFill>
                      <a:blip r:embed="rId8"/>
                      <a:stretch>
                        <a:fillRect/>
                      </a:stretch>
                    </p:blipFill>
                    <p:spPr>
                      <a:xfrm>
                        <a:off x="3677153" y="3491173"/>
                        <a:ext cx="700429" cy="5461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0C64B48B-061E-4B20-826C-9FF52E87FD74}"/>
              </a:ext>
            </a:extLst>
          </p:cNvPr>
          <p:cNvGraphicFramePr>
            <a:graphicFrameLocks noChangeAspect="1"/>
          </p:cNvGraphicFramePr>
          <p:nvPr>
            <p:extLst>
              <p:ext uri="{D42A27DB-BD31-4B8C-83A1-F6EECF244321}">
                <p14:modId xmlns:p14="http://schemas.microsoft.com/office/powerpoint/2010/main" val="3626912362"/>
              </p:ext>
            </p:extLst>
          </p:nvPr>
        </p:nvGraphicFramePr>
        <p:xfrm>
          <a:off x="3958540" y="3995936"/>
          <a:ext cx="1352550" cy="558800"/>
        </p:xfrm>
        <a:graphic>
          <a:graphicData uri="http://schemas.openxmlformats.org/presentationml/2006/ole">
            <mc:AlternateContent xmlns:mc="http://schemas.openxmlformats.org/markup-compatibility/2006">
              <mc:Choice xmlns:v="urn:schemas-microsoft-com:vml" Requires="v">
                <p:oleObj spid="_x0000_s23601" name="Equation" r:id="rId9" imgW="1353333" imgH="559521" progId="Equation.DSMT4">
                  <p:embed/>
                </p:oleObj>
              </mc:Choice>
              <mc:Fallback>
                <p:oleObj name="Equation" r:id="rId9" imgW="1353333" imgH="559521" progId="Equation.DSMT4">
                  <p:embed/>
                  <p:pic>
                    <p:nvPicPr>
                      <p:cNvPr id="8" name="Object 7">
                        <a:extLst>
                          <a:ext uri="{FF2B5EF4-FFF2-40B4-BE49-F238E27FC236}">
                            <a16:creationId xmlns:a16="http://schemas.microsoft.com/office/drawing/2014/main" id="{751D7BD0-D1B2-4D20-B1E3-361194C68F4D}"/>
                          </a:ext>
                        </a:extLst>
                      </p:cNvPr>
                      <p:cNvPicPr/>
                      <p:nvPr/>
                    </p:nvPicPr>
                    <p:blipFill>
                      <a:blip r:embed="rId6"/>
                      <a:stretch>
                        <a:fillRect/>
                      </a:stretch>
                    </p:blipFill>
                    <p:spPr>
                      <a:xfrm>
                        <a:off x="3958540" y="3995936"/>
                        <a:ext cx="1352550" cy="558800"/>
                      </a:xfrm>
                      <a:prstGeom prst="rect">
                        <a:avLst/>
                      </a:prstGeom>
                    </p:spPr>
                  </p:pic>
                </p:oleObj>
              </mc:Fallback>
            </mc:AlternateContent>
          </a:graphicData>
        </a:graphic>
      </p:graphicFrame>
    </p:spTree>
    <p:extLst>
      <p:ext uri="{BB962C8B-B14F-4D97-AF65-F5344CB8AC3E}">
        <p14:creationId xmlns:p14="http://schemas.microsoft.com/office/powerpoint/2010/main" val="147043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1" y="2421636"/>
            <a:ext cx="8065163"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a:t>Chủ đề 25: Hàm ghép trơn</a:t>
            </a:r>
            <a:endParaRPr lang="en-US" sz="4800"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1" y="356515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a:t>Nguyễn Hoàng Sơn 20206165</a:t>
            </a:r>
          </a:p>
          <a:p>
            <a:endParaRPr lang="en-US" sz="28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30</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29130" y="493677"/>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pic>
        <p:nvPicPr>
          <p:cNvPr id="5" name="Picture 4" descr="A person looking at the camera&#10;&#10;Description automatically generated with medium confidence">
            <a:extLst>
              <a:ext uri="{FF2B5EF4-FFF2-40B4-BE49-F238E27FC236}">
                <a16:creationId xmlns:a16="http://schemas.microsoft.com/office/drawing/2014/main" id="{74B87DB2-F0A1-4963-BABD-41DEB6D6A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089" y="3085419"/>
            <a:ext cx="4669655" cy="2565647"/>
          </a:xfrm>
          <a:prstGeom prst="rect">
            <a:avLst/>
          </a:prstGeom>
        </p:spPr>
      </p:pic>
      <p:sp>
        <p:nvSpPr>
          <p:cNvPr id="6" name="Speech Bubble: Oval 5">
            <a:extLst>
              <a:ext uri="{FF2B5EF4-FFF2-40B4-BE49-F238E27FC236}">
                <a16:creationId xmlns:a16="http://schemas.microsoft.com/office/drawing/2014/main" id="{D8CC9AB0-DEA4-422C-B92B-9D3A36B4FD30}"/>
              </a:ext>
            </a:extLst>
          </p:cNvPr>
          <p:cNvSpPr/>
          <p:nvPr/>
        </p:nvSpPr>
        <p:spPr>
          <a:xfrm>
            <a:off x="4874272" y="1448842"/>
            <a:ext cx="2707690" cy="1518082"/>
          </a:xfrm>
          <a:prstGeom prst="wedgeEllipseCallout">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1C5AAF66-A021-4439-9C7F-289C982081CE}"/>
              </a:ext>
            </a:extLst>
          </p:cNvPr>
          <p:cNvSpPr txBox="1"/>
          <p:nvPr/>
        </p:nvSpPr>
        <p:spPr>
          <a:xfrm>
            <a:off x="4885683" y="1932392"/>
            <a:ext cx="3010400" cy="461665"/>
          </a:xfrm>
          <a:prstGeom prst="rect">
            <a:avLst/>
          </a:prstGeom>
          <a:noFill/>
        </p:spPr>
        <p:txBody>
          <a:bodyPr wrap="square" rtlCol="0">
            <a:spAutoFit/>
          </a:bodyPr>
          <a:lstStyle/>
          <a:p>
            <a:r>
              <a:rPr lang="en-US" sz="2400">
                <a:solidFill>
                  <a:schemeClr val="tx1">
                    <a:lumMod val="95000"/>
                    <a:lumOff val="5000"/>
                  </a:schemeClr>
                </a:solidFill>
                <a:latin typeface="Comic Sans MS" panose="030F0702030302020204" pitchFamily="66" charset="0"/>
              </a:rPr>
              <a:t>Any questions ???</a:t>
            </a:r>
          </a:p>
        </p:txBody>
      </p:sp>
    </p:spTree>
    <p:extLst>
      <p:ext uri="{BB962C8B-B14F-4D97-AF65-F5344CB8AC3E}">
        <p14:creationId xmlns:p14="http://schemas.microsoft.com/office/powerpoint/2010/main" val="283053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p:txBody>
          <a:bodyPr/>
          <a:lstStyle/>
          <a:p>
            <a:r>
              <a:rPr lang="en-US"/>
              <a:t>Nội dung bài thuyết trình :</a:t>
            </a:r>
          </a:p>
        </p:txBody>
      </p:sp>
      <p:sp>
        <p:nvSpPr>
          <p:cNvPr id="3" name="Text Placeholder 2">
            <a:extLst>
              <a:ext uri="{FF2B5EF4-FFF2-40B4-BE49-F238E27FC236}">
                <a16:creationId xmlns:a16="http://schemas.microsoft.com/office/drawing/2014/main" id="{387A365B-2C63-46A3-AD64-BA52831BEC40}"/>
              </a:ext>
            </a:extLst>
          </p:cNvPr>
          <p:cNvSpPr>
            <a:spLocks noGrp="1"/>
          </p:cNvSpPr>
          <p:nvPr>
            <p:ph type="body" sz="quarter" idx="13"/>
          </p:nvPr>
        </p:nvSpPr>
        <p:spPr/>
        <p:txBody>
          <a:bodyPr/>
          <a:lstStyle/>
          <a:p>
            <a:pPr marL="514350" indent="-514350">
              <a:buFont typeface="+mj-lt"/>
              <a:buAutoNum type="arabicPeriod"/>
            </a:pPr>
            <a:r>
              <a:rPr lang="en-US"/>
              <a:t>Đặt vấn đề</a:t>
            </a:r>
          </a:p>
          <a:p>
            <a:pPr marL="514350" indent="-514350">
              <a:buFont typeface="+mj-lt"/>
              <a:buAutoNum type="arabicPeriod"/>
            </a:pPr>
            <a:r>
              <a:rPr lang="en-US"/>
              <a:t>Ý tưởng</a:t>
            </a:r>
          </a:p>
          <a:p>
            <a:pPr marL="514350" indent="-514350">
              <a:buFont typeface="+mj-lt"/>
              <a:buAutoNum type="arabicPeriod"/>
            </a:pPr>
            <a:r>
              <a:rPr lang="en-US"/>
              <a:t>Nội dung lí thuyết</a:t>
            </a:r>
          </a:p>
          <a:p>
            <a:pPr marL="514350" indent="-514350">
              <a:buFont typeface="+mj-lt"/>
              <a:buAutoNum type="arabicPeriod"/>
            </a:pPr>
            <a:r>
              <a:rPr lang="en-US"/>
              <a:t>Đánh giá sai số, ưu nhược điểm của phương pháp</a:t>
            </a:r>
          </a:p>
          <a:p>
            <a:pPr marL="514350" indent="-514350">
              <a:buFont typeface="+mj-lt"/>
              <a:buAutoNum type="arabicPeriod"/>
            </a:pPr>
            <a:r>
              <a:rPr lang="en-US"/>
              <a:t>Thuật toán</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Tree>
    <p:extLst>
      <p:ext uri="{BB962C8B-B14F-4D97-AF65-F5344CB8AC3E}">
        <p14:creationId xmlns:p14="http://schemas.microsoft.com/office/powerpoint/2010/main" val="319401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1. Đặt vấn đề</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r>
              <a:rPr lang="en-US">
                <a:latin typeface="+mn-lt"/>
              </a:rPr>
              <a:t>Như chúng ta đã biết, phương pháp nội suy bằng đa thức đã được đề cập ở chủ đề trước, công thức tính toán khá thuận lợi nhưng nhược điểm của nó là khi số mốc nội suy tăng lên thì bậc của đa thức cũng tăng theo cho nên dẫn tới việc tính toán trở nên phức tạp. Vì vậy đòi hỏi phải có một phương pháp mới.</a:t>
            </a:r>
          </a:p>
          <a:p>
            <a:r>
              <a:rPr lang="en-US">
                <a:latin typeface="+mn-lt"/>
              </a:rPr>
              <a:t>Phương pháp nội suy bằng những hàm ghép trơn đã khác phục được những nhược điểm trên</a:t>
            </a:r>
          </a:p>
        </p:txBody>
      </p:sp>
    </p:spTree>
    <p:extLst>
      <p:ext uri="{BB962C8B-B14F-4D97-AF65-F5344CB8AC3E}">
        <p14:creationId xmlns:p14="http://schemas.microsoft.com/office/powerpoint/2010/main" val="29236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2. Ý tưởng</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latin typeface="+mn-lt"/>
              </a:rPr>
              <a:t>Đoạn           sẽ được chia thành nhiều đoạn nhỏ phân biệt và các đa thức khác nhau sẽ được xấp xỉ trên từng đoạn con.</a:t>
            </a:r>
          </a:p>
          <a:p>
            <a:r>
              <a:rPr lang="en-US">
                <a:latin typeface="+mn-lt"/>
              </a:rPr>
              <a:t>Chia đoạn           thành n+1 mốc :</a:t>
            </a:r>
          </a:p>
          <a:p>
            <a:endParaRPr lang="en-US">
              <a:latin typeface="+mn-lt"/>
            </a:endParaRPr>
          </a:p>
          <a:p>
            <a:r>
              <a:rPr lang="en-US">
                <a:latin typeface="+mn-lt"/>
              </a:rPr>
              <a:t>Từ n+1 mốc nội suy ta xây dựng một đa thức bậc thấp hơn n trên từng khúc, khi nối chúng lại vẫn đạt độ trơn cao, gọi là sự ghép trơn từng khúc</a:t>
            </a:r>
          </a:p>
          <a:p>
            <a:r>
              <a:rPr lang="en-US">
                <a:latin typeface="+mn-lt"/>
              </a:rPr>
              <a:t>Có n khoảng giữa hai mốc, trên mỗi khoảng ta xây dựng một đa thức bậc m      </a:t>
            </a:r>
          </a:p>
          <a:p>
            <a:r>
              <a:rPr lang="en-US">
                <a:latin typeface="+mn-lt"/>
              </a:rPr>
              <a:t>Hàm ghép trơn là những đa thức trơn từng khúc nối với nhau. </a:t>
            </a:r>
          </a:p>
          <a:p>
            <a:pPr marL="0" indent="0">
              <a:buNone/>
            </a:pPr>
            <a:endParaRPr lang="en-US"/>
          </a:p>
          <a:p>
            <a:endParaRPr lang="en-US"/>
          </a:p>
        </p:txBody>
      </p:sp>
      <p:graphicFrame>
        <p:nvGraphicFramePr>
          <p:cNvPr id="7" name="Object 6">
            <a:extLst>
              <a:ext uri="{FF2B5EF4-FFF2-40B4-BE49-F238E27FC236}">
                <a16:creationId xmlns:a16="http://schemas.microsoft.com/office/drawing/2014/main" id="{B6673712-D431-46C3-BAF2-FEAEA3E311DB}"/>
              </a:ext>
            </a:extLst>
          </p:cNvPr>
          <p:cNvGraphicFramePr>
            <a:graphicFrameLocks noChangeAspect="1"/>
          </p:cNvGraphicFramePr>
          <p:nvPr>
            <p:extLst>
              <p:ext uri="{D42A27DB-BD31-4B8C-83A1-F6EECF244321}">
                <p14:modId xmlns:p14="http://schemas.microsoft.com/office/powerpoint/2010/main" val="2467950592"/>
              </p:ext>
            </p:extLst>
          </p:nvPr>
        </p:nvGraphicFramePr>
        <p:xfrm>
          <a:off x="1985988" y="2287065"/>
          <a:ext cx="957834" cy="396239"/>
        </p:xfrm>
        <a:graphic>
          <a:graphicData uri="http://schemas.openxmlformats.org/presentationml/2006/ole">
            <mc:AlternateContent xmlns:mc="http://schemas.openxmlformats.org/markup-compatibility/2006">
              <mc:Choice xmlns:v="urn:schemas-microsoft-com:vml" Requires="v">
                <p:oleObj spid="_x0000_s1146" name="Equation" r:id="rId3" imgW="342720" imgH="203040" progId="Equation.DSMT4">
                  <p:embed/>
                </p:oleObj>
              </mc:Choice>
              <mc:Fallback>
                <p:oleObj name="Equation" r:id="rId3" imgW="342720" imgH="203040" progId="Equation.DSMT4">
                  <p:embed/>
                  <p:pic>
                    <p:nvPicPr>
                      <p:cNvPr id="0" name=""/>
                      <p:cNvPicPr/>
                      <p:nvPr/>
                    </p:nvPicPr>
                    <p:blipFill>
                      <a:blip r:embed="rId4"/>
                      <a:stretch>
                        <a:fillRect/>
                      </a:stretch>
                    </p:blipFill>
                    <p:spPr>
                      <a:xfrm>
                        <a:off x="1985988" y="2287065"/>
                        <a:ext cx="957834" cy="396239"/>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BF6D74D-AB21-48D0-BF8A-7024ACBCEC1F}"/>
              </a:ext>
            </a:extLst>
          </p:cNvPr>
          <p:cNvGraphicFramePr>
            <a:graphicFrameLocks noChangeAspect="1"/>
          </p:cNvGraphicFramePr>
          <p:nvPr>
            <p:extLst>
              <p:ext uri="{D42A27DB-BD31-4B8C-83A1-F6EECF244321}">
                <p14:modId xmlns:p14="http://schemas.microsoft.com/office/powerpoint/2010/main" val="455511540"/>
              </p:ext>
            </p:extLst>
          </p:nvPr>
        </p:nvGraphicFramePr>
        <p:xfrm>
          <a:off x="1315994" y="1022184"/>
          <a:ext cx="958850" cy="396875"/>
        </p:xfrm>
        <a:graphic>
          <a:graphicData uri="http://schemas.openxmlformats.org/presentationml/2006/ole">
            <mc:AlternateContent xmlns:mc="http://schemas.openxmlformats.org/markup-compatibility/2006">
              <mc:Choice xmlns:v="urn:schemas-microsoft-com:vml" Requires="v">
                <p:oleObj spid="_x0000_s1147" name="Equation" r:id="rId5" imgW="958596" imgH="396207" progId="Equation.DSMT4">
                  <p:embed/>
                </p:oleObj>
              </mc:Choice>
              <mc:Fallback>
                <p:oleObj name="Equation" r:id="rId5" imgW="958596" imgH="396207" progId="Equation.DSMT4">
                  <p:embed/>
                  <p:pic>
                    <p:nvPicPr>
                      <p:cNvPr id="0" name=""/>
                      <p:cNvPicPr/>
                      <p:nvPr/>
                    </p:nvPicPr>
                    <p:blipFill>
                      <a:blip r:embed="rId6"/>
                      <a:stretch>
                        <a:fillRect/>
                      </a:stretch>
                    </p:blipFill>
                    <p:spPr>
                      <a:xfrm>
                        <a:off x="1315994" y="1022184"/>
                        <a:ext cx="958850" cy="396875"/>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7B94DAFA-D424-4269-8BAA-D518D2BBDCCF}"/>
              </a:ext>
            </a:extLst>
          </p:cNvPr>
          <p:cNvGraphicFramePr>
            <a:graphicFrameLocks noChangeAspect="1"/>
          </p:cNvGraphicFramePr>
          <p:nvPr>
            <p:extLst>
              <p:ext uri="{D42A27DB-BD31-4B8C-83A1-F6EECF244321}">
                <p14:modId xmlns:p14="http://schemas.microsoft.com/office/powerpoint/2010/main" val="2250016431"/>
              </p:ext>
            </p:extLst>
          </p:nvPr>
        </p:nvGraphicFramePr>
        <p:xfrm>
          <a:off x="2023872" y="2680717"/>
          <a:ext cx="4303776" cy="585216"/>
        </p:xfrm>
        <a:graphic>
          <a:graphicData uri="http://schemas.openxmlformats.org/presentationml/2006/ole">
            <mc:AlternateContent xmlns:mc="http://schemas.openxmlformats.org/markup-compatibility/2006">
              <mc:Choice xmlns:v="urn:schemas-microsoft-com:vml" Requires="v">
                <p:oleObj spid="_x0000_s1148" name="Equation" r:id="rId7" imgW="1447560" imgH="228600" progId="Equation.DSMT4">
                  <p:embed/>
                </p:oleObj>
              </mc:Choice>
              <mc:Fallback>
                <p:oleObj name="Equation" r:id="rId7" imgW="1447560" imgH="228600" progId="Equation.DSMT4">
                  <p:embed/>
                  <p:pic>
                    <p:nvPicPr>
                      <p:cNvPr id="0" name=""/>
                      <p:cNvPicPr/>
                      <p:nvPr/>
                    </p:nvPicPr>
                    <p:blipFill>
                      <a:blip r:embed="rId8"/>
                      <a:stretch>
                        <a:fillRect/>
                      </a:stretch>
                    </p:blipFill>
                    <p:spPr>
                      <a:xfrm>
                        <a:off x="2023872" y="2680717"/>
                        <a:ext cx="4303776" cy="585216"/>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1DB04588-C9B5-4E5E-81B7-D353F14FEC3C}"/>
              </a:ext>
            </a:extLst>
          </p:cNvPr>
          <p:cNvGraphicFramePr>
            <a:graphicFrameLocks noChangeAspect="1"/>
          </p:cNvGraphicFramePr>
          <p:nvPr>
            <p:extLst>
              <p:ext uri="{D42A27DB-BD31-4B8C-83A1-F6EECF244321}">
                <p14:modId xmlns:p14="http://schemas.microsoft.com/office/powerpoint/2010/main" val="3320329086"/>
              </p:ext>
            </p:extLst>
          </p:nvPr>
        </p:nvGraphicFramePr>
        <p:xfrm>
          <a:off x="3365684" y="4904435"/>
          <a:ext cx="736600" cy="520700"/>
        </p:xfrm>
        <a:graphic>
          <a:graphicData uri="http://schemas.openxmlformats.org/presentationml/2006/ole">
            <mc:AlternateContent xmlns:mc="http://schemas.openxmlformats.org/markup-compatibility/2006">
              <mc:Choice xmlns:v="urn:schemas-microsoft-com:vml" Requires="v">
                <p:oleObj spid="_x0000_s1149" name="Equation" r:id="rId9" imgW="330120" imgH="203040" progId="Equation.DSMT4">
                  <p:embed/>
                </p:oleObj>
              </mc:Choice>
              <mc:Fallback>
                <p:oleObj name="Equation" r:id="rId9" imgW="330120" imgH="203040" progId="Equation.DSMT4">
                  <p:embed/>
                  <p:pic>
                    <p:nvPicPr>
                      <p:cNvPr id="0" name=""/>
                      <p:cNvPicPr/>
                      <p:nvPr/>
                    </p:nvPicPr>
                    <p:blipFill>
                      <a:blip r:embed="rId10"/>
                      <a:stretch>
                        <a:fillRect/>
                      </a:stretch>
                    </p:blipFill>
                    <p:spPr>
                      <a:xfrm>
                        <a:off x="3365684" y="4904435"/>
                        <a:ext cx="736600" cy="520700"/>
                      </a:xfrm>
                      <a:prstGeom prst="rect">
                        <a:avLst/>
                      </a:prstGeom>
                    </p:spPr>
                  </p:pic>
                </p:oleObj>
              </mc:Fallback>
            </mc:AlternateContent>
          </a:graphicData>
        </a:graphic>
      </p:graphicFrame>
    </p:spTree>
    <p:extLst>
      <p:ext uri="{BB962C8B-B14F-4D97-AF65-F5344CB8AC3E}">
        <p14:creationId xmlns:p14="http://schemas.microsoft.com/office/powerpoint/2010/main" val="275135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a:latin typeface="+mn-lt"/>
              </a:rPr>
              <a:t>Điều kiện của đa thức           :</a:t>
            </a:r>
          </a:p>
          <a:p>
            <a:r>
              <a:rPr lang="en-US">
                <a:latin typeface="+mn-lt"/>
              </a:rPr>
              <a:t>                                    là lớp hàm liên tục và khả vi đến cấp m-1 trên đoạn [a,b]</a:t>
            </a:r>
          </a:p>
          <a:p>
            <a:r>
              <a:rPr lang="en-US">
                <a:latin typeface="+mn-lt"/>
              </a:rPr>
              <a:t>là đa thức bậc m trên mỗi đoạn con </a:t>
            </a:r>
          </a:p>
          <a:p>
            <a:pPr marL="0" indent="0">
              <a:buNone/>
            </a:pPr>
            <a:endParaRPr lang="en-US"/>
          </a:p>
          <a:p>
            <a:pPr marL="0" indent="0">
              <a:buNone/>
            </a:pPr>
            <a:r>
              <a:rPr lang="en-US"/>
              <a:t> </a:t>
            </a:r>
          </a:p>
          <a:p>
            <a:pPr marL="0" indent="0">
              <a:buNone/>
            </a:pPr>
            <a:endParaRPr lang="en-US"/>
          </a:p>
          <a:p>
            <a:pPr marL="0" indent="0">
              <a:buNone/>
            </a:pPr>
            <a:endParaRPr lang="en-US"/>
          </a:p>
        </p:txBody>
      </p:sp>
      <p:graphicFrame>
        <p:nvGraphicFramePr>
          <p:cNvPr id="6" name="Object 5">
            <a:extLst>
              <a:ext uri="{FF2B5EF4-FFF2-40B4-BE49-F238E27FC236}">
                <a16:creationId xmlns:a16="http://schemas.microsoft.com/office/drawing/2014/main" id="{F3CD23CA-6582-43A4-93B3-979E7A433C1D}"/>
              </a:ext>
            </a:extLst>
          </p:cNvPr>
          <p:cNvGraphicFramePr>
            <a:graphicFrameLocks noChangeAspect="1"/>
          </p:cNvGraphicFramePr>
          <p:nvPr>
            <p:extLst>
              <p:ext uri="{D42A27DB-BD31-4B8C-83A1-F6EECF244321}">
                <p14:modId xmlns:p14="http://schemas.microsoft.com/office/powerpoint/2010/main" val="263677114"/>
              </p:ext>
            </p:extLst>
          </p:nvPr>
        </p:nvGraphicFramePr>
        <p:xfrm>
          <a:off x="3497460" y="953147"/>
          <a:ext cx="939800" cy="506413"/>
        </p:xfrm>
        <a:graphic>
          <a:graphicData uri="http://schemas.openxmlformats.org/presentationml/2006/ole">
            <mc:AlternateContent xmlns:mc="http://schemas.openxmlformats.org/markup-compatibility/2006">
              <mc:Choice xmlns:v="urn:schemas-microsoft-com:vml" Requires="v">
                <p:oleObj spid="_x0000_s2170" name="Equation" r:id="rId3" imgW="330120" imgH="203040" progId="Equation.DSMT4">
                  <p:embed/>
                </p:oleObj>
              </mc:Choice>
              <mc:Fallback>
                <p:oleObj name="Equation" r:id="rId3" imgW="330120" imgH="203040" progId="Equation.DSMT4">
                  <p:embed/>
                  <p:pic>
                    <p:nvPicPr>
                      <p:cNvPr id="0" name=""/>
                      <p:cNvPicPr/>
                      <p:nvPr/>
                    </p:nvPicPr>
                    <p:blipFill>
                      <a:blip r:embed="rId4"/>
                      <a:stretch>
                        <a:fillRect/>
                      </a:stretch>
                    </p:blipFill>
                    <p:spPr>
                      <a:xfrm>
                        <a:off x="3497460" y="953147"/>
                        <a:ext cx="939800" cy="50641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21AACA1-107E-48AC-A73C-F65B54935378}"/>
              </a:ext>
            </a:extLst>
          </p:cNvPr>
          <p:cNvGraphicFramePr>
            <a:graphicFrameLocks noChangeAspect="1"/>
          </p:cNvGraphicFramePr>
          <p:nvPr>
            <p:extLst>
              <p:ext uri="{D42A27DB-BD31-4B8C-83A1-F6EECF244321}">
                <p14:modId xmlns:p14="http://schemas.microsoft.com/office/powerpoint/2010/main" val="4258777177"/>
              </p:ext>
            </p:extLst>
          </p:nvPr>
        </p:nvGraphicFramePr>
        <p:xfrm>
          <a:off x="500157" y="1379478"/>
          <a:ext cx="3033713" cy="1139825"/>
        </p:xfrm>
        <a:graphic>
          <a:graphicData uri="http://schemas.openxmlformats.org/presentationml/2006/ole">
            <mc:AlternateContent xmlns:mc="http://schemas.openxmlformats.org/markup-compatibility/2006">
              <mc:Choice xmlns:v="urn:schemas-microsoft-com:vml" Requires="v">
                <p:oleObj spid="_x0000_s2171" name="Equation" r:id="rId5" imgW="990360" imgH="457200" progId="Equation.DSMT4">
                  <p:embed/>
                </p:oleObj>
              </mc:Choice>
              <mc:Fallback>
                <p:oleObj name="Equation" r:id="rId5" imgW="990360" imgH="457200" progId="Equation.DSMT4">
                  <p:embed/>
                  <p:pic>
                    <p:nvPicPr>
                      <p:cNvPr id="0" name=""/>
                      <p:cNvPicPr/>
                      <p:nvPr/>
                    </p:nvPicPr>
                    <p:blipFill>
                      <a:blip r:embed="rId6"/>
                      <a:stretch>
                        <a:fillRect/>
                      </a:stretch>
                    </p:blipFill>
                    <p:spPr>
                      <a:xfrm>
                        <a:off x="500157" y="1379478"/>
                        <a:ext cx="3033713" cy="113982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1C2EA6CD-9664-43B8-B9F7-3206D99838DF}"/>
              </a:ext>
            </a:extLst>
          </p:cNvPr>
          <p:cNvGraphicFramePr>
            <a:graphicFrameLocks noChangeAspect="1"/>
          </p:cNvGraphicFramePr>
          <p:nvPr>
            <p:extLst>
              <p:ext uri="{D42A27DB-BD31-4B8C-83A1-F6EECF244321}">
                <p14:modId xmlns:p14="http://schemas.microsoft.com/office/powerpoint/2010/main" val="37265351"/>
              </p:ext>
            </p:extLst>
          </p:nvPr>
        </p:nvGraphicFramePr>
        <p:xfrm>
          <a:off x="5842000" y="2330450"/>
          <a:ext cx="2184400" cy="588963"/>
        </p:xfrm>
        <a:graphic>
          <a:graphicData uri="http://schemas.openxmlformats.org/presentationml/2006/ole">
            <mc:AlternateContent xmlns:mc="http://schemas.openxmlformats.org/markup-compatibility/2006">
              <mc:Choice xmlns:v="urn:schemas-microsoft-com:vml" Requires="v">
                <p:oleObj spid="_x0000_s2172" name="Equation" r:id="rId7" imgW="799920" imgH="228600" progId="Equation.DSMT4">
                  <p:embed/>
                </p:oleObj>
              </mc:Choice>
              <mc:Fallback>
                <p:oleObj name="Equation" r:id="rId7" imgW="799920" imgH="228600" progId="Equation.DSMT4">
                  <p:embed/>
                  <p:pic>
                    <p:nvPicPr>
                      <p:cNvPr id="0" name=""/>
                      <p:cNvPicPr/>
                      <p:nvPr/>
                    </p:nvPicPr>
                    <p:blipFill>
                      <a:blip r:embed="rId8"/>
                      <a:stretch>
                        <a:fillRect/>
                      </a:stretch>
                    </p:blipFill>
                    <p:spPr>
                      <a:xfrm>
                        <a:off x="5842000" y="2330450"/>
                        <a:ext cx="2184400" cy="588963"/>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526CCD97-4F5E-44FC-B900-3A98CBD7801B}"/>
              </a:ext>
            </a:extLst>
          </p:cNvPr>
          <p:cNvGraphicFramePr>
            <a:graphicFrameLocks noChangeAspect="1"/>
          </p:cNvGraphicFramePr>
          <p:nvPr>
            <p:extLst>
              <p:ext uri="{D42A27DB-BD31-4B8C-83A1-F6EECF244321}">
                <p14:modId xmlns:p14="http://schemas.microsoft.com/office/powerpoint/2010/main" val="2480796831"/>
              </p:ext>
            </p:extLst>
          </p:nvPr>
        </p:nvGraphicFramePr>
        <p:xfrm>
          <a:off x="554038" y="2846388"/>
          <a:ext cx="1054100" cy="569912"/>
        </p:xfrm>
        <a:graphic>
          <a:graphicData uri="http://schemas.openxmlformats.org/presentationml/2006/ole">
            <mc:AlternateContent xmlns:mc="http://schemas.openxmlformats.org/markup-compatibility/2006">
              <mc:Choice xmlns:v="urn:schemas-microsoft-com:vml" Requires="v">
                <p:oleObj spid="_x0000_s2173" name="Equation" r:id="rId9" imgW="419040" imgH="241200" progId="Equation.DSMT4">
                  <p:embed/>
                </p:oleObj>
              </mc:Choice>
              <mc:Fallback>
                <p:oleObj name="Equation" r:id="rId9" imgW="419040" imgH="241200" progId="Equation.DSMT4">
                  <p:embed/>
                  <p:pic>
                    <p:nvPicPr>
                      <p:cNvPr id="0" name=""/>
                      <p:cNvPicPr/>
                      <p:nvPr/>
                    </p:nvPicPr>
                    <p:blipFill>
                      <a:blip r:embed="rId10"/>
                      <a:stretch>
                        <a:fillRect/>
                      </a:stretch>
                    </p:blipFill>
                    <p:spPr>
                      <a:xfrm>
                        <a:off x="554038" y="2846388"/>
                        <a:ext cx="1054100" cy="569912"/>
                      </a:xfrm>
                      <a:prstGeom prst="rect">
                        <a:avLst/>
                      </a:prstGeom>
                    </p:spPr>
                  </p:pic>
                </p:oleObj>
              </mc:Fallback>
            </mc:AlternateContent>
          </a:graphicData>
        </a:graphic>
      </p:graphicFrame>
    </p:spTree>
    <p:extLst>
      <p:ext uri="{BB962C8B-B14F-4D97-AF65-F5344CB8AC3E}">
        <p14:creationId xmlns:p14="http://schemas.microsoft.com/office/powerpoint/2010/main" val="173298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a:latin typeface="+mn-lt"/>
              </a:rPr>
              <a:t>           được tạo ra bởi n đa thức bậc m, mỗi đa thức bậc m cần m+1 hệ số chưa xác định. Như vậy để có </a:t>
            </a:r>
          </a:p>
          <a:p>
            <a:pPr marL="0" indent="0">
              <a:buNone/>
            </a:pPr>
            <a:r>
              <a:rPr lang="en-US">
                <a:latin typeface="+mn-lt"/>
              </a:rPr>
              <a:t>  được            thì cần n*(m+1) hệ số </a:t>
            </a:r>
          </a:p>
          <a:p>
            <a:pPr marL="0" indent="0">
              <a:buNone/>
            </a:pPr>
            <a:r>
              <a:rPr lang="en-US">
                <a:latin typeface="+mn-lt"/>
              </a:rPr>
              <a:t>  Theo cách chia đoạn                                              thì có </a:t>
            </a:r>
          </a:p>
          <a:p>
            <a:pPr marL="0" indent="0">
              <a:buNone/>
            </a:pPr>
            <a:r>
              <a:rPr lang="en-US">
                <a:latin typeface="+mn-lt"/>
              </a:rPr>
              <a:t>  n-1 điểm nối                   .Tại các điểm đó thì hàm</a:t>
            </a:r>
          </a:p>
          <a:p>
            <a:pPr marL="0" indent="0">
              <a:buNone/>
            </a:pPr>
            <a:r>
              <a:rPr lang="en-US">
                <a:latin typeface="+mn-lt"/>
              </a:rPr>
              <a:t>  có đạo hàm liên tục đến cấp m-1, nghĩa là đã có m*</a:t>
            </a:r>
          </a:p>
          <a:p>
            <a:pPr marL="0" indent="0">
              <a:buNone/>
            </a:pPr>
            <a:r>
              <a:rPr lang="en-US">
                <a:latin typeface="+mn-lt"/>
              </a:rPr>
              <a:t>  (n-1) điều kiện. Vì vậy còn thiếu m+n điều kiện.</a:t>
            </a:r>
          </a:p>
          <a:p>
            <a:pPr marL="0" indent="0">
              <a:buNone/>
            </a:pPr>
            <a:r>
              <a:rPr lang="en-US">
                <a:latin typeface="+mn-lt"/>
              </a:rPr>
              <a:t>  Nhưng tại các điểm      thì                                           đã có</a:t>
            </a:r>
          </a:p>
          <a:p>
            <a:pPr marL="0" indent="0">
              <a:buNone/>
            </a:pPr>
            <a:r>
              <a:rPr lang="en-US">
                <a:latin typeface="+mn-lt"/>
              </a:rPr>
              <a:t>  từ bảng số, nên còn thiếu m-1 điều kiện, điều kiện </a:t>
            </a:r>
          </a:p>
          <a:p>
            <a:pPr marL="0" indent="0">
              <a:buNone/>
            </a:pPr>
            <a:r>
              <a:rPr lang="en-US">
                <a:latin typeface="+mn-lt"/>
              </a:rPr>
              <a:t>  thiếu sẽ được bổ sung nhờ các nút biên                   và</a:t>
            </a:r>
          </a:p>
          <a:p>
            <a:pPr marL="0" indent="0">
              <a:buNone/>
            </a:pPr>
            <a:r>
              <a:rPr lang="en-US">
                <a:latin typeface="+mn-lt"/>
              </a:rPr>
              <a:t>     </a:t>
            </a:r>
          </a:p>
          <a:p>
            <a:pPr marL="0" indent="0">
              <a:buNone/>
            </a:pPr>
            <a:r>
              <a:rPr lang="en-US"/>
              <a:t>  </a:t>
            </a:r>
          </a:p>
        </p:txBody>
      </p:sp>
      <p:graphicFrame>
        <p:nvGraphicFramePr>
          <p:cNvPr id="5" name="Object 4">
            <a:extLst>
              <a:ext uri="{FF2B5EF4-FFF2-40B4-BE49-F238E27FC236}">
                <a16:creationId xmlns:a16="http://schemas.microsoft.com/office/drawing/2014/main" id="{359F3694-5485-4653-9B80-0D4BFEF68F56}"/>
              </a:ext>
            </a:extLst>
          </p:cNvPr>
          <p:cNvGraphicFramePr>
            <a:graphicFrameLocks noChangeAspect="1"/>
          </p:cNvGraphicFramePr>
          <p:nvPr>
            <p:extLst>
              <p:ext uri="{D42A27DB-BD31-4B8C-83A1-F6EECF244321}">
                <p14:modId xmlns:p14="http://schemas.microsoft.com/office/powerpoint/2010/main" val="4122817392"/>
              </p:ext>
            </p:extLst>
          </p:nvPr>
        </p:nvGraphicFramePr>
        <p:xfrm>
          <a:off x="454406" y="963168"/>
          <a:ext cx="1008634" cy="451739"/>
        </p:xfrm>
        <a:graphic>
          <a:graphicData uri="http://schemas.openxmlformats.org/presentationml/2006/ole">
            <mc:AlternateContent xmlns:mc="http://schemas.openxmlformats.org/markup-compatibility/2006">
              <mc:Choice xmlns:v="urn:schemas-microsoft-com:vml" Requires="v">
                <p:oleObj spid="_x0000_s3374" name="Equation" r:id="rId3" imgW="330120" imgH="203040" progId="Equation.DSMT4">
                  <p:embed/>
                </p:oleObj>
              </mc:Choice>
              <mc:Fallback>
                <p:oleObj name="Equation" r:id="rId3" imgW="330120" imgH="203040" progId="Equation.DSMT4">
                  <p:embed/>
                  <p:pic>
                    <p:nvPicPr>
                      <p:cNvPr id="0" name=""/>
                      <p:cNvPicPr/>
                      <p:nvPr/>
                    </p:nvPicPr>
                    <p:blipFill>
                      <a:blip r:embed="rId4"/>
                      <a:stretch>
                        <a:fillRect/>
                      </a:stretch>
                    </p:blipFill>
                    <p:spPr>
                      <a:xfrm>
                        <a:off x="454406" y="963168"/>
                        <a:ext cx="1008634" cy="45173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B50B71E2-5C64-4D26-BF26-82AB5E2BFDE3}"/>
              </a:ext>
            </a:extLst>
          </p:cNvPr>
          <p:cNvGraphicFramePr>
            <a:graphicFrameLocks noChangeAspect="1"/>
          </p:cNvGraphicFramePr>
          <p:nvPr>
            <p:extLst>
              <p:ext uri="{D42A27DB-BD31-4B8C-83A1-F6EECF244321}">
                <p14:modId xmlns:p14="http://schemas.microsoft.com/office/powerpoint/2010/main" val="3026548837"/>
              </p:ext>
            </p:extLst>
          </p:nvPr>
        </p:nvGraphicFramePr>
        <p:xfrm>
          <a:off x="1254136" y="1901110"/>
          <a:ext cx="1009650" cy="451739"/>
        </p:xfrm>
        <a:graphic>
          <a:graphicData uri="http://schemas.openxmlformats.org/presentationml/2006/ole">
            <mc:AlternateContent xmlns:mc="http://schemas.openxmlformats.org/markup-compatibility/2006">
              <mc:Choice xmlns:v="urn:schemas-microsoft-com:vml" Requires="v">
                <p:oleObj spid="_x0000_s3375" name="Equation" r:id="rId5" imgW="1008973" imgH="548706" progId="Equation.DSMT4">
                  <p:embed/>
                </p:oleObj>
              </mc:Choice>
              <mc:Fallback>
                <p:oleObj name="Equation" r:id="rId5" imgW="1008973" imgH="548706" progId="Equation.DSMT4">
                  <p:embed/>
                  <p:pic>
                    <p:nvPicPr>
                      <p:cNvPr id="0" name=""/>
                      <p:cNvPicPr/>
                      <p:nvPr/>
                    </p:nvPicPr>
                    <p:blipFill>
                      <a:blip r:embed="rId6"/>
                      <a:stretch>
                        <a:fillRect/>
                      </a:stretch>
                    </p:blipFill>
                    <p:spPr>
                      <a:xfrm>
                        <a:off x="1254136" y="1901110"/>
                        <a:ext cx="1009650" cy="451739"/>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44A30BC-6510-4C3C-8521-4EB0C8648C00}"/>
              </a:ext>
            </a:extLst>
          </p:cNvPr>
          <p:cNvGraphicFramePr>
            <a:graphicFrameLocks noChangeAspect="1"/>
          </p:cNvGraphicFramePr>
          <p:nvPr>
            <p:extLst>
              <p:ext uri="{D42A27DB-BD31-4B8C-83A1-F6EECF244321}">
                <p14:modId xmlns:p14="http://schemas.microsoft.com/office/powerpoint/2010/main" val="3770124399"/>
              </p:ext>
            </p:extLst>
          </p:nvPr>
        </p:nvGraphicFramePr>
        <p:xfrm>
          <a:off x="3467863" y="2350008"/>
          <a:ext cx="3603498" cy="582613"/>
        </p:xfrm>
        <a:graphic>
          <a:graphicData uri="http://schemas.openxmlformats.org/presentationml/2006/ole">
            <mc:AlternateContent xmlns:mc="http://schemas.openxmlformats.org/markup-compatibility/2006">
              <mc:Choice xmlns:v="urn:schemas-microsoft-com:vml" Requires="v">
                <p:oleObj spid="_x0000_s3376" name="Equation" r:id="rId7" imgW="1168200" imgH="253800" progId="Equation.DSMT4">
                  <p:embed/>
                </p:oleObj>
              </mc:Choice>
              <mc:Fallback>
                <p:oleObj name="Equation" r:id="rId7" imgW="1168200" imgH="253800" progId="Equation.DSMT4">
                  <p:embed/>
                  <p:pic>
                    <p:nvPicPr>
                      <p:cNvPr id="0" name=""/>
                      <p:cNvPicPr/>
                      <p:nvPr/>
                    </p:nvPicPr>
                    <p:blipFill>
                      <a:blip r:embed="rId8"/>
                      <a:stretch>
                        <a:fillRect/>
                      </a:stretch>
                    </p:blipFill>
                    <p:spPr>
                      <a:xfrm>
                        <a:off x="3467863" y="2350008"/>
                        <a:ext cx="3603498" cy="58261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2305277-054B-43A1-B684-BC5D80DC2D69}"/>
              </a:ext>
            </a:extLst>
          </p:cNvPr>
          <p:cNvGraphicFramePr>
            <a:graphicFrameLocks noChangeAspect="1"/>
          </p:cNvGraphicFramePr>
          <p:nvPr>
            <p:extLst>
              <p:ext uri="{D42A27DB-BD31-4B8C-83A1-F6EECF244321}">
                <p14:modId xmlns:p14="http://schemas.microsoft.com/office/powerpoint/2010/main" val="1616987639"/>
              </p:ext>
            </p:extLst>
          </p:nvPr>
        </p:nvGraphicFramePr>
        <p:xfrm>
          <a:off x="2306583" y="2851852"/>
          <a:ext cx="1566862" cy="582942"/>
        </p:xfrm>
        <a:graphic>
          <a:graphicData uri="http://schemas.openxmlformats.org/presentationml/2006/ole">
            <mc:AlternateContent xmlns:mc="http://schemas.openxmlformats.org/markup-compatibility/2006">
              <mc:Choice xmlns:v="urn:schemas-microsoft-com:vml" Requires="v">
                <p:oleObj spid="_x0000_s3377" name="Equation" r:id="rId9" imgW="545760" imgH="253800" progId="Equation.DSMT4">
                  <p:embed/>
                </p:oleObj>
              </mc:Choice>
              <mc:Fallback>
                <p:oleObj name="Equation" r:id="rId9" imgW="545760" imgH="253800" progId="Equation.DSMT4">
                  <p:embed/>
                  <p:pic>
                    <p:nvPicPr>
                      <p:cNvPr id="0" name=""/>
                      <p:cNvPicPr/>
                      <p:nvPr/>
                    </p:nvPicPr>
                    <p:blipFill>
                      <a:blip r:embed="rId10"/>
                      <a:stretch>
                        <a:fillRect/>
                      </a:stretch>
                    </p:blipFill>
                    <p:spPr>
                      <a:xfrm>
                        <a:off x="2306583" y="2851852"/>
                        <a:ext cx="1566862" cy="582942"/>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A005FF7-62FA-4765-9D2F-17BB8597D83C}"/>
              </a:ext>
            </a:extLst>
          </p:cNvPr>
          <p:cNvGraphicFramePr>
            <a:graphicFrameLocks noChangeAspect="1"/>
          </p:cNvGraphicFramePr>
          <p:nvPr>
            <p:extLst>
              <p:ext uri="{D42A27DB-BD31-4B8C-83A1-F6EECF244321}">
                <p14:modId xmlns:p14="http://schemas.microsoft.com/office/powerpoint/2010/main" val="1914283907"/>
              </p:ext>
            </p:extLst>
          </p:nvPr>
        </p:nvGraphicFramePr>
        <p:xfrm>
          <a:off x="7349106" y="2851969"/>
          <a:ext cx="1009650" cy="549275"/>
        </p:xfrm>
        <a:graphic>
          <a:graphicData uri="http://schemas.openxmlformats.org/presentationml/2006/ole">
            <mc:AlternateContent xmlns:mc="http://schemas.openxmlformats.org/markup-compatibility/2006">
              <mc:Choice xmlns:v="urn:schemas-microsoft-com:vml" Requires="v">
                <p:oleObj spid="_x0000_s3378" name="Equation" r:id="rId11" imgW="1008973" imgH="548706" progId="Equation.DSMT4">
                  <p:embed/>
                </p:oleObj>
              </mc:Choice>
              <mc:Fallback>
                <p:oleObj name="Equation" r:id="rId11" imgW="1008973" imgH="548706" progId="Equation.DSMT4">
                  <p:embed/>
                  <p:pic>
                    <p:nvPicPr>
                      <p:cNvPr id="0" name=""/>
                      <p:cNvPicPr/>
                      <p:nvPr/>
                    </p:nvPicPr>
                    <p:blipFill>
                      <a:blip r:embed="rId12"/>
                      <a:stretch>
                        <a:fillRect/>
                      </a:stretch>
                    </p:blipFill>
                    <p:spPr>
                      <a:xfrm>
                        <a:off x="7349106" y="2851969"/>
                        <a:ext cx="1009650" cy="5492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DE57396F-A854-41FA-AB96-09D19EE8B9EC}"/>
              </a:ext>
            </a:extLst>
          </p:cNvPr>
          <p:cNvGraphicFramePr>
            <a:graphicFrameLocks noChangeAspect="1"/>
          </p:cNvGraphicFramePr>
          <p:nvPr>
            <p:extLst>
              <p:ext uri="{D42A27DB-BD31-4B8C-83A1-F6EECF244321}">
                <p14:modId xmlns:p14="http://schemas.microsoft.com/office/powerpoint/2010/main" val="3831379203"/>
              </p:ext>
            </p:extLst>
          </p:nvPr>
        </p:nvGraphicFramePr>
        <p:xfrm>
          <a:off x="3292400" y="4260166"/>
          <a:ext cx="501142" cy="727011"/>
        </p:xfrm>
        <a:graphic>
          <a:graphicData uri="http://schemas.openxmlformats.org/presentationml/2006/ole">
            <mc:AlternateContent xmlns:mc="http://schemas.openxmlformats.org/markup-compatibility/2006">
              <mc:Choice xmlns:v="urn:schemas-microsoft-com:vml" Requires="v">
                <p:oleObj spid="_x0000_s3379" name="Equation" r:id="rId13" imgW="152280" imgH="228600" progId="Equation.DSMT4">
                  <p:embed/>
                </p:oleObj>
              </mc:Choice>
              <mc:Fallback>
                <p:oleObj name="Equation" r:id="rId13" imgW="152280" imgH="228600" progId="Equation.DSMT4">
                  <p:embed/>
                  <p:pic>
                    <p:nvPicPr>
                      <p:cNvPr id="0" name=""/>
                      <p:cNvPicPr/>
                      <p:nvPr/>
                    </p:nvPicPr>
                    <p:blipFill>
                      <a:blip r:embed="rId14"/>
                      <a:stretch>
                        <a:fillRect/>
                      </a:stretch>
                    </p:blipFill>
                    <p:spPr>
                      <a:xfrm>
                        <a:off x="3292400" y="4260166"/>
                        <a:ext cx="501142" cy="727011"/>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22BCB240-C5B5-4F09-8CCE-86F57F45435B}"/>
              </a:ext>
            </a:extLst>
          </p:cNvPr>
          <p:cNvGraphicFramePr>
            <a:graphicFrameLocks noChangeAspect="1"/>
          </p:cNvGraphicFramePr>
          <p:nvPr>
            <p:extLst>
              <p:ext uri="{D42A27DB-BD31-4B8C-83A1-F6EECF244321}">
                <p14:modId xmlns:p14="http://schemas.microsoft.com/office/powerpoint/2010/main" val="1039491062"/>
              </p:ext>
            </p:extLst>
          </p:nvPr>
        </p:nvGraphicFramePr>
        <p:xfrm>
          <a:off x="4182676" y="4415875"/>
          <a:ext cx="2453879" cy="518159"/>
        </p:xfrm>
        <a:graphic>
          <a:graphicData uri="http://schemas.openxmlformats.org/presentationml/2006/ole">
            <mc:AlternateContent xmlns:mc="http://schemas.openxmlformats.org/markup-compatibility/2006">
              <mc:Choice xmlns:v="urn:schemas-microsoft-com:vml" Requires="v">
                <p:oleObj spid="_x0000_s3380" name="Equation" r:id="rId15" imgW="1117440" imgH="228600" progId="Equation.DSMT4">
                  <p:embed/>
                </p:oleObj>
              </mc:Choice>
              <mc:Fallback>
                <p:oleObj name="Equation" r:id="rId15" imgW="1117440" imgH="228600" progId="Equation.DSMT4">
                  <p:embed/>
                  <p:pic>
                    <p:nvPicPr>
                      <p:cNvPr id="0" name=""/>
                      <p:cNvPicPr/>
                      <p:nvPr/>
                    </p:nvPicPr>
                    <p:blipFill>
                      <a:blip r:embed="rId16"/>
                      <a:stretch>
                        <a:fillRect/>
                      </a:stretch>
                    </p:blipFill>
                    <p:spPr>
                      <a:xfrm>
                        <a:off x="4182676" y="4415875"/>
                        <a:ext cx="2453879" cy="518159"/>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D663A700-7638-4081-8CA2-6DB8EDA1BF66}"/>
              </a:ext>
            </a:extLst>
          </p:cNvPr>
          <p:cNvGraphicFramePr>
            <a:graphicFrameLocks noChangeAspect="1"/>
          </p:cNvGraphicFramePr>
          <p:nvPr>
            <p:extLst>
              <p:ext uri="{D42A27DB-BD31-4B8C-83A1-F6EECF244321}">
                <p14:modId xmlns:p14="http://schemas.microsoft.com/office/powerpoint/2010/main" val="899330438"/>
              </p:ext>
            </p:extLst>
          </p:nvPr>
        </p:nvGraphicFramePr>
        <p:xfrm>
          <a:off x="6642155" y="4421440"/>
          <a:ext cx="920002" cy="518158"/>
        </p:xfrm>
        <a:graphic>
          <a:graphicData uri="http://schemas.openxmlformats.org/presentationml/2006/ole">
            <mc:AlternateContent xmlns:mc="http://schemas.openxmlformats.org/markup-compatibility/2006">
              <mc:Choice xmlns:v="urn:schemas-microsoft-com:vml" Requires="v">
                <p:oleObj spid="_x0000_s3381" name="Equation" r:id="rId17" imgW="444240" imgH="241200" progId="Equation.DSMT4">
                  <p:embed/>
                </p:oleObj>
              </mc:Choice>
              <mc:Fallback>
                <p:oleObj name="Equation" r:id="rId17" imgW="444240" imgH="241200" progId="Equation.DSMT4">
                  <p:embed/>
                  <p:pic>
                    <p:nvPicPr>
                      <p:cNvPr id="0" name=""/>
                      <p:cNvPicPr/>
                      <p:nvPr/>
                    </p:nvPicPr>
                    <p:blipFill>
                      <a:blip r:embed="rId18"/>
                      <a:stretch>
                        <a:fillRect/>
                      </a:stretch>
                    </p:blipFill>
                    <p:spPr>
                      <a:xfrm>
                        <a:off x="6642155" y="4421440"/>
                        <a:ext cx="920002" cy="518158"/>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77EB7033-9B60-46EA-8FEB-DF119AEB4355}"/>
              </a:ext>
            </a:extLst>
          </p:cNvPr>
          <p:cNvGraphicFramePr>
            <a:graphicFrameLocks noChangeAspect="1"/>
          </p:cNvGraphicFramePr>
          <p:nvPr>
            <p:extLst>
              <p:ext uri="{D42A27DB-BD31-4B8C-83A1-F6EECF244321}">
                <p14:modId xmlns:p14="http://schemas.microsoft.com/office/powerpoint/2010/main" val="2458398908"/>
              </p:ext>
            </p:extLst>
          </p:nvPr>
        </p:nvGraphicFramePr>
        <p:xfrm>
          <a:off x="6207909" y="5364703"/>
          <a:ext cx="1448073" cy="608964"/>
        </p:xfrm>
        <a:graphic>
          <a:graphicData uri="http://schemas.openxmlformats.org/presentationml/2006/ole">
            <mc:AlternateContent xmlns:mc="http://schemas.openxmlformats.org/markup-compatibility/2006">
              <mc:Choice xmlns:v="urn:schemas-microsoft-com:vml" Requires="v">
                <p:oleObj spid="_x0000_s3382" name="Equation" r:id="rId19" imgW="647640" imgH="228600" progId="Equation.DSMT4">
                  <p:embed/>
                </p:oleObj>
              </mc:Choice>
              <mc:Fallback>
                <p:oleObj name="Equation" r:id="rId19" imgW="647640" imgH="228600" progId="Equation.DSMT4">
                  <p:embed/>
                  <p:pic>
                    <p:nvPicPr>
                      <p:cNvPr id="0" name=""/>
                      <p:cNvPicPr/>
                      <p:nvPr/>
                    </p:nvPicPr>
                    <p:blipFill>
                      <a:blip r:embed="rId20"/>
                      <a:stretch>
                        <a:fillRect/>
                      </a:stretch>
                    </p:blipFill>
                    <p:spPr>
                      <a:xfrm>
                        <a:off x="6207909" y="5364703"/>
                        <a:ext cx="1448073" cy="608964"/>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D167EF82-A854-48EA-8E39-13639C8B8E70}"/>
              </a:ext>
            </a:extLst>
          </p:cNvPr>
          <p:cNvGraphicFramePr>
            <a:graphicFrameLocks noChangeAspect="1"/>
          </p:cNvGraphicFramePr>
          <p:nvPr>
            <p:extLst>
              <p:ext uri="{D42A27DB-BD31-4B8C-83A1-F6EECF244321}">
                <p14:modId xmlns:p14="http://schemas.microsoft.com/office/powerpoint/2010/main" val="3745473767"/>
              </p:ext>
            </p:extLst>
          </p:nvPr>
        </p:nvGraphicFramePr>
        <p:xfrm>
          <a:off x="454406" y="5756681"/>
          <a:ext cx="1703578" cy="608964"/>
        </p:xfrm>
        <a:graphic>
          <a:graphicData uri="http://schemas.openxmlformats.org/presentationml/2006/ole">
            <mc:AlternateContent xmlns:mc="http://schemas.openxmlformats.org/markup-compatibility/2006">
              <mc:Choice xmlns:v="urn:schemas-microsoft-com:vml" Requires="v">
                <p:oleObj spid="_x0000_s3383" name="Equation" r:id="rId21" imgW="634680" imgH="228600" progId="Equation.DSMT4">
                  <p:embed/>
                </p:oleObj>
              </mc:Choice>
              <mc:Fallback>
                <p:oleObj name="Equation" r:id="rId21" imgW="634680" imgH="228600" progId="Equation.DSMT4">
                  <p:embed/>
                  <p:pic>
                    <p:nvPicPr>
                      <p:cNvPr id="0" name=""/>
                      <p:cNvPicPr/>
                      <p:nvPr/>
                    </p:nvPicPr>
                    <p:blipFill>
                      <a:blip r:embed="rId22"/>
                      <a:stretch>
                        <a:fillRect/>
                      </a:stretch>
                    </p:blipFill>
                    <p:spPr>
                      <a:xfrm>
                        <a:off x="454406" y="5756681"/>
                        <a:ext cx="1703578" cy="608964"/>
                      </a:xfrm>
                      <a:prstGeom prst="rect">
                        <a:avLst/>
                      </a:prstGeom>
                    </p:spPr>
                  </p:pic>
                </p:oleObj>
              </mc:Fallback>
            </mc:AlternateContent>
          </a:graphicData>
        </a:graphic>
      </p:graphicFrame>
    </p:spTree>
    <p:extLst>
      <p:ext uri="{BB962C8B-B14F-4D97-AF65-F5344CB8AC3E}">
        <p14:creationId xmlns:p14="http://schemas.microsoft.com/office/powerpoint/2010/main" val="228670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3. Nội dung lí thuyết</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571500" indent="-571500">
              <a:buFont typeface="+mj-lt"/>
              <a:buAutoNum type="romanUcPeriod"/>
            </a:pPr>
            <a:r>
              <a:rPr lang="en-US">
                <a:latin typeface="+mn-lt"/>
              </a:rPr>
              <a:t>Spline bậc 1</a:t>
            </a:r>
          </a:p>
          <a:p>
            <a:pPr marL="0" indent="0">
              <a:buNone/>
            </a:pPr>
            <a:r>
              <a:rPr lang="en-US">
                <a:latin typeface="+mn-lt"/>
              </a:rPr>
              <a:t>          là đa thức bậc nhất nên có dạng:</a:t>
            </a:r>
          </a:p>
          <a:p>
            <a:pPr marL="0" indent="0">
              <a:buNone/>
            </a:pPr>
            <a:r>
              <a:rPr lang="en-US">
                <a:latin typeface="+mn-lt"/>
              </a:rPr>
              <a:t>          =                                          </a:t>
            </a:r>
          </a:p>
          <a:p>
            <a:pPr marL="0" indent="0">
              <a:buNone/>
            </a:pPr>
            <a:r>
              <a:rPr lang="en-US">
                <a:latin typeface="+mn-lt"/>
              </a:rPr>
              <a:t>Khi             ,có</a:t>
            </a:r>
          </a:p>
          <a:p>
            <a:pPr marL="0" indent="0">
              <a:buNone/>
            </a:pPr>
            <a:endParaRPr lang="en-US">
              <a:latin typeface="+mn-lt"/>
            </a:endParaRPr>
          </a:p>
          <a:p>
            <a:pPr marL="0" indent="0">
              <a:buNone/>
            </a:pPr>
            <a:r>
              <a:rPr lang="en-US">
                <a:latin typeface="+mn-lt"/>
              </a:rPr>
              <a:t>Khi               , có</a:t>
            </a:r>
          </a:p>
          <a:p>
            <a:pPr marL="0" indent="0">
              <a:buNone/>
            </a:pPr>
            <a:endParaRPr lang="en-US">
              <a:latin typeface="+mn-lt"/>
            </a:endParaRPr>
          </a:p>
          <a:p>
            <a:pPr marL="0" indent="0">
              <a:buNone/>
            </a:pPr>
            <a:r>
              <a:rPr lang="en-US">
                <a:latin typeface="+mn-lt"/>
              </a:rPr>
              <a:t> </a:t>
            </a:r>
          </a:p>
          <a:p>
            <a:pPr marL="0" indent="0">
              <a:buNone/>
            </a:pPr>
            <a:endParaRPr lang="en-US"/>
          </a:p>
          <a:p>
            <a:pPr marL="0" indent="0">
              <a:buNone/>
            </a:pPr>
            <a:r>
              <a:rPr lang="en-US"/>
              <a:t>       						          </a:t>
            </a:r>
          </a:p>
          <a:p>
            <a:pPr marL="0" indent="0">
              <a:buNone/>
            </a:pPr>
            <a:endParaRPr lang="en-US"/>
          </a:p>
        </p:txBody>
      </p:sp>
      <p:graphicFrame>
        <p:nvGraphicFramePr>
          <p:cNvPr id="5" name="Object 4">
            <a:extLst>
              <a:ext uri="{FF2B5EF4-FFF2-40B4-BE49-F238E27FC236}">
                <a16:creationId xmlns:a16="http://schemas.microsoft.com/office/drawing/2014/main" id="{1EE1F7E2-8381-43BD-BE45-3CD70C3F2BB8}"/>
              </a:ext>
            </a:extLst>
          </p:cNvPr>
          <p:cNvGraphicFramePr>
            <a:graphicFrameLocks noChangeAspect="1"/>
          </p:cNvGraphicFramePr>
          <p:nvPr>
            <p:extLst>
              <p:ext uri="{D42A27DB-BD31-4B8C-83A1-F6EECF244321}">
                <p14:modId xmlns:p14="http://schemas.microsoft.com/office/powerpoint/2010/main" val="3141154781"/>
              </p:ext>
            </p:extLst>
          </p:nvPr>
        </p:nvGraphicFramePr>
        <p:xfrm>
          <a:off x="323730" y="1450847"/>
          <a:ext cx="801370" cy="536449"/>
        </p:xfrm>
        <a:graphic>
          <a:graphicData uri="http://schemas.openxmlformats.org/presentationml/2006/ole">
            <mc:AlternateContent xmlns:mc="http://schemas.openxmlformats.org/markup-compatibility/2006">
              <mc:Choice xmlns:v="urn:schemas-microsoft-com:vml" Requires="v">
                <p:oleObj spid="_x0000_s4388" name="Equation" r:id="rId3" imgW="355320" imgH="253800" progId="Equation.DSMT4">
                  <p:embed/>
                </p:oleObj>
              </mc:Choice>
              <mc:Fallback>
                <p:oleObj name="Equation" r:id="rId3" imgW="355320" imgH="253800" progId="Equation.DSMT4">
                  <p:embed/>
                  <p:pic>
                    <p:nvPicPr>
                      <p:cNvPr id="0" name=""/>
                      <p:cNvPicPr/>
                      <p:nvPr/>
                    </p:nvPicPr>
                    <p:blipFill>
                      <a:blip r:embed="rId4"/>
                      <a:stretch>
                        <a:fillRect/>
                      </a:stretch>
                    </p:blipFill>
                    <p:spPr>
                      <a:xfrm>
                        <a:off x="323730" y="1450847"/>
                        <a:ext cx="801370" cy="53644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47471D2-833B-4D15-8082-229B308EA62F}"/>
              </a:ext>
            </a:extLst>
          </p:cNvPr>
          <p:cNvGraphicFramePr>
            <a:graphicFrameLocks noChangeAspect="1"/>
          </p:cNvGraphicFramePr>
          <p:nvPr>
            <p:extLst>
              <p:ext uri="{D42A27DB-BD31-4B8C-83A1-F6EECF244321}">
                <p14:modId xmlns:p14="http://schemas.microsoft.com/office/powerpoint/2010/main" val="1356807285"/>
              </p:ext>
            </p:extLst>
          </p:nvPr>
        </p:nvGraphicFramePr>
        <p:xfrm>
          <a:off x="332291" y="1957008"/>
          <a:ext cx="801687" cy="536575"/>
        </p:xfrm>
        <a:graphic>
          <a:graphicData uri="http://schemas.openxmlformats.org/presentationml/2006/ole">
            <mc:AlternateContent xmlns:mc="http://schemas.openxmlformats.org/markup-compatibility/2006">
              <mc:Choice xmlns:v="urn:schemas-microsoft-com:vml" Requires="v">
                <p:oleObj spid="_x0000_s4389" name="Equation" r:id="rId5" imgW="801709" imgH="536448" progId="Equation.DSMT4">
                  <p:embed/>
                </p:oleObj>
              </mc:Choice>
              <mc:Fallback>
                <p:oleObj name="Equation" r:id="rId5" imgW="801709" imgH="536448" progId="Equation.DSMT4">
                  <p:embed/>
                  <p:pic>
                    <p:nvPicPr>
                      <p:cNvPr id="0" name=""/>
                      <p:cNvPicPr/>
                      <p:nvPr/>
                    </p:nvPicPr>
                    <p:blipFill>
                      <a:blip r:embed="rId6"/>
                      <a:stretch>
                        <a:fillRect/>
                      </a:stretch>
                    </p:blipFill>
                    <p:spPr>
                      <a:xfrm>
                        <a:off x="332291" y="1957008"/>
                        <a:ext cx="801687" cy="5365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41AC0BF-1BF3-455F-95B3-BAF7D93EF063}"/>
              </a:ext>
            </a:extLst>
          </p:cNvPr>
          <p:cNvGraphicFramePr>
            <a:graphicFrameLocks noChangeAspect="1"/>
          </p:cNvGraphicFramePr>
          <p:nvPr>
            <p:extLst>
              <p:ext uri="{D42A27DB-BD31-4B8C-83A1-F6EECF244321}">
                <p14:modId xmlns:p14="http://schemas.microsoft.com/office/powerpoint/2010/main" val="1510777979"/>
              </p:ext>
            </p:extLst>
          </p:nvPr>
        </p:nvGraphicFramePr>
        <p:xfrm>
          <a:off x="1452563" y="1931988"/>
          <a:ext cx="4013200" cy="547687"/>
        </p:xfrm>
        <a:graphic>
          <a:graphicData uri="http://schemas.openxmlformats.org/presentationml/2006/ole">
            <mc:AlternateContent xmlns:mc="http://schemas.openxmlformats.org/markup-compatibility/2006">
              <mc:Choice xmlns:v="urn:schemas-microsoft-com:vml" Requires="v">
                <p:oleObj spid="_x0000_s4390" name="Equation" r:id="rId7" imgW="1841400" imgH="253800" progId="Equation.DSMT4">
                  <p:embed/>
                </p:oleObj>
              </mc:Choice>
              <mc:Fallback>
                <p:oleObj name="Equation" r:id="rId7" imgW="1841400" imgH="253800" progId="Equation.DSMT4">
                  <p:embed/>
                  <p:pic>
                    <p:nvPicPr>
                      <p:cNvPr id="0" name=""/>
                      <p:cNvPicPr/>
                      <p:nvPr/>
                    </p:nvPicPr>
                    <p:blipFill>
                      <a:blip r:embed="rId8"/>
                      <a:stretch>
                        <a:fillRect/>
                      </a:stretch>
                    </p:blipFill>
                    <p:spPr>
                      <a:xfrm>
                        <a:off x="1452563" y="1931988"/>
                        <a:ext cx="4013200" cy="54768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522DD82-F671-416D-A48F-593A873BF585}"/>
              </a:ext>
            </a:extLst>
          </p:cNvPr>
          <p:cNvGraphicFramePr>
            <a:graphicFrameLocks noChangeAspect="1"/>
          </p:cNvGraphicFramePr>
          <p:nvPr>
            <p:extLst>
              <p:ext uri="{D42A27DB-BD31-4B8C-83A1-F6EECF244321}">
                <p14:modId xmlns:p14="http://schemas.microsoft.com/office/powerpoint/2010/main" val="1730347817"/>
              </p:ext>
            </p:extLst>
          </p:nvPr>
        </p:nvGraphicFramePr>
        <p:xfrm>
          <a:off x="895350" y="2484438"/>
          <a:ext cx="792163" cy="542925"/>
        </p:xfrm>
        <a:graphic>
          <a:graphicData uri="http://schemas.openxmlformats.org/presentationml/2006/ole">
            <mc:AlternateContent xmlns:mc="http://schemas.openxmlformats.org/markup-compatibility/2006">
              <mc:Choice xmlns:v="urn:schemas-microsoft-com:vml" Requires="v">
                <p:oleObj spid="_x0000_s4391" name="Equation" r:id="rId9" imgW="380880" imgH="228600" progId="Equation.DSMT4">
                  <p:embed/>
                </p:oleObj>
              </mc:Choice>
              <mc:Fallback>
                <p:oleObj name="Equation" r:id="rId9" imgW="380880" imgH="228600" progId="Equation.DSMT4">
                  <p:embed/>
                  <p:pic>
                    <p:nvPicPr>
                      <p:cNvPr id="0" name=""/>
                      <p:cNvPicPr/>
                      <p:nvPr/>
                    </p:nvPicPr>
                    <p:blipFill>
                      <a:blip r:embed="rId10"/>
                      <a:stretch>
                        <a:fillRect/>
                      </a:stretch>
                    </p:blipFill>
                    <p:spPr>
                      <a:xfrm>
                        <a:off x="895350" y="2484438"/>
                        <a:ext cx="792163" cy="5429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34E1463-AE96-4DEE-84A9-34F376B5D1CA}"/>
              </a:ext>
            </a:extLst>
          </p:cNvPr>
          <p:cNvGraphicFramePr>
            <a:graphicFrameLocks noChangeAspect="1"/>
          </p:cNvGraphicFramePr>
          <p:nvPr>
            <p:extLst>
              <p:ext uri="{D42A27DB-BD31-4B8C-83A1-F6EECF244321}">
                <p14:modId xmlns:p14="http://schemas.microsoft.com/office/powerpoint/2010/main" val="3019081728"/>
              </p:ext>
            </p:extLst>
          </p:nvPr>
        </p:nvGraphicFramePr>
        <p:xfrm>
          <a:off x="2454275" y="2268538"/>
          <a:ext cx="4733925" cy="971550"/>
        </p:xfrm>
        <a:graphic>
          <a:graphicData uri="http://schemas.openxmlformats.org/presentationml/2006/ole">
            <mc:AlternateContent xmlns:mc="http://schemas.openxmlformats.org/markup-compatibility/2006">
              <mc:Choice xmlns:v="urn:schemas-microsoft-com:vml" Requires="v">
                <p:oleObj spid="_x0000_s4392" name="Equation" r:id="rId11" imgW="2044440" imgH="431640" progId="Equation.DSMT4">
                  <p:embed/>
                </p:oleObj>
              </mc:Choice>
              <mc:Fallback>
                <p:oleObj name="Equation" r:id="rId11" imgW="2044440" imgH="431640" progId="Equation.DSMT4">
                  <p:embed/>
                  <p:pic>
                    <p:nvPicPr>
                      <p:cNvPr id="0" name=""/>
                      <p:cNvPicPr/>
                      <p:nvPr/>
                    </p:nvPicPr>
                    <p:blipFill>
                      <a:blip r:embed="rId12"/>
                      <a:stretch>
                        <a:fillRect/>
                      </a:stretch>
                    </p:blipFill>
                    <p:spPr>
                      <a:xfrm>
                        <a:off x="2454275" y="2268538"/>
                        <a:ext cx="4733925" cy="97155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F2FCB90A-CEF1-423D-97EE-36922BF544E6}"/>
              </a:ext>
            </a:extLst>
          </p:cNvPr>
          <p:cNvGraphicFramePr>
            <a:graphicFrameLocks noChangeAspect="1"/>
          </p:cNvGraphicFramePr>
          <p:nvPr>
            <p:extLst>
              <p:ext uri="{D42A27DB-BD31-4B8C-83A1-F6EECF244321}">
                <p14:modId xmlns:p14="http://schemas.microsoft.com/office/powerpoint/2010/main" val="527469244"/>
              </p:ext>
            </p:extLst>
          </p:nvPr>
        </p:nvGraphicFramePr>
        <p:xfrm>
          <a:off x="774700" y="3519488"/>
          <a:ext cx="1271588" cy="527050"/>
        </p:xfrm>
        <a:graphic>
          <a:graphicData uri="http://schemas.openxmlformats.org/presentationml/2006/ole">
            <mc:AlternateContent xmlns:mc="http://schemas.openxmlformats.org/markup-compatibility/2006">
              <mc:Choice xmlns:v="urn:schemas-microsoft-com:vml" Requires="v">
                <p:oleObj spid="_x0000_s4393" name="Equation" r:id="rId13" imgW="469800" imgH="228600" progId="Equation.DSMT4">
                  <p:embed/>
                </p:oleObj>
              </mc:Choice>
              <mc:Fallback>
                <p:oleObj name="Equation" r:id="rId13" imgW="469800" imgH="228600" progId="Equation.DSMT4">
                  <p:embed/>
                  <p:pic>
                    <p:nvPicPr>
                      <p:cNvPr id="0" name=""/>
                      <p:cNvPicPr/>
                      <p:nvPr/>
                    </p:nvPicPr>
                    <p:blipFill>
                      <a:blip r:embed="rId14"/>
                      <a:stretch>
                        <a:fillRect/>
                      </a:stretch>
                    </p:blipFill>
                    <p:spPr>
                      <a:xfrm>
                        <a:off x="774700" y="3519488"/>
                        <a:ext cx="1271588" cy="527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3D351D6-480A-4661-AB65-9059D52F890E}"/>
              </a:ext>
            </a:extLst>
          </p:cNvPr>
          <p:cNvGraphicFramePr>
            <a:graphicFrameLocks noChangeAspect="1"/>
          </p:cNvGraphicFramePr>
          <p:nvPr>
            <p:extLst>
              <p:ext uri="{D42A27DB-BD31-4B8C-83A1-F6EECF244321}">
                <p14:modId xmlns:p14="http://schemas.microsoft.com/office/powerpoint/2010/main" val="2355445188"/>
              </p:ext>
            </p:extLst>
          </p:nvPr>
        </p:nvGraphicFramePr>
        <p:xfrm>
          <a:off x="2679700" y="3300413"/>
          <a:ext cx="5114925" cy="981075"/>
        </p:xfrm>
        <a:graphic>
          <a:graphicData uri="http://schemas.openxmlformats.org/presentationml/2006/ole">
            <mc:AlternateContent xmlns:mc="http://schemas.openxmlformats.org/markup-compatibility/2006">
              <mc:Choice xmlns:v="urn:schemas-microsoft-com:vml" Requires="v">
                <p:oleObj spid="_x0000_s4394" name="Equation" r:id="rId15" imgW="2387520" imgH="431640" progId="Equation.DSMT4">
                  <p:embed/>
                </p:oleObj>
              </mc:Choice>
              <mc:Fallback>
                <p:oleObj name="Equation" r:id="rId15" imgW="2387520" imgH="431640" progId="Equation.DSMT4">
                  <p:embed/>
                  <p:pic>
                    <p:nvPicPr>
                      <p:cNvPr id="0" name=""/>
                      <p:cNvPicPr/>
                      <p:nvPr/>
                    </p:nvPicPr>
                    <p:blipFill>
                      <a:blip r:embed="rId16"/>
                      <a:stretch>
                        <a:fillRect/>
                      </a:stretch>
                    </p:blipFill>
                    <p:spPr>
                      <a:xfrm>
                        <a:off x="2679700" y="3300413"/>
                        <a:ext cx="5114925" cy="981075"/>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9D60CBC8-1FD3-4ED4-A8AC-9B39731075E8}"/>
              </a:ext>
            </a:extLst>
          </p:cNvPr>
          <p:cNvGraphicFramePr>
            <a:graphicFrameLocks noChangeAspect="1"/>
          </p:cNvGraphicFramePr>
          <p:nvPr>
            <p:extLst>
              <p:ext uri="{D42A27DB-BD31-4B8C-83A1-F6EECF244321}">
                <p14:modId xmlns:p14="http://schemas.microsoft.com/office/powerpoint/2010/main" val="101553485"/>
              </p:ext>
            </p:extLst>
          </p:nvPr>
        </p:nvGraphicFramePr>
        <p:xfrm>
          <a:off x="338138" y="4560888"/>
          <a:ext cx="5054600" cy="971550"/>
        </p:xfrm>
        <a:graphic>
          <a:graphicData uri="http://schemas.openxmlformats.org/presentationml/2006/ole">
            <mc:AlternateContent xmlns:mc="http://schemas.openxmlformats.org/markup-compatibility/2006">
              <mc:Choice xmlns:v="urn:schemas-microsoft-com:vml" Requires="v">
                <p:oleObj spid="_x0000_s4395" name="Equation" r:id="rId17" imgW="2158920" imgH="431640" progId="Equation.DSMT4">
                  <p:embed/>
                </p:oleObj>
              </mc:Choice>
              <mc:Fallback>
                <p:oleObj name="Equation" r:id="rId17" imgW="2158920" imgH="431640" progId="Equation.DSMT4">
                  <p:embed/>
                  <p:pic>
                    <p:nvPicPr>
                      <p:cNvPr id="0" name=""/>
                      <p:cNvPicPr/>
                      <p:nvPr/>
                    </p:nvPicPr>
                    <p:blipFill>
                      <a:blip r:embed="rId18"/>
                      <a:stretch>
                        <a:fillRect/>
                      </a:stretch>
                    </p:blipFill>
                    <p:spPr>
                      <a:xfrm>
                        <a:off x="338138" y="4560888"/>
                        <a:ext cx="5054600" cy="97155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3460911A-372C-4D13-AA3E-331D4B5C94F4}"/>
              </a:ext>
            </a:extLst>
          </p:cNvPr>
          <p:cNvGraphicFramePr>
            <a:graphicFrameLocks noChangeAspect="1"/>
          </p:cNvGraphicFramePr>
          <p:nvPr>
            <p:extLst>
              <p:ext uri="{D42A27DB-BD31-4B8C-83A1-F6EECF244321}">
                <p14:modId xmlns:p14="http://schemas.microsoft.com/office/powerpoint/2010/main" val="3558134715"/>
              </p:ext>
            </p:extLst>
          </p:nvPr>
        </p:nvGraphicFramePr>
        <p:xfrm>
          <a:off x="5649913" y="4686300"/>
          <a:ext cx="1277937" cy="582613"/>
        </p:xfrm>
        <a:graphic>
          <a:graphicData uri="http://schemas.openxmlformats.org/presentationml/2006/ole">
            <mc:AlternateContent xmlns:mc="http://schemas.openxmlformats.org/markup-compatibility/2006">
              <mc:Choice xmlns:v="urn:schemas-microsoft-com:vml" Requires="v">
                <p:oleObj spid="_x0000_s4396" name="Equation" r:id="rId19" imgW="419040" imgH="241200" progId="Equation.DSMT4">
                  <p:embed/>
                </p:oleObj>
              </mc:Choice>
              <mc:Fallback>
                <p:oleObj name="Equation" r:id="rId19" imgW="419040" imgH="241200" progId="Equation.DSMT4">
                  <p:embed/>
                  <p:pic>
                    <p:nvPicPr>
                      <p:cNvPr id="0" name=""/>
                      <p:cNvPicPr/>
                      <p:nvPr/>
                    </p:nvPicPr>
                    <p:blipFill>
                      <a:blip r:embed="rId20"/>
                      <a:stretch>
                        <a:fillRect/>
                      </a:stretch>
                    </p:blipFill>
                    <p:spPr>
                      <a:xfrm>
                        <a:off x="5649913" y="4686300"/>
                        <a:ext cx="1277937" cy="582613"/>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BE148B4-7691-4C48-AE13-EBCA1DDBDBA3}"/>
              </a:ext>
            </a:extLst>
          </p:cNvPr>
          <p:cNvGraphicFramePr>
            <a:graphicFrameLocks noChangeAspect="1"/>
          </p:cNvGraphicFramePr>
          <p:nvPr>
            <p:extLst>
              <p:ext uri="{D42A27DB-BD31-4B8C-83A1-F6EECF244321}">
                <p14:modId xmlns:p14="http://schemas.microsoft.com/office/powerpoint/2010/main" val="1100046695"/>
              </p:ext>
            </p:extLst>
          </p:nvPr>
        </p:nvGraphicFramePr>
        <p:xfrm>
          <a:off x="6500813" y="5720056"/>
          <a:ext cx="2019300" cy="384175"/>
        </p:xfrm>
        <a:graphic>
          <a:graphicData uri="http://schemas.openxmlformats.org/presentationml/2006/ole">
            <mc:AlternateContent xmlns:mc="http://schemas.openxmlformats.org/markup-compatibility/2006">
              <mc:Choice xmlns:v="urn:schemas-microsoft-com:vml" Requires="v">
                <p:oleObj spid="_x0000_s4397" name="Equation" r:id="rId21" imgW="863280" imgH="228600" progId="Equation.DSMT4">
                  <p:embed/>
                </p:oleObj>
              </mc:Choice>
              <mc:Fallback>
                <p:oleObj name="Equation" r:id="rId21" imgW="863280" imgH="228600" progId="Equation.DSMT4">
                  <p:embed/>
                  <p:pic>
                    <p:nvPicPr>
                      <p:cNvPr id="0" name=""/>
                      <p:cNvPicPr/>
                      <p:nvPr/>
                    </p:nvPicPr>
                    <p:blipFill>
                      <a:blip r:embed="rId22"/>
                      <a:stretch>
                        <a:fillRect/>
                      </a:stretch>
                    </p:blipFill>
                    <p:spPr>
                      <a:xfrm>
                        <a:off x="6500813" y="5720056"/>
                        <a:ext cx="2019300" cy="384175"/>
                      </a:xfrm>
                      <a:prstGeom prst="rect">
                        <a:avLst/>
                      </a:prstGeom>
                    </p:spPr>
                  </p:pic>
                </p:oleObj>
              </mc:Fallback>
            </mc:AlternateContent>
          </a:graphicData>
        </a:graphic>
      </p:graphicFrame>
    </p:spTree>
    <p:extLst>
      <p:ext uri="{BB962C8B-B14F-4D97-AF65-F5344CB8AC3E}">
        <p14:creationId xmlns:p14="http://schemas.microsoft.com/office/powerpoint/2010/main" val="41137706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3267EA44385C645A61F527470A803C6" ma:contentTypeVersion="7" ma:contentTypeDescription="Tạo tài liệu mới." ma:contentTypeScope="" ma:versionID="ac03004efc05595d1de8cefc9178c0e3">
  <xsd:schema xmlns:xsd="http://www.w3.org/2001/XMLSchema" xmlns:xs="http://www.w3.org/2001/XMLSchema" xmlns:p="http://schemas.microsoft.com/office/2006/metadata/properties" xmlns:ns2="c0b09c89-4db7-4272-96b1-7857f8178130" xmlns:ns3="fafca14e-5926-4aba-b21c-859abbd99a94" targetNamespace="http://schemas.microsoft.com/office/2006/metadata/properties" ma:root="true" ma:fieldsID="db8cfebfa5fe6ab96ba9e90de5a49753" ns2:_="" ns3:_="">
    <xsd:import namespace="c0b09c89-4db7-4272-96b1-7857f8178130"/>
    <xsd:import namespace="fafca14e-5926-4aba-b21c-859abbd99a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09c89-4db7-4272-96b1-7857f8178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fca14e-5926-4aba-b21c-859abbd99a94"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A31469-02B9-4D74-8298-D6C7009C512C}"/>
</file>

<file path=customXml/itemProps2.xml><?xml version="1.0" encoding="utf-8"?>
<ds:datastoreItem xmlns:ds="http://schemas.openxmlformats.org/officeDocument/2006/customXml" ds:itemID="{9DB58290-BE90-4437-8DA9-EC72AB145DC0}"/>
</file>

<file path=customXml/itemProps3.xml><?xml version="1.0" encoding="utf-8"?>
<ds:datastoreItem xmlns:ds="http://schemas.openxmlformats.org/officeDocument/2006/customXml" ds:itemID="{6FDB209F-5159-4EAA-ACA6-F42FF8A8B3EF}"/>
</file>

<file path=docProps/app.xml><?xml version="1.0" encoding="utf-8"?>
<Properties xmlns="http://schemas.openxmlformats.org/officeDocument/2006/extended-properties" xmlns:vt="http://schemas.openxmlformats.org/officeDocument/2006/docPropsVTypes">
  <Template>Office Theme</Template>
  <TotalTime>1615</TotalTime>
  <Words>1317</Words>
  <Application>Microsoft Office PowerPoint</Application>
  <PresentationFormat>On-screen Show (4:3)</PresentationFormat>
  <Paragraphs>244</Paragraphs>
  <Slides>30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Arial</vt:lpstr>
      <vt:lpstr>Calibri</vt:lpstr>
      <vt:lpstr>Comic Sans MS</vt:lpstr>
      <vt:lpstr>Lato</vt:lpstr>
      <vt:lpstr>Office Theme</vt:lpstr>
      <vt:lpstr>Equation</vt:lpstr>
      <vt:lpstr>PowerPoint Presentation</vt:lpstr>
      <vt:lpstr>Giải tích Số </vt:lpstr>
      <vt:lpstr>PowerPoint Presentation</vt:lpstr>
      <vt:lpstr>Nội dung bài thuyết trình :</vt:lpstr>
      <vt:lpstr>1. Đặt vấn đề</vt:lpstr>
      <vt:lpstr>2. Ý tưởng</vt:lpstr>
      <vt:lpstr>3. Nội dung lí thuyết</vt:lpstr>
      <vt:lpstr>3. Nội dung lí thuyết</vt:lpstr>
      <vt:lpstr>3. Nội dung lí thuyết</vt:lpstr>
      <vt:lpstr>3. Nội dung lí thuyết </vt:lpstr>
      <vt:lpstr>3. Nội dung lí thuyết</vt:lpstr>
      <vt:lpstr>3. Nội dung lí thuyết</vt:lpstr>
      <vt:lpstr>3. Nội dung lí thuyết </vt:lpstr>
      <vt:lpstr>3. Nội dung lí thuyết</vt:lpstr>
      <vt:lpstr>3. Nội dung lí thuyết</vt:lpstr>
      <vt:lpstr>3. Nội dung lí thuyết</vt:lpstr>
      <vt:lpstr>3. Nội dung lí thuyết</vt:lpstr>
      <vt:lpstr>3. Nội dung lí thuyết</vt:lpstr>
      <vt:lpstr>3. Nội dung lí thuyết</vt:lpstr>
      <vt:lpstr>3. Nội dung lí thuyết</vt:lpstr>
      <vt:lpstr>3. Nội dung lí thuyết</vt:lpstr>
      <vt:lpstr>3. Nội dung lí thuyết</vt:lpstr>
      <vt:lpstr>3. Nội dung lí thuyết</vt:lpstr>
      <vt:lpstr>3. Nội dung lí thuyết</vt:lpstr>
      <vt:lpstr>3. Nội dung lí thuyết</vt:lpstr>
      <vt:lpstr>4. Đánh giá sai số, ưu nhược điểm của phương pháp</vt:lpstr>
      <vt:lpstr>4. Đánh giá sai số, ưu nhược điểm của phương pháp </vt:lpstr>
      <vt:lpstr>5. Thuật toán</vt:lpstr>
      <vt:lpstr>5. Thuật toán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Hoang Son 20206165</cp:lastModifiedBy>
  <cp:revision>37</cp:revision>
  <dcterms:created xsi:type="dcterms:W3CDTF">2021-05-28T04:32:29Z</dcterms:created>
  <dcterms:modified xsi:type="dcterms:W3CDTF">2022-01-23T10:49:57Z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0x01010013267EA44385C645A61F527470A803C6</vt:lpwstr>
  </property>
</Properties>
</file>