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Barlow Condensed SemiBold"/>
      <p:regular r:id="rId25"/>
      <p:bold r:id="rId26"/>
      <p:italic r:id="rId27"/>
      <p:boldItalic r:id="rId28"/>
    </p:embeddedFont>
    <p:embeddedFont>
      <p:font typeface="Montserrat"/>
      <p:regular r:id="rId29"/>
      <p:bold r:id="rId30"/>
      <p:italic r:id="rId31"/>
      <p:boldItalic r:id="rId32"/>
    </p:embeddedFont>
    <p:embeddedFont>
      <p:font typeface="Barlow Condensed"/>
      <p:regular r:id="rId33"/>
      <p:bold r:id="rId34"/>
      <p:italic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gV04kkj7z/oBhjIWq6Isf00kHb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CondensedSemiBold-bold.fntdata"/><Relationship Id="rId25" Type="http://schemas.openxmlformats.org/officeDocument/2006/relationships/font" Target="fonts/BarlowCondensedSemiBold-regular.fntdata"/><Relationship Id="rId28" Type="http://schemas.openxmlformats.org/officeDocument/2006/relationships/font" Target="fonts/BarlowCondensedSemiBold-boldItalic.fntdata"/><Relationship Id="rId27" Type="http://schemas.openxmlformats.org/officeDocument/2006/relationships/font" Target="fonts/BarlowCondensedSemi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33" Type="http://schemas.openxmlformats.org/officeDocument/2006/relationships/font" Target="fonts/BarlowCondensed-regular.fntdata"/><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35" Type="http://schemas.openxmlformats.org/officeDocument/2006/relationships/font" Target="fonts/BarlowCondensed-italic.fntdata"/><Relationship Id="rId12" Type="http://schemas.openxmlformats.org/officeDocument/2006/relationships/slide" Target="slides/slide8.xml"/><Relationship Id="rId34" Type="http://schemas.openxmlformats.org/officeDocument/2006/relationships/font" Target="fonts/BarlowCondensed-bold.fntdata"/><Relationship Id="rId15" Type="http://schemas.openxmlformats.org/officeDocument/2006/relationships/slide" Target="slides/slide11.xml"/><Relationship Id="rId37" Type="http://schemas.openxmlformats.org/officeDocument/2006/relationships/font" Target="fonts/Barlow-regular.fntdata"/><Relationship Id="rId14" Type="http://schemas.openxmlformats.org/officeDocument/2006/relationships/slide" Target="slides/slide10.xml"/><Relationship Id="rId36" Type="http://schemas.openxmlformats.org/officeDocument/2006/relationships/font" Target="fonts/BarlowCondensed-boldItalic.fntdata"/><Relationship Id="rId17" Type="http://schemas.openxmlformats.org/officeDocument/2006/relationships/slide" Target="slides/slide13.xml"/><Relationship Id="rId39" Type="http://schemas.openxmlformats.org/officeDocument/2006/relationships/font" Target="fonts/Barlow-italic.fntdata"/><Relationship Id="rId16" Type="http://schemas.openxmlformats.org/officeDocument/2006/relationships/slide" Target="slides/slide12.xml"/><Relationship Id="rId38" Type="http://schemas.openxmlformats.org/officeDocument/2006/relationships/font" Target="fonts/Barlow-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2"/>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2"/>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2"/>
          <p:cNvGrpSpPr/>
          <p:nvPr/>
        </p:nvGrpSpPr>
        <p:grpSpPr>
          <a:xfrm rot="-7199942">
            <a:off x="1013094" y="4239091"/>
            <a:ext cx="1492189" cy="1554017"/>
            <a:chOff x="4445625" y="1829838"/>
            <a:chExt cx="739125" cy="769750"/>
          </a:xfrm>
        </p:grpSpPr>
        <p:sp>
          <p:nvSpPr>
            <p:cNvPr id="12" name="Google Shape;12;p2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2"/>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2"/>
          <p:cNvGrpSpPr/>
          <p:nvPr/>
        </p:nvGrpSpPr>
        <p:grpSpPr>
          <a:xfrm>
            <a:off x="8250213" y="4120884"/>
            <a:ext cx="361129" cy="3106418"/>
            <a:chOff x="6317900" y="1197313"/>
            <a:chExt cx="180700" cy="1554375"/>
          </a:xfrm>
        </p:grpSpPr>
        <p:sp>
          <p:nvSpPr>
            <p:cNvPr id="22" name="Google Shape;22;p2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2"/>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22"/>
          <p:cNvCxnSpPr/>
          <p:nvPr/>
        </p:nvCxnSpPr>
        <p:spPr>
          <a:xfrm flipH="1" rot="436104">
            <a:off x="7342476" y="-138003"/>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30" name="Google Shape;30;p22"/>
          <p:cNvCxnSpPr/>
          <p:nvPr/>
        </p:nvCxnSpPr>
        <p:spPr>
          <a:xfrm flipH="1" rot="436104">
            <a:off x="7694851" y="-273622"/>
            <a:ext cx="713735" cy="700711"/>
          </a:xfrm>
          <a:prstGeom prst="straightConnector1">
            <a:avLst/>
          </a:prstGeom>
          <a:noFill/>
          <a:ln cap="flat" cmpd="sng" w="9525">
            <a:solidFill>
              <a:schemeClr val="dk1"/>
            </a:solidFill>
            <a:prstDash val="solid"/>
            <a:round/>
            <a:headEnd len="sm" w="sm" type="none"/>
            <a:tailEnd len="sm" w="sm" type="none"/>
          </a:ln>
        </p:spPr>
      </p:cxnSp>
      <p:sp>
        <p:nvSpPr>
          <p:cNvPr id="31" name="Google Shape;31;p22"/>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2"/>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2"/>
          <p:cNvGrpSpPr/>
          <p:nvPr/>
        </p:nvGrpSpPr>
        <p:grpSpPr>
          <a:xfrm>
            <a:off x="265900" y="3852516"/>
            <a:ext cx="194400" cy="112209"/>
            <a:chOff x="265900" y="3852516"/>
            <a:chExt cx="194400" cy="112209"/>
          </a:xfrm>
        </p:grpSpPr>
        <p:sp>
          <p:nvSpPr>
            <p:cNvPr id="34" name="Google Shape;34;p2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2"/>
          <p:cNvSpPr txBox="1"/>
          <p:nvPr>
            <p:ph type="ctrTitle"/>
          </p:nvPr>
        </p:nvSpPr>
        <p:spPr>
          <a:xfrm>
            <a:off x="609600" y="1603974"/>
            <a:ext cx="7924800" cy="15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37" name="Google Shape;37;p22"/>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08" name="Shape 408"/>
        <p:cNvGrpSpPr/>
        <p:nvPr/>
      </p:nvGrpSpPr>
      <p:grpSpPr>
        <a:xfrm>
          <a:off x="0" y="0"/>
          <a:ext cx="0" cy="0"/>
          <a:chOff x="0" y="0"/>
          <a:chExt cx="0" cy="0"/>
        </a:xfrm>
      </p:grpSpPr>
      <p:sp>
        <p:nvSpPr>
          <p:cNvPr id="409" name="Google Shape;409;p31"/>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1"/>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31"/>
          <p:cNvGrpSpPr/>
          <p:nvPr/>
        </p:nvGrpSpPr>
        <p:grpSpPr>
          <a:xfrm>
            <a:off x="247775" y="4241825"/>
            <a:ext cx="315575" cy="366750"/>
            <a:chOff x="8558925" y="4522650"/>
            <a:chExt cx="315575" cy="366750"/>
          </a:xfrm>
        </p:grpSpPr>
        <p:grpSp>
          <p:nvGrpSpPr>
            <p:cNvPr id="412" name="Google Shape;412;p31"/>
            <p:cNvGrpSpPr/>
            <p:nvPr/>
          </p:nvGrpSpPr>
          <p:grpSpPr>
            <a:xfrm>
              <a:off x="8558925" y="4629825"/>
              <a:ext cx="107200" cy="107175"/>
              <a:chOff x="4125350" y="1946513"/>
              <a:chExt cx="107200" cy="107175"/>
            </a:xfrm>
          </p:grpSpPr>
          <p:sp>
            <p:nvSpPr>
              <p:cNvPr id="413" name="Google Shape;413;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31"/>
            <p:cNvGrpSpPr/>
            <p:nvPr/>
          </p:nvGrpSpPr>
          <p:grpSpPr>
            <a:xfrm>
              <a:off x="8711325" y="4782225"/>
              <a:ext cx="107200" cy="107175"/>
              <a:chOff x="4125350" y="1946513"/>
              <a:chExt cx="107200" cy="107175"/>
            </a:xfrm>
          </p:grpSpPr>
          <p:sp>
            <p:nvSpPr>
              <p:cNvPr id="416" name="Google Shape;416;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31"/>
            <p:cNvGrpSpPr/>
            <p:nvPr/>
          </p:nvGrpSpPr>
          <p:grpSpPr>
            <a:xfrm>
              <a:off x="8767300" y="4522650"/>
              <a:ext cx="107200" cy="107175"/>
              <a:chOff x="4125350" y="1946513"/>
              <a:chExt cx="107200" cy="107175"/>
            </a:xfrm>
          </p:grpSpPr>
          <p:sp>
            <p:nvSpPr>
              <p:cNvPr id="419" name="Google Shape;419;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1" name="Google Shape;421;p31"/>
          <p:cNvGrpSpPr/>
          <p:nvPr/>
        </p:nvGrpSpPr>
        <p:grpSpPr>
          <a:xfrm flipH="1">
            <a:off x="8729625" y="951866"/>
            <a:ext cx="194400" cy="112209"/>
            <a:chOff x="265900" y="3852516"/>
            <a:chExt cx="194400" cy="112209"/>
          </a:xfrm>
        </p:grpSpPr>
        <p:sp>
          <p:nvSpPr>
            <p:cNvPr id="422" name="Google Shape;422;p3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31"/>
          <p:cNvGrpSpPr/>
          <p:nvPr/>
        </p:nvGrpSpPr>
        <p:grpSpPr>
          <a:xfrm>
            <a:off x="-763675" y="-500525"/>
            <a:ext cx="1476900" cy="1476900"/>
            <a:chOff x="8632950" y="-311150"/>
            <a:chExt cx="1476900" cy="1476900"/>
          </a:xfrm>
        </p:grpSpPr>
        <p:sp>
          <p:nvSpPr>
            <p:cNvPr id="425" name="Google Shape;425;p31"/>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1"/>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31"/>
          <p:cNvGrpSpPr/>
          <p:nvPr/>
        </p:nvGrpSpPr>
        <p:grpSpPr>
          <a:xfrm>
            <a:off x="8430775" y="4167100"/>
            <a:ext cx="1476900" cy="1476900"/>
            <a:chOff x="8632950" y="-311150"/>
            <a:chExt cx="1476900" cy="1476900"/>
          </a:xfrm>
        </p:grpSpPr>
        <p:sp>
          <p:nvSpPr>
            <p:cNvPr id="428" name="Google Shape;428;p31"/>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1"/>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31"/>
          <p:cNvGrpSpPr/>
          <p:nvPr/>
        </p:nvGrpSpPr>
        <p:grpSpPr>
          <a:xfrm>
            <a:off x="3529283" y="4464921"/>
            <a:ext cx="1540760" cy="1387652"/>
            <a:chOff x="3632834" y="4464921"/>
            <a:chExt cx="1540760" cy="1387652"/>
          </a:xfrm>
        </p:grpSpPr>
        <p:sp>
          <p:nvSpPr>
            <p:cNvPr id="431" name="Google Shape;431;p31"/>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31"/>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33" name="Shape 433"/>
        <p:cNvGrpSpPr/>
        <p:nvPr/>
      </p:nvGrpSpPr>
      <p:grpSpPr>
        <a:xfrm>
          <a:off x="0" y="0"/>
          <a:ext cx="0" cy="0"/>
          <a:chOff x="0" y="0"/>
          <a:chExt cx="0" cy="0"/>
        </a:xfrm>
      </p:grpSpPr>
      <p:sp>
        <p:nvSpPr>
          <p:cNvPr id="434" name="Google Shape;434;p32"/>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2"/>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32"/>
          <p:cNvGrpSpPr/>
          <p:nvPr/>
        </p:nvGrpSpPr>
        <p:grpSpPr>
          <a:xfrm>
            <a:off x="-827467" y="4151471"/>
            <a:ext cx="1540760" cy="1387652"/>
            <a:chOff x="3632834" y="4464921"/>
            <a:chExt cx="1540760" cy="1387652"/>
          </a:xfrm>
        </p:grpSpPr>
        <p:sp>
          <p:nvSpPr>
            <p:cNvPr id="437" name="Google Shape;437;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39" name="Google Shape;439;p32"/>
          <p:cNvGrpSpPr/>
          <p:nvPr/>
        </p:nvGrpSpPr>
        <p:grpSpPr>
          <a:xfrm>
            <a:off x="7893908" y="4151471"/>
            <a:ext cx="1540760" cy="1387652"/>
            <a:chOff x="3632834" y="4464921"/>
            <a:chExt cx="1540760" cy="1387652"/>
          </a:xfrm>
        </p:grpSpPr>
        <p:sp>
          <p:nvSpPr>
            <p:cNvPr id="440" name="Google Shape;440;p32"/>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32"/>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42" name="Google Shape;442;p32"/>
          <p:cNvGrpSpPr/>
          <p:nvPr/>
        </p:nvGrpSpPr>
        <p:grpSpPr>
          <a:xfrm flipH="1" rot="10800000">
            <a:off x="8625038" y="-1089991"/>
            <a:ext cx="361129" cy="3106418"/>
            <a:chOff x="6317900" y="1197313"/>
            <a:chExt cx="180700" cy="1554375"/>
          </a:xfrm>
        </p:grpSpPr>
        <p:sp>
          <p:nvSpPr>
            <p:cNvPr id="443" name="Google Shape;443;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2"/>
          <p:cNvGrpSpPr/>
          <p:nvPr/>
        </p:nvGrpSpPr>
        <p:grpSpPr>
          <a:xfrm rot="10800000">
            <a:off x="157813" y="-1894141"/>
            <a:ext cx="361129" cy="3106418"/>
            <a:chOff x="6317900" y="1197313"/>
            <a:chExt cx="180700" cy="1554375"/>
          </a:xfrm>
        </p:grpSpPr>
        <p:sp>
          <p:nvSpPr>
            <p:cNvPr id="450" name="Google Shape;450;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32"/>
          <p:cNvGrpSpPr/>
          <p:nvPr/>
        </p:nvGrpSpPr>
        <p:grpSpPr>
          <a:xfrm rot="-5400000">
            <a:off x="8647825" y="2989950"/>
            <a:ext cx="315575" cy="366750"/>
            <a:chOff x="8558925" y="4522650"/>
            <a:chExt cx="315575" cy="366750"/>
          </a:xfrm>
        </p:grpSpPr>
        <p:grpSp>
          <p:nvGrpSpPr>
            <p:cNvPr id="457" name="Google Shape;457;p32"/>
            <p:cNvGrpSpPr/>
            <p:nvPr/>
          </p:nvGrpSpPr>
          <p:grpSpPr>
            <a:xfrm>
              <a:off x="8558925" y="4629825"/>
              <a:ext cx="107200" cy="107175"/>
              <a:chOff x="4125350" y="1946513"/>
              <a:chExt cx="107200" cy="107175"/>
            </a:xfrm>
          </p:grpSpPr>
          <p:sp>
            <p:nvSpPr>
              <p:cNvPr id="458" name="Google Shape;458;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32"/>
            <p:cNvGrpSpPr/>
            <p:nvPr/>
          </p:nvGrpSpPr>
          <p:grpSpPr>
            <a:xfrm>
              <a:off x="8711325" y="4782225"/>
              <a:ext cx="107200" cy="107175"/>
              <a:chOff x="4125350" y="1946513"/>
              <a:chExt cx="107200" cy="107175"/>
            </a:xfrm>
          </p:grpSpPr>
          <p:sp>
            <p:nvSpPr>
              <p:cNvPr id="461" name="Google Shape;461;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32"/>
            <p:cNvGrpSpPr/>
            <p:nvPr/>
          </p:nvGrpSpPr>
          <p:grpSpPr>
            <a:xfrm>
              <a:off x="8767300" y="4522650"/>
              <a:ext cx="107200" cy="107175"/>
              <a:chOff x="4125350" y="1946513"/>
              <a:chExt cx="107200" cy="107175"/>
            </a:xfrm>
          </p:grpSpPr>
          <p:sp>
            <p:nvSpPr>
              <p:cNvPr id="464" name="Google Shape;464;p32"/>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2"/>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6" name="Google Shape;466;p32"/>
          <p:cNvGrpSpPr/>
          <p:nvPr/>
        </p:nvGrpSpPr>
        <p:grpSpPr>
          <a:xfrm flipH="1" rot="10800000">
            <a:off x="208200" y="3117216"/>
            <a:ext cx="194400" cy="112209"/>
            <a:chOff x="265900" y="3852516"/>
            <a:chExt cx="194400" cy="112209"/>
          </a:xfrm>
        </p:grpSpPr>
        <p:sp>
          <p:nvSpPr>
            <p:cNvPr id="467" name="Google Shape;467;p32"/>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2"/>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23"/>
          <p:cNvSpPr txBox="1"/>
          <p:nvPr>
            <p:ph idx="1" type="subTitle"/>
          </p:nvPr>
        </p:nvSpPr>
        <p:spPr>
          <a:xfrm>
            <a:off x="164827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0" name="Google Shape;40;p23"/>
          <p:cNvSpPr txBox="1"/>
          <p:nvPr>
            <p:ph idx="2" type="subTitle"/>
          </p:nvPr>
        </p:nvSpPr>
        <p:spPr>
          <a:xfrm>
            <a:off x="552092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1" name="Google Shape;41;p23"/>
          <p:cNvSpPr txBox="1"/>
          <p:nvPr>
            <p:ph idx="3" type="subTitle"/>
          </p:nvPr>
        </p:nvSpPr>
        <p:spPr>
          <a:xfrm>
            <a:off x="164827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2" name="Google Shape;42;p23"/>
          <p:cNvSpPr txBox="1"/>
          <p:nvPr>
            <p:ph idx="4" type="subTitle"/>
          </p:nvPr>
        </p:nvSpPr>
        <p:spPr>
          <a:xfrm>
            <a:off x="552092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3" name="Google Shape;43;p23"/>
          <p:cNvSpPr txBox="1"/>
          <p:nvPr>
            <p:ph idx="5" type="subTitle"/>
          </p:nvPr>
        </p:nvSpPr>
        <p:spPr>
          <a:xfrm>
            <a:off x="164827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4" name="Google Shape;44;p23"/>
          <p:cNvSpPr txBox="1"/>
          <p:nvPr>
            <p:ph idx="6" type="subTitle"/>
          </p:nvPr>
        </p:nvSpPr>
        <p:spPr>
          <a:xfrm>
            <a:off x="552092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5" name="Google Shape;45;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 name="Google Shape;46;p23"/>
          <p:cNvSpPr txBox="1"/>
          <p:nvPr>
            <p:ph idx="7" type="subTitle"/>
          </p:nvPr>
        </p:nvSpPr>
        <p:spPr>
          <a:xfrm>
            <a:off x="164827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7" name="Google Shape;47;p23"/>
          <p:cNvSpPr txBox="1"/>
          <p:nvPr>
            <p:ph idx="8" type="subTitle"/>
          </p:nvPr>
        </p:nvSpPr>
        <p:spPr>
          <a:xfrm>
            <a:off x="552092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8" name="Google Shape;48;p23"/>
          <p:cNvSpPr txBox="1"/>
          <p:nvPr>
            <p:ph idx="9" type="subTitle"/>
          </p:nvPr>
        </p:nvSpPr>
        <p:spPr>
          <a:xfrm>
            <a:off x="164827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9" name="Google Shape;49;p23"/>
          <p:cNvSpPr txBox="1"/>
          <p:nvPr>
            <p:ph idx="13" type="subTitle"/>
          </p:nvPr>
        </p:nvSpPr>
        <p:spPr>
          <a:xfrm>
            <a:off x="552092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0" name="Google Shape;50;p23"/>
          <p:cNvSpPr txBox="1"/>
          <p:nvPr>
            <p:ph idx="14" type="subTitle"/>
          </p:nvPr>
        </p:nvSpPr>
        <p:spPr>
          <a:xfrm>
            <a:off x="164827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1" name="Google Shape;51;p23"/>
          <p:cNvSpPr txBox="1"/>
          <p:nvPr>
            <p:ph idx="15" type="subTitle"/>
          </p:nvPr>
        </p:nvSpPr>
        <p:spPr>
          <a:xfrm>
            <a:off x="552092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2" name="Google Shape;52;p23"/>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23"/>
          <p:cNvGrpSpPr/>
          <p:nvPr/>
        </p:nvGrpSpPr>
        <p:grpSpPr>
          <a:xfrm>
            <a:off x="3833550" y="4634650"/>
            <a:ext cx="1476900" cy="1476900"/>
            <a:chOff x="-802775" y="4608575"/>
            <a:chExt cx="1476900" cy="1476900"/>
          </a:xfrm>
        </p:grpSpPr>
        <p:sp>
          <p:nvSpPr>
            <p:cNvPr id="54" name="Google Shape;54;p23"/>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3"/>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23"/>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23"/>
          <p:cNvGrpSpPr/>
          <p:nvPr/>
        </p:nvGrpSpPr>
        <p:grpSpPr>
          <a:xfrm>
            <a:off x="296900" y="356125"/>
            <a:ext cx="315575" cy="366750"/>
            <a:chOff x="8558925" y="4522650"/>
            <a:chExt cx="315575" cy="366750"/>
          </a:xfrm>
        </p:grpSpPr>
        <p:grpSp>
          <p:nvGrpSpPr>
            <p:cNvPr id="58" name="Google Shape;58;p23"/>
            <p:cNvGrpSpPr/>
            <p:nvPr/>
          </p:nvGrpSpPr>
          <p:grpSpPr>
            <a:xfrm>
              <a:off x="8558925" y="4629825"/>
              <a:ext cx="107200" cy="107175"/>
              <a:chOff x="4125350" y="1946513"/>
              <a:chExt cx="107200" cy="107175"/>
            </a:xfrm>
          </p:grpSpPr>
          <p:sp>
            <p:nvSpPr>
              <p:cNvPr id="59" name="Google Shape;59;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3"/>
            <p:cNvGrpSpPr/>
            <p:nvPr/>
          </p:nvGrpSpPr>
          <p:grpSpPr>
            <a:xfrm>
              <a:off x="8711325" y="4782225"/>
              <a:ext cx="107200" cy="107175"/>
              <a:chOff x="4125350" y="1946513"/>
              <a:chExt cx="107200" cy="107175"/>
            </a:xfrm>
          </p:grpSpPr>
          <p:sp>
            <p:nvSpPr>
              <p:cNvPr id="62" name="Google Shape;62;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23"/>
            <p:cNvGrpSpPr/>
            <p:nvPr/>
          </p:nvGrpSpPr>
          <p:grpSpPr>
            <a:xfrm>
              <a:off x="8767300" y="4522650"/>
              <a:ext cx="107200" cy="107175"/>
              <a:chOff x="4125350" y="1946513"/>
              <a:chExt cx="107200" cy="107175"/>
            </a:xfrm>
          </p:grpSpPr>
          <p:sp>
            <p:nvSpPr>
              <p:cNvPr id="65" name="Google Shape;65;p2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 name="Google Shape;67;p23"/>
          <p:cNvGrpSpPr/>
          <p:nvPr/>
        </p:nvGrpSpPr>
        <p:grpSpPr>
          <a:xfrm flipH="1" rot="10800000">
            <a:off x="232050" y="2876766"/>
            <a:ext cx="194400" cy="112209"/>
            <a:chOff x="265900" y="3852516"/>
            <a:chExt cx="194400" cy="112209"/>
          </a:xfrm>
        </p:grpSpPr>
        <p:sp>
          <p:nvSpPr>
            <p:cNvPr id="68" name="Google Shape;68;p2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23"/>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3"/>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23"/>
          <p:cNvCxnSpPr/>
          <p:nvPr/>
        </p:nvCxnSpPr>
        <p:spPr>
          <a:xfrm flipH="1" rot="436104">
            <a:off x="8926501" y="4361228"/>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73" name="Google Shape;73;p23"/>
          <p:cNvGrpSpPr/>
          <p:nvPr/>
        </p:nvGrpSpPr>
        <p:grpSpPr>
          <a:xfrm flipH="1">
            <a:off x="8617149" y="344931"/>
            <a:ext cx="438754" cy="772904"/>
            <a:chOff x="4950175" y="2998438"/>
            <a:chExt cx="88725" cy="156300"/>
          </a:xfrm>
        </p:grpSpPr>
        <p:sp>
          <p:nvSpPr>
            <p:cNvPr id="74" name="Google Shape;74;p23"/>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3"/>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3"/>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3"/>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3"/>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3"/>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3"/>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3"/>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3"/>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3"/>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3"/>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3"/>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3"/>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3"/>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3"/>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3"/>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3"/>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3"/>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3"/>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3"/>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3"/>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3"/>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3"/>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23"/>
          <p:cNvGrpSpPr/>
          <p:nvPr/>
        </p:nvGrpSpPr>
        <p:grpSpPr>
          <a:xfrm>
            <a:off x="-671216" y="4477896"/>
            <a:ext cx="1391222" cy="1387652"/>
            <a:chOff x="4010510" y="4522646"/>
            <a:chExt cx="1391222" cy="1387652"/>
          </a:xfrm>
        </p:grpSpPr>
        <p:sp>
          <p:nvSpPr>
            <p:cNvPr id="111" name="Google Shape;111;p23"/>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23"/>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24"/>
          <p:cNvSpPr txBox="1"/>
          <p:nvPr>
            <p:ph idx="1" type="subTitle"/>
          </p:nvPr>
        </p:nvSpPr>
        <p:spPr>
          <a:xfrm>
            <a:off x="7393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5" name="Google Shape;115;p24"/>
          <p:cNvSpPr txBox="1"/>
          <p:nvPr>
            <p:ph idx="2" type="subTitle"/>
          </p:nvPr>
        </p:nvSpPr>
        <p:spPr>
          <a:xfrm>
            <a:off x="49017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6" name="Google Shape;116;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24"/>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8" name="Google Shape;118;p24"/>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 name="Google Shape;119;p24"/>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4"/>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24"/>
          <p:cNvGrpSpPr/>
          <p:nvPr/>
        </p:nvGrpSpPr>
        <p:grpSpPr>
          <a:xfrm>
            <a:off x="-827467" y="4151471"/>
            <a:ext cx="1540760" cy="1387652"/>
            <a:chOff x="3632834" y="4464921"/>
            <a:chExt cx="1540760" cy="1387652"/>
          </a:xfrm>
        </p:grpSpPr>
        <p:sp>
          <p:nvSpPr>
            <p:cNvPr id="122" name="Google Shape;122;p24"/>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24"/>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4" name="Google Shape;124;p24"/>
          <p:cNvGrpSpPr/>
          <p:nvPr/>
        </p:nvGrpSpPr>
        <p:grpSpPr>
          <a:xfrm>
            <a:off x="7893908" y="4151471"/>
            <a:ext cx="1540760" cy="1387652"/>
            <a:chOff x="3632834" y="4464921"/>
            <a:chExt cx="1540760" cy="1387652"/>
          </a:xfrm>
        </p:grpSpPr>
        <p:sp>
          <p:nvSpPr>
            <p:cNvPr id="125" name="Google Shape;125;p24"/>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24"/>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7" name="Google Shape;127;p24"/>
          <p:cNvGrpSpPr/>
          <p:nvPr/>
        </p:nvGrpSpPr>
        <p:grpSpPr>
          <a:xfrm flipH="1" rot="10800000">
            <a:off x="8625038" y="-1089991"/>
            <a:ext cx="361129" cy="3106418"/>
            <a:chOff x="6317900" y="1197313"/>
            <a:chExt cx="180700" cy="1554375"/>
          </a:xfrm>
        </p:grpSpPr>
        <p:sp>
          <p:nvSpPr>
            <p:cNvPr id="128" name="Google Shape;128;p2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4"/>
          <p:cNvGrpSpPr/>
          <p:nvPr/>
        </p:nvGrpSpPr>
        <p:grpSpPr>
          <a:xfrm rot="10800000">
            <a:off x="157813" y="-1894141"/>
            <a:ext cx="361129" cy="3106418"/>
            <a:chOff x="6317900" y="1197313"/>
            <a:chExt cx="180700" cy="1554375"/>
          </a:xfrm>
        </p:grpSpPr>
        <p:sp>
          <p:nvSpPr>
            <p:cNvPr id="135" name="Google Shape;135;p24"/>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4"/>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4"/>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4"/>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4"/>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4"/>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4"/>
          <p:cNvGrpSpPr/>
          <p:nvPr/>
        </p:nvGrpSpPr>
        <p:grpSpPr>
          <a:xfrm rot="-5400000">
            <a:off x="8647825" y="2989950"/>
            <a:ext cx="315575" cy="366750"/>
            <a:chOff x="8558925" y="4522650"/>
            <a:chExt cx="315575" cy="366750"/>
          </a:xfrm>
        </p:grpSpPr>
        <p:grpSp>
          <p:nvGrpSpPr>
            <p:cNvPr id="142" name="Google Shape;142;p24"/>
            <p:cNvGrpSpPr/>
            <p:nvPr/>
          </p:nvGrpSpPr>
          <p:grpSpPr>
            <a:xfrm>
              <a:off x="8558925" y="4629825"/>
              <a:ext cx="107200" cy="107175"/>
              <a:chOff x="4125350" y="1946513"/>
              <a:chExt cx="107200" cy="107175"/>
            </a:xfrm>
          </p:grpSpPr>
          <p:sp>
            <p:nvSpPr>
              <p:cNvPr id="143" name="Google Shape;143;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24"/>
            <p:cNvGrpSpPr/>
            <p:nvPr/>
          </p:nvGrpSpPr>
          <p:grpSpPr>
            <a:xfrm>
              <a:off x="8711325" y="4782225"/>
              <a:ext cx="107200" cy="107175"/>
              <a:chOff x="4125350" y="1946513"/>
              <a:chExt cx="107200" cy="107175"/>
            </a:xfrm>
          </p:grpSpPr>
          <p:sp>
            <p:nvSpPr>
              <p:cNvPr id="146" name="Google Shape;146;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4"/>
            <p:cNvGrpSpPr/>
            <p:nvPr/>
          </p:nvGrpSpPr>
          <p:grpSpPr>
            <a:xfrm>
              <a:off x="8767300" y="4522650"/>
              <a:ext cx="107200" cy="107175"/>
              <a:chOff x="4125350" y="1946513"/>
              <a:chExt cx="107200" cy="107175"/>
            </a:xfrm>
          </p:grpSpPr>
          <p:sp>
            <p:nvSpPr>
              <p:cNvPr id="149" name="Google Shape;149;p24"/>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24"/>
          <p:cNvGrpSpPr/>
          <p:nvPr/>
        </p:nvGrpSpPr>
        <p:grpSpPr>
          <a:xfrm flipH="1" rot="10800000">
            <a:off x="208200" y="3117216"/>
            <a:ext cx="194400" cy="112209"/>
            <a:chOff x="265900" y="3852516"/>
            <a:chExt cx="194400" cy="112209"/>
          </a:xfrm>
        </p:grpSpPr>
        <p:sp>
          <p:nvSpPr>
            <p:cNvPr id="152" name="Google Shape;152;p24"/>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25"/>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25"/>
          <p:cNvSpPr txBox="1"/>
          <p:nvPr>
            <p:ph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57" name="Google Shape;157;p25"/>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58" name="Google Shape;158;p25"/>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5"/>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25"/>
          <p:cNvGrpSpPr/>
          <p:nvPr/>
        </p:nvGrpSpPr>
        <p:grpSpPr>
          <a:xfrm flipH="1" rot="10800000">
            <a:off x="-827467" y="-741530"/>
            <a:ext cx="1540760" cy="1387652"/>
            <a:chOff x="3632834" y="4464921"/>
            <a:chExt cx="1540760" cy="1387652"/>
          </a:xfrm>
        </p:grpSpPr>
        <p:sp>
          <p:nvSpPr>
            <p:cNvPr id="161" name="Google Shape;161;p2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25"/>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3" name="Google Shape;163;p25"/>
          <p:cNvGrpSpPr/>
          <p:nvPr/>
        </p:nvGrpSpPr>
        <p:grpSpPr>
          <a:xfrm flipH="1" rot="10800000">
            <a:off x="7893908" y="-741530"/>
            <a:ext cx="1540760" cy="1387652"/>
            <a:chOff x="3632834" y="4464921"/>
            <a:chExt cx="1540760" cy="1387652"/>
          </a:xfrm>
        </p:grpSpPr>
        <p:sp>
          <p:nvSpPr>
            <p:cNvPr id="164" name="Google Shape;164;p2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25"/>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6" name="Google Shape;166;p25"/>
          <p:cNvGrpSpPr/>
          <p:nvPr/>
        </p:nvGrpSpPr>
        <p:grpSpPr>
          <a:xfrm>
            <a:off x="8625038" y="2781167"/>
            <a:ext cx="361129" cy="3106418"/>
            <a:chOff x="6317900" y="1197313"/>
            <a:chExt cx="180700" cy="1554375"/>
          </a:xfrm>
        </p:grpSpPr>
        <p:sp>
          <p:nvSpPr>
            <p:cNvPr id="167" name="Google Shape;167;p2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25"/>
          <p:cNvGrpSpPr/>
          <p:nvPr/>
        </p:nvGrpSpPr>
        <p:grpSpPr>
          <a:xfrm flipH="1">
            <a:off x="157813" y="3585317"/>
            <a:ext cx="361129" cy="3106418"/>
            <a:chOff x="6317900" y="1197313"/>
            <a:chExt cx="180700" cy="1554375"/>
          </a:xfrm>
        </p:grpSpPr>
        <p:sp>
          <p:nvSpPr>
            <p:cNvPr id="174" name="Google Shape;174;p25"/>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5"/>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5"/>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25"/>
          <p:cNvGrpSpPr/>
          <p:nvPr/>
        </p:nvGrpSpPr>
        <p:grpSpPr>
          <a:xfrm flipH="1" rot="-5400000">
            <a:off x="8647825" y="1440894"/>
            <a:ext cx="315575" cy="366750"/>
            <a:chOff x="8558925" y="4522650"/>
            <a:chExt cx="315575" cy="366750"/>
          </a:xfrm>
        </p:grpSpPr>
        <p:grpSp>
          <p:nvGrpSpPr>
            <p:cNvPr id="181" name="Google Shape;181;p25"/>
            <p:cNvGrpSpPr/>
            <p:nvPr/>
          </p:nvGrpSpPr>
          <p:grpSpPr>
            <a:xfrm>
              <a:off x="8558925" y="4629825"/>
              <a:ext cx="107200" cy="107175"/>
              <a:chOff x="4125350" y="1946513"/>
              <a:chExt cx="107200" cy="107175"/>
            </a:xfrm>
          </p:grpSpPr>
          <p:sp>
            <p:nvSpPr>
              <p:cNvPr id="182" name="Google Shape;182;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5"/>
            <p:cNvGrpSpPr/>
            <p:nvPr/>
          </p:nvGrpSpPr>
          <p:grpSpPr>
            <a:xfrm>
              <a:off x="8711325" y="4782225"/>
              <a:ext cx="107200" cy="107175"/>
              <a:chOff x="4125350" y="1946513"/>
              <a:chExt cx="107200" cy="107175"/>
            </a:xfrm>
          </p:grpSpPr>
          <p:sp>
            <p:nvSpPr>
              <p:cNvPr id="185" name="Google Shape;185;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25"/>
            <p:cNvGrpSpPr/>
            <p:nvPr/>
          </p:nvGrpSpPr>
          <p:grpSpPr>
            <a:xfrm>
              <a:off x="8767300" y="4522650"/>
              <a:ext cx="107200" cy="107175"/>
              <a:chOff x="4125350" y="1946513"/>
              <a:chExt cx="107200" cy="107175"/>
            </a:xfrm>
          </p:grpSpPr>
          <p:sp>
            <p:nvSpPr>
              <p:cNvPr id="188" name="Google Shape;188;p2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25"/>
          <p:cNvGrpSpPr/>
          <p:nvPr/>
        </p:nvGrpSpPr>
        <p:grpSpPr>
          <a:xfrm>
            <a:off x="208200" y="1568169"/>
            <a:ext cx="194400" cy="112209"/>
            <a:chOff x="265900" y="3852516"/>
            <a:chExt cx="194400" cy="112209"/>
          </a:xfrm>
        </p:grpSpPr>
        <p:sp>
          <p:nvSpPr>
            <p:cNvPr id="191" name="Google Shape;191;p2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3" name="Shape 193"/>
        <p:cNvGrpSpPr/>
        <p:nvPr/>
      </p:nvGrpSpPr>
      <p:grpSpPr>
        <a:xfrm>
          <a:off x="0" y="0"/>
          <a:ext cx="0" cy="0"/>
          <a:chOff x="0" y="0"/>
          <a:chExt cx="0" cy="0"/>
        </a:xfrm>
      </p:grpSpPr>
      <p:sp>
        <p:nvSpPr>
          <p:cNvPr id="194" name="Google Shape;194;p26"/>
          <p:cNvSpPr txBox="1"/>
          <p:nvPr>
            <p:ph type="title"/>
          </p:nvPr>
        </p:nvSpPr>
        <p:spPr>
          <a:xfrm>
            <a:off x="1695150" y="833975"/>
            <a:ext cx="5753700" cy="3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5" name="Google Shape;195;p26"/>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6"/>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26"/>
          <p:cNvGrpSpPr/>
          <p:nvPr/>
        </p:nvGrpSpPr>
        <p:grpSpPr>
          <a:xfrm rot="5400000">
            <a:off x="4483925" y="4608575"/>
            <a:ext cx="315575" cy="366750"/>
            <a:chOff x="8558925" y="4522650"/>
            <a:chExt cx="315575" cy="366750"/>
          </a:xfrm>
        </p:grpSpPr>
        <p:grpSp>
          <p:nvGrpSpPr>
            <p:cNvPr id="198" name="Google Shape;198;p26"/>
            <p:cNvGrpSpPr/>
            <p:nvPr/>
          </p:nvGrpSpPr>
          <p:grpSpPr>
            <a:xfrm>
              <a:off x="8558925" y="4629825"/>
              <a:ext cx="107200" cy="107175"/>
              <a:chOff x="4125350" y="1946513"/>
              <a:chExt cx="107200" cy="107175"/>
            </a:xfrm>
          </p:grpSpPr>
          <p:sp>
            <p:nvSpPr>
              <p:cNvPr id="199" name="Google Shape;199;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26"/>
            <p:cNvGrpSpPr/>
            <p:nvPr/>
          </p:nvGrpSpPr>
          <p:grpSpPr>
            <a:xfrm>
              <a:off x="8711325" y="4782225"/>
              <a:ext cx="107200" cy="107175"/>
              <a:chOff x="4125350" y="1946513"/>
              <a:chExt cx="107200" cy="107175"/>
            </a:xfrm>
          </p:grpSpPr>
          <p:sp>
            <p:nvSpPr>
              <p:cNvPr id="202" name="Google Shape;202;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26"/>
            <p:cNvGrpSpPr/>
            <p:nvPr/>
          </p:nvGrpSpPr>
          <p:grpSpPr>
            <a:xfrm>
              <a:off x="8767300" y="4522650"/>
              <a:ext cx="107200" cy="107175"/>
              <a:chOff x="4125350" y="1946513"/>
              <a:chExt cx="107200" cy="107175"/>
            </a:xfrm>
          </p:grpSpPr>
          <p:sp>
            <p:nvSpPr>
              <p:cNvPr id="205" name="Google Shape;205;p2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7" name="Google Shape;207;p26"/>
          <p:cNvGrpSpPr/>
          <p:nvPr/>
        </p:nvGrpSpPr>
        <p:grpSpPr>
          <a:xfrm flipH="1" rot="10800000">
            <a:off x="208200" y="783266"/>
            <a:ext cx="194400" cy="112209"/>
            <a:chOff x="265900" y="3852516"/>
            <a:chExt cx="194400" cy="112209"/>
          </a:xfrm>
        </p:grpSpPr>
        <p:sp>
          <p:nvSpPr>
            <p:cNvPr id="208" name="Google Shape;208;p2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26"/>
          <p:cNvGrpSpPr/>
          <p:nvPr/>
        </p:nvGrpSpPr>
        <p:grpSpPr>
          <a:xfrm flipH="1">
            <a:off x="208198" y="4114456"/>
            <a:ext cx="438754" cy="772904"/>
            <a:chOff x="4950175" y="2998438"/>
            <a:chExt cx="88725" cy="156300"/>
          </a:xfrm>
        </p:grpSpPr>
        <p:sp>
          <p:nvSpPr>
            <p:cNvPr id="211" name="Google Shape;211;p26"/>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6"/>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6"/>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6"/>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6"/>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6"/>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6"/>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6"/>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6"/>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6"/>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6"/>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6"/>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6"/>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6"/>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6"/>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6"/>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6"/>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6"/>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6"/>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6"/>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6"/>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6"/>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6"/>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6"/>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6"/>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6"/>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6"/>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6"/>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6"/>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6"/>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6"/>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6"/>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6"/>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6"/>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6"/>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6"/>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26"/>
          <p:cNvGrpSpPr/>
          <p:nvPr/>
        </p:nvGrpSpPr>
        <p:grpSpPr>
          <a:xfrm>
            <a:off x="8027788" y="-937400"/>
            <a:ext cx="1476900" cy="1476900"/>
            <a:chOff x="8632950" y="-311150"/>
            <a:chExt cx="1476900" cy="1476900"/>
          </a:xfrm>
        </p:grpSpPr>
        <p:sp>
          <p:nvSpPr>
            <p:cNvPr id="248" name="Google Shape;248;p2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26"/>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26"/>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252" name="Google Shape;252;p26"/>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27"/>
          <p:cNvSpPr txBox="1"/>
          <p:nvPr>
            <p:ph type="title"/>
          </p:nvPr>
        </p:nvSpPr>
        <p:spPr>
          <a:xfrm>
            <a:off x="716100" y="1169250"/>
            <a:ext cx="35946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5" name="Google Shape;255;p27"/>
          <p:cNvSpPr txBox="1"/>
          <p:nvPr>
            <p:ph idx="1" type="subTitle"/>
          </p:nvPr>
        </p:nvSpPr>
        <p:spPr>
          <a:xfrm>
            <a:off x="716100" y="2739150"/>
            <a:ext cx="35946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256" name="Google Shape;256;p27"/>
          <p:cNvSpPr txBox="1"/>
          <p:nvPr>
            <p:ph idx="2" type="body"/>
          </p:nvPr>
        </p:nvSpPr>
        <p:spPr>
          <a:xfrm>
            <a:off x="45720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7" name="Google Shape;257;p27"/>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27"/>
          <p:cNvGrpSpPr/>
          <p:nvPr/>
        </p:nvGrpSpPr>
        <p:grpSpPr>
          <a:xfrm flipH="1" rot="-5400000">
            <a:off x="4412459" y="4932825"/>
            <a:ext cx="315575" cy="366750"/>
            <a:chOff x="8558925" y="4522650"/>
            <a:chExt cx="315575" cy="366750"/>
          </a:xfrm>
        </p:grpSpPr>
        <p:grpSp>
          <p:nvGrpSpPr>
            <p:cNvPr id="260" name="Google Shape;260;p27"/>
            <p:cNvGrpSpPr/>
            <p:nvPr/>
          </p:nvGrpSpPr>
          <p:grpSpPr>
            <a:xfrm>
              <a:off x="8558925" y="4629825"/>
              <a:ext cx="107200" cy="107175"/>
              <a:chOff x="4125350" y="1946513"/>
              <a:chExt cx="107200" cy="107175"/>
            </a:xfrm>
          </p:grpSpPr>
          <p:sp>
            <p:nvSpPr>
              <p:cNvPr id="261" name="Google Shape;261;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7"/>
            <p:cNvGrpSpPr/>
            <p:nvPr/>
          </p:nvGrpSpPr>
          <p:grpSpPr>
            <a:xfrm>
              <a:off x="8711325" y="4782225"/>
              <a:ext cx="107200" cy="107175"/>
              <a:chOff x="4125350" y="1946513"/>
              <a:chExt cx="107200" cy="107175"/>
            </a:xfrm>
          </p:grpSpPr>
          <p:sp>
            <p:nvSpPr>
              <p:cNvPr id="264" name="Google Shape;264;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27"/>
            <p:cNvGrpSpPr/>
            <p:nvPr/>
          </p:nvGrpSpPr>
          <p:grpSpPr>
            <a:xfrm>
              <a:off x="8767300" y="4522650"/>
              <a:ext cx="107200" cy="107175"/>
              <a:chOff x="4125350" y="1946513"/>
              <a:chExt cx="107200" cy="107175"/>
            </a:xfrm>
          </p:grpSpPr>
          <p:sp>
            <p:nvSpPr>
              <p:cNvPr id="267" name="Google Shape;267;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27"/>
          <p:cNvGrpSpPr/>
          <p:nvPr/>
        </p:nvGrpSpPr>
        <p:grpSpPr>
          <a:xfrm rot="10800000">
            <a:off x="8809359" y="1107516"/>
            <a:ext cx="194400" cy="112209"/>
            <a:chOff x="265900" y="3852516"/>
            <a:chExt cx="194400" cy="112209"/>
          </a:xfrm>
        </p:grpSpPr>
        <p:sp>
          <p:nvSpPr>
            <p:cNvPr id="270" name="Google Shape;270;p2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27"/>
          <p:cNvGrpSpPr/>
          <p:nvPr/>
        </p:nvGrpSpPr>
        <p:grpSpPr>
          <a:xfrm>
            <a:off x="8565007" y="4438706"/>
            <a:ext cx="438754" cy="772904"/>
            <a:chOff x="4950175" y="2998438"/>
            <a:chExt cx="88725" cy="156300"/>
          </a:xfrm>
        </p:grpSpPr>
        <p:sp>
          <p:nvSpPr>
            <p:cNvPr id="273" name="Google Shape;273;p2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27"/>
          <p:cNvGrpSpPr/>
          <p:nvPr/>
        </p:nvGrpSpPr>
        <p:grpSpPr>
          <a:xfrm flipH="1">
            <a:off x="-292729" y="-613150"/>
            <a:ext cx="1476900" cy="1476900"/>
            <a:chOff x="8632950" y="-311150"/>
            <a:chExt cx="1476900" cy="1476900"/>
          </a:xfrm>
        </p:grpSpPr>
        <p:sp>
          <p:nvSpPr>
            <p:cNvPr id="310" name="Google Shape;310;p27"/>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7"/>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27"/>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27"/>
          <p:cNvCxnSpPr/>
          <p:nvPr/>
        </p:nvCxnSpPr>
        <p:spPr>
          <a:xfrm rot="-436104">
            <a:off x="702073" y="5009728"/>
            <a:ext cx="713735" cy="700711"/>
          </a:xfrm>
          <a:prstGeom prst="straightConnector1">
            <a:avLst/>
          </a:prstGeom>
          <a:noFill/>
          <a:ln cap="flat" cmpd="sng" w="9525">
            <a:solidFill>
              <a:schemeClr val="dk1"/>
            </a:solidFill>
            <a:prstDash val="solid"/>
            <a:round/>
            <a:headEnd len="sm" w="sm" type="none"/>
            <a:tailEnd len="sm" w="sm" type="none"/>
          </a:ln>
        </p:spPr>
      </p:cxnSp>
      <p:sp>
        <p:nvSpPr>
          <p:cNvPr id="314" name="Google Shape;314;p27"/>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grpSp>
        <p:nvGrpSpPr>
          <p:cNvPr id="316" name="Google Shape;316;p28"/>
          <p:cNvGrpSpPr/>
          <p:nvPr/>
        </p:nvGrpSpPr>
        <p:grpSpPr>
          <a:xfrm>
            <a:off x="-1229162" y="1461657"/>
            <a:ext cx="1942494" cy="2022980"/>
            <a:chOff x="4445625" y="1829838"/>
            <a:chExt cx="739125" cy="769750"/>
          </a:xfrm>
        </p:grpSpPr>
        <p:sp>
          <p:nvSpPr>
            <p:cNvPr id="317" name="Google Shape;317;p2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28"/>
          <p:cNvGrpSpPr/>
          <p:nvPr/>
        </p:nvGrpSpPr>
        <p:grpSpPr>
          <a:xfrm rot="-5400000">
            <a:off x="8470913" y="1461657"/>
            <a:ext cx="1942494" cy="2022980"/>
            <a:chOff x="4445625" y="1829838"/>
            <a:chExt cx="739125" cy="769750"/>
          </a:xfrm>
        </p:grpSpPr>
        <p:sp>
          <p:nvSpPr>
            <p:cNvPr id="326" name="Google Shape;326;p2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28"/>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335" name="Google Shape;335;p28"/>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8"/>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28"/>
          <p:cNvGrpSpPr/>
          <p:nvPr/>
        </p:nvGrpSpPr>
        <p:grpSpPr>
          <a:xfrm flipH="1">
            <a:off x="4391436" y="4291309"/>
            <a:ext cx="361129" cy="3106418"/>
            <a:chOff x="6317900" y="1197313"/>
            <a:chExt cx="180700" cy="1554375"/>
          </a:xfrm>
        </p:grpSpPr>
        <p:sp>
          <p:nvSpPr>
            <p:cNvPr id="338" name="Google Shape;338;p2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28"/>
          <p:cNvGrpSpPr/>
          <p:nvPr/>
        </p:nvGrpSpPr>
        <p:grpSpPr>
          <a:xfrm flipH="1">
            <a:off x="4352623" y="278531"/>
            <a:ext cx="438754" cy="772904"/>
            <a:chOff x="4950175" y="2998438"/>
            <a:chExt cx="88725" cy="156300"/>
          </a:xfrm>
        </p:grpSpPr>
        <p:sp>
          <p:nvSpPr>
            <p:cNvPr id="345" name="Google Shape;345;p28"/>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8"/>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8"/>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8"/>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8"/>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8"/>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8"/>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8"/>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8"/>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8"/>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8"/>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8"/>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8"/>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8"/>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8"/>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8"/>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8"/>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8"/>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8"/>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8"/>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8"/>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8"/>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8"/>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8"/>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8"/>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8"/>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8"/>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8"/>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8"/>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8"/>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8"/>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8"/>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8"/>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8"/>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8"/>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8"/>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1" name="Shape 381"/>
        <p:cNvGrpSpPr/>
        <p:nvPr/>
      </p:nvGrpSpPr>
      <p:grpSpPr>
        <a:xfrm>
          <a:off x="0" y="0"/>
          <a:ext cx="0" cy="0"/>
          <a:chOff x="0" y="0"/>
          <a:chExt cx="0" cy="0"/>
        </a:xfrm>
      </p:grpSpPr>
      <p:sp>
        <p:nvSpPr>
          <p:cNvPr id="382" name="Google Shape;382;p29"/>
          <p:cNvSpPr txBox="1"/>
          <p:nvPr>
            <p:ph hasCustomPrompt="1" type="title"/>
          </p:nvPr>
        </p:nvSpPr>
        <p:spPr>
          <a:xfrm>
            <a:off x="1766700" y="1533875"/>
            <a:ext cx="5610600" cy="13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83" name="Google Shape;383;p29"/>
          <p:cNvSpPr txBox="1"/>
          <p:nvPr>
            <p:ph idx="1" type="subTitle"/>
          </p:nvPr>
        </p:nvSpPr>
        <p:spPr>
          <a:xfrm>
            <a:off x="1766700" y="2906122"/>
            <a:ext cx="5610600" cy="703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4" name="Google Shape;384;p29"/>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29"/>
          <p:cNvGrpSpPr/>
          <p:nvPr/>
        </p:nvGrpSpPr>
        <p:grpSpPr>
          <a:xfrm rot="5400000">
            <a:off x="4483925" y="4608575"/>
            <a:ext cx="315575" cy="366750"/>
            <a:chOff x="8558925" y="4522650"/>
            <a:chExt cx="315575" cy="366750"/>
          </a:xfrm>
        </p:grpSpPr>
        <p:grpSp>
          <p:nvGrpSpPr>
            <p:cNvPr id="386" name="Google Shape;386;p29"/>
            <p:cNvGrpSpPr/>
            <p:nvPr/>
          </p:nvGrpSpPr>
          <p:grpSpPr>
            <a:xfrm>
              <a:off x="8558925" y="4629825"/>
              <a:ext cx="107200" cy="107175"/>
              <a:chOff x="4125350" y="1946513"/>
              <a:chExt cx="107200" cy="107175"/>
            </a:xfrm>
          </p:grpSpPr>
          <p:sp>
            <p:nvSpPr>
              <p:cNvPr id="387" name="Google Shape;387;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29"/>
            <p:cNvGrpSpPr/>
            <p:nvPr/>
          </p:nvGrpSpPr>
          <p:grpSpPr>
            <a:xfrm>
              <a:off x="8711325" y="4782225"/>
              <a:ext cx="107200" cy="107175"/>
              <a:chOff x="4125350" y="1946513"/>
              <a:chExt cx="107200" cy="107175"/>
            </a:xfrm>
          </p:grpSpPr>
          <p:sp>
            <p:nvSpPr>
              <p:cNvPr id="390" name="Google Shape;390;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29"/>
            <p:cNvGrpSpPr/>
            <p:nvPr/>
          </p:nvGrpSpPr>
          <p:grpSpPr>
            <a:xfrm>
              <a:off x="8767300" y="4522650"/>
              <a:ext cx="107200" cy="107175"/>
              <a:chOff x="4125350" y="1946513"/>
              <a:chExt cx="107200" cy="107175"/>
            </a:xfrm>
          </p:grpSpPr>
          <p:sp>
            <p:nvSpPr>
              <p:cNvPr id="393" name="Google Shape;393;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5" name="Google Shape;395;p29"/>
          <p:cNvGrpSpPr/>
          <p:nvPr/>
        </p:nvGrpSpPr>
        <p:grpSpPr>
          <a:xfrm flipH="1" rot="10800000">
            <a:off x="208200" y="3354166"/>
            <a:ext cx="194400" cy="112209"/>
            <a:chOff x="265900" y="3852516"/>
            <a:chExt cx="194400" cy="112209"/>
          </a:xfrm>
        </p:grpSpPr>
        <p:sp>
          <p:nvSpPr>
            <p:cNvPr id="396" name="Google Shape;396;p2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p29"/>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29"/>
          <p:cNvGrpSpPr/>
          <p:nvPr/>
        </p:nvGrpSpPr>
        <p:grpSpPr>
          <a:xfrm>
            <a:off x="-988628" y="1266621"/>
            <a:ext cx="1391284" cy="1387652"/>
            <a:chOff x="4010510" y="4522646"/>
            <a:chExt cx="1391284" cy="1387652"/>
          </a:xfrm>
        </p:grpSpPr>
        <p:sp>
          <p:nvSpPr>
            <p:cNvPr id="400" name="Google Shape;400;p29"/>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29"/>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02" name="Google Shape;402;p29"/>
          <p:cNvGrpSpPr/>
          <p:nvPr/>
        </p:nvGrpSpPr>
        <p:grpSpPr>
          <a:xfrm rot="10800000">
            <a:off x="8625260" y="2848195"/>
            <a:ext cx="1391284" cy="1387652"/>
            <a:chOff x="4010510" y="4522646"/>
            <a:chExt cx="1391284" cy="1387652"/>
          </a:xfrm>
        </p:grpSpPr>
        <p:sp>
          <p:nvSpPr>
            <p:cNvPr id="403" name="Google Shape;403;p29"/>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 name="Google Shape;404;p29"/>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405" name="Google Shape;405;p29"/>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9"/>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7" name="Shape 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2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
          <p:cNvSpPr txBox="1"/>
          <p:nvPr>
            <p:ph type="ctrTitle"/>
          </p:nvPr>
        </p:nvSpPr>
        <p:spPr>
          <a:xfrm>
            <a:off x="609600" y="1196953"/>
            <a:ext cx="7924800" cy="154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lang="en-US" sz="4000">
                <a:solidFill>
                  <a:schemeClr val="lt1"/>
                </a:solidFill>
                <a:latin typeface="Barlow Condensed"/>
                <a:ea typeface="Barlow Condensed"/>
                <a:cs typeface="Barlow Condensed"/>
                <a:sym typeface="Barlow Condensed"/>
              </a:rPr>
              <a:t>Bài</a:t>
            </a:r>
            <a:r>
              <a:rPr b="0" lang="en-US" sz="4000">
                <a:solidFill>
                  <a:schemeClr val="lt1"/>
                </a:solidFill>
                <a:latin typeface="Barlow Condensed"/>
                <a:ea typeface="Barlow Condensed"/>
                <a:cs typeface="Barlow Condensed"/>
                <a:sym typeface="Barlow Condensed"/>
              </a:rPr>
              <a:t> 03: Học HTML, HTML5 (Tiết 3)</a:t>
            </a:r>
            <a:endParaRPr/>
          </a:p>
        </p:txBody>
      </p:sp>
      <p:grpSp>
        <p:nvGrpSpPr>
          <p:cNvPr id="474" name="Google Shape;474;p1"/>
          <p:cNvGrpSpPr/>
          <p:nvPr/>
        </p:nvGrpSpPr>
        <p:grpSpPr>
          <a:xfrm>
            <a:off x="1117899" y="676118"/>
            <a:ext cx="438754" cy="772904"/>
            <a:chOff x="4950175" y="2998438"/>
            <a:chExt cx="88725" cy="156300"/>
          </a:xfrm>
        </p:grpSpPr>
        <p:sp>
          <p:nvSpPr>
            <p:cNvPr id="475" name="Google Shape;475;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1" name="Google Shape;511;p1"/>
          <p:cNvCxnSpPr/>
          <p:nvPr/>
        </p:nvCxnSpPr>
        <p:spPr>
          <a:xfrm>
            <a:off x="3964350" y="2422896"/>
            <a:ext cx="1215300" cy="0"/>
          </a:xfrm>
          <a:prstGeom prst="straightConnector1">
            <a:avLst/>
          </a:prstGeom>
          <a:noFill/>
          <a:ln cap="flat" cmpd="sng" w="9525">
            <a:solidFill>
              <a:schemeClr val="dk1"/>
            </a:solidFill>
            <a:prstDash val="solid"/>
            <a:round/>
            <a:headEnd len="sm" w="sm" type="none"/>
            <a:tailEnd len="sm" w="sm" type="none"/>
          </a:ln>
        </p:spPr>
      </p:cxnSp>
      <p:grpSp>
        <p:nvGrpSpPr>
          <p:cNvPr id="512" name="Google Shape;512;p1"/>
          <p:cNvGrpSpPr/>
          <p:nvPr/>
        </p:nvGrpSpPr>
        <p:grpSpPr>
          <a:xfrm>
            <a:off x="6143125" y="4405925"/>
            <a:ext cx="315575" cy="366750"/>
            <a:chOff x="6143125" y="4405925"/>
            <a:chExt cx="315575" cy="366750"/>
          </a:xfrm>
        </p:grpSpPr>
        <p:grpSp>
          <p:nvGrpSpPr>
            <p:cNvPr id="513" name="Google Shape;513;p1"/>
            <p:cNvGrpSpPr/>
            <p:nvPr/>
          </p:nvGrpSpPr>
          <p:grpSpPr>
            <a:xfrm>
              <a:off x="6351500" y="4405925"/>
              <a:ext cx="107200" cy="107175"/>
              <a:chOff x="4125350" y="1946513"/>
              <a:chExt cx="107200" cy="107175"/>
            </a:xfrm>
          </p:grpSpPr>
          <p:sp>
            <p:nvSpPr>
              <p:cNvPr id="514" name="Google Shape;514;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1"/>
            <p:cNvGrpSpPr/>
            <p:nvPr/>
          </p:nvGrpSpPr>
          <p:grpSpPr>
            <a:xfrm>
              <a:off x="6143125" y="4513100"/>
              <a:ext cx="107200" cy="107175"/>
              <a:chOff x="4125350" y="1946513"/>
              <a:chExt cx="107200" cy="107175"/>
            </a:xfrm>
          </p:grpSpPr>
          <p:sp>
            <p:nvSpPr>
              <p:cNvPr id="517" name="Google Shape;517;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
            <p:cNvGrpSpPr/>
            <p:nvPr/>
          </p:nvGrpSpPr>
          <p:grpSpPr>
            <a:xfrm>
              <a:off x="6295525" y="4665500"/>
              <a:ext cx="107200" cy="107175"/>
              <a:chOff x="4125350" y="1946513"/>
              <a:chExt cx="107200" cy="107175"/>
            </a:xfrm>
          </p:grpSpPr>
          <p:sp>
            <p:nvSpPr>
              <p:cNvPr id="520" name="Google Shape;520;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10"/>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autocomplete</a:t>
            </a:r>
            <a:r>
              <a:rPr lang="en-US"/>
              <a:t>: Khi bật tính năng tự động điền, trình duyệt sẽ tự động gợi ý các giá trị dựa trên các giá trị mà người dùng đã nhập trước đó.</a:t>
            </a:r>
            <a:endParaRPr/>
          </a:p>
          <a:p>
            <a:pPr indent="-317500" lvl="0" marL="457200" rtl="0" algn="l">
              <a:lnSpc>
                <a:spcPct val="150000"/>
              </a:lnSpc>
              <a:spcBef>
                <a:spcPts val="0"/>
              </a:spcBef>
              <a:spcAft>
                <a:spcPts val="0"/>
              </a:spcAft>
              <a:buSzPts val="1400"/>
              <a:buChar char="●"/>
            </a:pPr>
            <a:r>
              <a:rPr b="1" lang="en-US">
                <a:solidFill>
                  <a:schemeClr val="lt1"/>
                </a:solidFill>
              </a:rPr>
              <a:t>novalidate</a:t>
            </a:r>
            <a:r>
              <a:rPr lang="en-US"/>
              <a:t>: Thuộc tính này đặc tả dữ liệu form không cần phải kiểm tra tính chính xác dữ liệu khi gửi đi. Ví dụ email không cần nhập đúng định dạng vẫn gửi được.</a:t>
            </a:r>
            <a:endParaRPr/>
          </a:p>
        </p:txBody>
      </p:sp>
      <p:sp>
        <p:nvSpPr>
          <p:cNvPr id="589" name="Google Shape;589;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90" name="Google Shape;590;p10"/>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3.2. Form Attributes (Những thuộc tính của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11"/>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&lt;input&gt;</a:t>
            </a:r>
            <a:endParaRPr/>
          </a:p>
          <a:p>
            <a:pPr indent="-317500" lvl="1" marL="914400" rtl="0" algn="l">
              <a:lnSpc>
                <a:spcPct val="150000"/>
              </a:lnSpc>
              <a:spcBef>
                <a:spcPts val="0"/>
              </a:spcBef>
              <a:spcAft>
                <a:spcPts val="0"/>
              </a:spcAft>
              <a:buSzPts val="1400"/>
              <a:buChar char="●"/>
            </a:pPr>
            <a:r>
              <a:rPr lang="en-US"/>
              <a:t>Có thể được hiển thị theo nhiều cách, tùy thuộc vào thuộc tính type.</a:t>
            </a:r>
            <a:endParaRPr/>
          </a:p>
          <a:p>
            <a:pPr indent="-317500" lvl="1" marL="914400" rtl="0" algn="l">
              <a:lnSpc>
                <a:spcPct val="150000"/>
              </a:lnSpc>
              <a:spcBef>
                <a:spcPts val="0"/>
              </a:spcBef>
              <a:spcAft>
                <a:spcPts val="0"/>
              </a:spcAft>
              <a:buSzPts val="1400"/>
              <a:buChar char="●"/>
            </a:pPr>
            <a:r>
              <a:rPr lang="en-US"/>
              <a:t>Mặc định type=”text”.</a:t>
            </a:r>
            <a:endParaRPr/>
          </a:p>
          <a:p>
            <a:pPr indent="-317500" lvl="0" marL="457200" rtl="0" algn="l">
              <a:lnSpc>
                <a:spcPct val="150000"/>
              </a:lnSpc>
              <a:spcBef>
                <a:spcPts val="0"/>
              </a:spcBef>
              <a:spcAft>
                <a:spcPts val="0"/>
              </a:spcAft>
              <a:buSzPts val="1400"/>
              <a:buChar char="●"/>
            </a:pPr>
            <a:r>
              <a:rPr b="1" lang="en-US">
                <a:solidFill>
                  <a:schemeClr val="lt1"/>
                </a:solidFill>
              </a:rPr>
              <a:t>&lt;label&gt;</a:t>
            </a:r>
            <a:endParaRPr b="1">
              <a:solidFill>
                <a:schemeClr val="lt1"/>
              </a:solidFill>
            </a:endParaRPr>
          </a:p>
          <a:p>
            <a:pPr indent="-317500" lvl="1" marL="914400" rtl="0" algn="l">
              <a:lnSpc>
                <a:spcPct val="150000"/>
              </a:lnSpc>
              <a:spcBef>
                <a:spcPts val="0"/>
              </a:spcBef>
              <a:spcAft>
                <a:spcPts val="0"/>
              </a:spcAft>
              <a:buSzPts val="1400"/>
              <a:buChar char="●"/>
            </a:pPr>
            <a:r>
              <a:rPr lang="en-US"/>
              <a:t>Phần tử &lt;label&gt; xác định nhãn cho một số element trong biểu mẫu. Để người dùng hiểu hơn về element đó.</a:t>
            </a:r>
            <a:endParaRPr/>
          </a:p>
          <a:p>
            <a:pPr indent="-317500" lvl="1" marL="914400" rtl="0" algn="l">
              <a:lnSpc>
                <a:spcPct val="150000"/>
              </a:lnSpc>
              <a:spcBef>
                <a:spcPts val="0"/>
              </a:spcBef>
              <a:spcAft>
                <a:spcPts val="0"/>
              </a:spcAft>
              <a:buSzPts val="1400"/>
              <a:buChar char="●"/>
            </a:pPr>
            <a:r>
              <a:rPr b="1" lang="en-US">
                <a:solidFill>
                  <a:schemeClr val="lt1"/>
                </a:solidFill>
              </a:rPr>
              <a:t>Thuộc tính for</a:t>
            </a:r>
            <a:r>
              <a:rPr lang="en-US"/>
              <a:t> của thẻ </a:t>
            </a:r>
            <a:r>
              <a:rPr b="1" lang="en-US">
                <a:solidFill>
                  <a:schemeClr val="lt1"/>
                </a:solidFill>
              </a:rPr>
              <a:t>&lt;label&gt; </a:t>
            </a:r>
            <a:r>
              <a:rPr lang="en-US"/>
              <a:t>phải </a:t>
            </a:r>
            <a:r>
              <a:rPr b="1" lang="en-US">
                <a:solidFill>
                  <a:schemeClr val="lt1"/>
                </a:solidFill>
              </a:rPr>
              <a:t>bằng thuộc tính id </a:t>
            </a:r>
            <a:r>
              <a:rPr lang="en-US"/>
              <a:t>của phần tử </a:t>
            </a:r>
            <a:r>
              <a:rPr b="1" lang="en-US">
                <a:solidFill>
                  <a:schemeClr val="lt1"/>
                </a:solidFill>
              </a:rPr>
              <a:t>&lt;input&gt; </a:t>
            </a:r>
            <a:r>
              <a:rPr lang="en-US"/>
              <a:t>để liên kết chúng lại với nhau. Khi đó, click vào &lt;label&gt; thì con trỏ sẽ tự động focus vào ô input đó (Mở rộng ra có thể áp dụng cho một số kiểu element khác, không chỉ áp dụng cho input).</a:t>
            </a:r>
            <a:endParaRPr/>
          </a:p>
          <a:p>
            <a:pPr indent="-228600" lvl="1" marL="914400" rtl="0" algn="l">
              <a:lnSpc>
                <a:spcPct val="150000"/>
              </a:lnSpc>
              <a:spcBef>
                <a:spcPts val="0"/>
              </a:spcBef>
              <a:spcAft>
                <a:spcPts val="0"/>
              </a:spcAft>
              <a:buSzPts val="1400"/>
              <a:buNone/>
            </a:pPr>
            <a:r>
              <a:t/>
            </a:r>
            <a:endParaRPr/>
          </a:p>
        </p:txBody>
      </p:sp>
      <p:sp>
        <p:nvSpPr>
          <p:cNvPr id="596" name="Google Shape;596;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97" name="Google Shape;597;p11"/>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3.3. Form Elements (Những element trong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2"/>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&lt;select&gt;</a:t>
            </a:r>
            <a:endParaRPr/>
          </a:p>
          <a:p>
            <a:pPr indent="-317500" lvl="1" marL="914400" rtl="0" algn="l">
              <a:lnSpc>
                <a:spcPct val="150000"/>
              </a:lnSpc>
              <a:spcBef>
                <a:spcPts val="0"/>
              </a:spcBef>
              <a:spcAft>
                <a:spcPts val="0"/>
              </a:spcAft>
              <a:buSzPts val="1400"/>
              <a:buChar char="●"/>
            </a:pPr>
            <a:r>
              <a:rPr lang="en-US"/>
              <a:t>Hiển thị dạng danh sách thả xuống (dropdown)</a:t>
            </a:r>
            <a:endParaRPr/>
          </a:p>
          <a:p>
            <a:pPr indent="-317500" lvl="1" marL="914400" rtl="0" algn="l">
              <a:lnSpc>
                <a:spcPct val="150000"/>
              </a:lnSpc>
              <a:spcBef>
                <a:spcPts val="0"/>
              </a:spcBef>
              <a:spcAft>
                <a:spcPts val="0"/>
              </a:spcAft>
              <a:buSzPts val="1400"/>
              <a:buChar char="●"/>
            </a:pPr>
            <a:r>
              <a:rPr lang="en-US"/>
              <a:t>Các thẻ &lt;option&gt; xác định một tùy chọn có thể được chọn. Theo mặc định, mục đầu tiên trong danh sách thả xuống sẽ được chọn. Để thay đổi mặc định lựa chọn thì thêm thuộc tính “selected” vào &lt;option&gt; muốn chọn mặc định.</a:t>
            </a:r>
            <a:endParaRPr/>
          </a:p>
          <a:p>
            <a:pPr indent="-317500" lvl="1" marL="914400" rtl="0" algn="l">
              <a:lnSpc>
                <a:spcPct val="150000"/>
              </a:lnSpc>
              <a:spcBef>
                <a:spcPts val="0"/>
              </a:spcBef>
              <a:spcAft>
                <a:spcPts val="0"/>
              </a:spcAft>
              <a:buSzPts val="1400"/>
              <a:buChar char="●"/>
            </a:pPr>
            <a:r>
              <a:rPr lang="en-US"/>
              <a:t>Sử dụng thuộc tính size để chỉ định số lượng giá trị hiển thị.</a:t>
            </a:r>
            <a:endParaRPr/>
          </a:p>
          <a:p>
            <a:pPr indent="-317500" lvl="1" marL="914400" rtl="0" algn="l">
              <a:lnSpc>
                <a:spcPct val="150000"/>
              </a:lnSpc>
              <a:spcBef>
                <a:spcPts val="0"/>
              </a:spcBef>
              <a:spcAft>
                <a:spcPts val="0"/>
              </a:spcAft>
              <a:buSzPts val="1400"/>
              <a:buChar char="●"/>
            </a:pPr>
            <a:r>
              <a:rPr lang="en-US"/>
              <a:t>Sử dụng thuộc tính “multiple” để cho phép người dùng chọn nhiều giá trị.</a:t>
            </a:r>
            <a:endParaRPr/>
          </a:p>
        </p:txBody>
      </p:sp>
      <p:sp>
        <p:nvSpPr>
          <p:cNvPr id="603" name="Google Shape;603;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04" name="Google Shape;604;p12"/>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3.3. Form Elements (Những element trong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3"/>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&lt;textarea&gt;</a:t>
            </a:r>
            <a:endParaRPr/>
          </a:p>
          <a:p>
            <a:pPr indent="-317500" lvl="1" marL="914400" rtl="0" algn="l">
              <a:lnSpc>
                <a:spcPct val="150000"/>
              </a:lnSpc>
              <a:spcBef>
                <a:spcPts val="0"/>
              </a:spcBef>
              <a:spcAft>
                <a:spcPts val="0"/>
              </a:spcAft>
              <a:buSzPts val="1400"/>
              <a:buChar char="●"/>
            </a:pPr>
            <a:r>
              <a:rPr lang="en-US"/>
              <a:t>Thẻ &lt;textarea&gt; xác định trường nhập liệu nhiều dòng.</a:t>
            </a:r>
            <a:endParaRPr/>
          </a:p>
          <a:p>
            <a:pPr indent="-317500" lvl="1" marL="914400" rtl="0" algn="l">
              <a:lnSpc>
                <a:spcPct val="150000"/>
              </a:lnSpc>
              <a:spcBef>
                <a:spcPts val="0"/>
              </a:spcBef>
              <a:spcAft>
                <a:spcPts val="0"/>
              </a:spcAft>
              <a:buSzPts val="1400"/>
              <a:buChar char="●"/>
            </a:pPr>
            <a:r>
              <a:rPr lang="en-US"/>
              <a:t>Thuộc tính rows chỉ định số dòng hiển thị trong một vùng văn bản.</a:t>
            </a:r>
            <a:endParaRPr/>
          </a:p>
          <a:p>
            <a:pPr indent="-317500" lvl="1" marL="914400" rtl="0" algn="l">
              <a:lnSpc>
                <a:spcPct val="150000"/>
              </a:lnSpc>
              <a:spcBef>
                <a:spcPts val="0"/>
              </a:spcBef>
              <a:spcAft>
                <a:spcPts val="0"/>
              </a:spcAft>
              <a:buSzPts val="1400"/>
              <a:buChar char="●"/>
            </a:pPr>
            <a:r>
              <a:rPr lang="en-US"/>
              <a:t>Thuộc tính cols chỉ định chiều rộng hiển thị của vùng văn bản.</a:t>
            </a:r>
            <a:endParaRPr/>
          </a:p>
          <a:p>
            <a:pPr indent="-317500" lvl="0" marL="457200" rtl="0" algn="l">
              <a:lnSpc>
                <a:spcPct val="150000"/>
              </a:lnSpc>
              <a:spcBef>
                <a:spcPts val="0"/>
              </a:spcBef>
              <a:spcAft>
                <a:spcPts val="0"/>
              </a:spcAft>
              <a:buSzPts val="1400"/>
              <a:buChar char="●"/>
            </a:pPr>
            <a:r>
              <a:rPr b="1" lang="en-US">
                <a:solidFill>
                  <a:schemeClr val="lt1"/>
                </a:solidFill>
              </a:rPr>
              <a:t>&lt;button&gt;</a:t>
            </a:r>
            <a:endParaRPr/>
          </a:p>
          <a:p>
            <a:pPr indent="-317500" lvl="1" marL="914400" rtl="0" algn="l">
              <a:lnSpc>
                <a:spcPct val="150000"/>
              </a:lnSpc>
              <a:spcBef>
                <a:spcPts val="0"/>
              </a:spcBef>
              <a:spcAft>
                <a:spcPts val="0"/>
              </a:spcAft>
              <a:buSzPts val="1400"/>
              <a:buChar char="●"/>
            </a:pPr>
            <a:r>
              <a:rPr lang="en-US"/>
              <a:t>Thẻ &lt;button&gt; xác định nút có thể nhấp.</a:t>
            </a:r>
            <a:endParaRPr/>
          </a:p>
        </p:txBody>
      </p:sp>
      <p:sp>
        <p:nvSpPr>
          <p:cNvPr id="610" name="Google Shape;610;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11" name="Google Shape;611;p13"/>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3.3. Form Elements (Những element trong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4"/>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&lt;input type="text"&gt;</a:t>
            </a:r>
            <a:r>
              <a:rPr lang="en-US">
                <a:solidFill>
                  <a:schemeClr val="dk1"/>
                </a:solidFill>
              </a:rPr>
              <a:t>: </a:t>
            </a:r>
            <a:r>
              <a:rPr lang="en-US"/>
              <a:t>Dùng để nhập text.</a:t>
            </a:r>
            <a:endParaRPr/>
          </a:p>
          <a:p>
            <a:pPr indent="-317500" lvl="0" marL="457200" rtl="0" algn="l">
              <a:lnSpc>
                <a:spcPct val="150000"/>
              </a:lnSpc>
              <a:spcBef>
                <a:spcPts val="0"/>
              </a:spcBef>
              <a:spcAft>
                <a:spcPts val="0"/>
              </a:spcAft>
              <a:buSzPts val="1400"/>
              <a:buChar char="●"/>
            </a:pPr>
            <a:r>
              <a:rPr b="1" lang="en-US">
                <a:solidFill>
                  <a:schemeClr val="lt1"/>
                </a:solidFill>
              </a:rPr>
              <a:t>&lt;input type="email"&gt;</a:t>
            </a:r>
            <a:r>
              <a:rPr lang="en-US">
                <a:solidFill>
                  <a:schemeClr val="dk1"/>
                </a:solidFill>
              </a:rPr>
              <a:t>: </a:t>
            </a:r>
            <a:r>
              <a:rPr lang="en-US"/>
              <a:t>Dùng để nhập email.</a:t>
            </a:r>
            <a:endParaRPr/>
          </a:p>
          <a:p>
            <a:pPr indent="-317500" lvl="0" marL="457200" rtl="0" algn="l">
              <a:lnSpc>
                <a:spcPct val="150000"/>
              </a:lnSpc>
              <a:spcBef>
                <a:spcPts val="0"/>
              </a:spcBef>
              <a:spcAft>
                <a:spcPts val="0"/>
              </a:spcAft>
              <a:buSzPts val="1400"/>
              <a:buChar char="●"/>
            </a:pPr>
            <a:r>
              <a:rPr b="1" lang="en-US">
                <a:solidFill>
                  <a:schemeClr val="lt1"/>
                </a:solidFill>
              </a:rPr>
              <a:t>&lt;input type="password"&gt;</a:t>
            </a:r>
            <a:r>
              <a:rPr lang="en-US">
                <a:solidFill>
                  <a:schemeClr val="dk1"/>
                </a:solidFill>
              </a:rPr>
              <a:t>: </a:t>
            </a:r>
            <a:r>
              <a:rPr lang="en-US"/>
              <a:t>Dùng để nhập mật khẩu.</a:t>
            </a:r>
            <a:endParaRPr/>
          </a:p>
          <a:p>
            <a:pPr indent="-317500" lvl="0" marL="457200" rtl="0" algn="l">
              <a:lnSpc>
                <a:spcPct val="150000"/>
              </a:lnSpc>
              <a:spcBef>
                <a:spcPts val="0"/>
              </a:spcBef>
              <a:spcAft>
                <a:spcPts val="0"/>
              </a:spcAft>
              <a:buSzPts val="1400"/>
              <a:buChar char="●"/>
            </a:pPr>
            <a:r>
              <a:rPr b="1" lang="en-US">
                <a:solidFill>
                  <a:schemeClr val="lt1"/>
                </a:solidFill>
              </a:rPr>
              <a:t>&lt;input type="number"&gt;</a:t>
            </a:r>
            <a:r>
              <a:rPr lang="en-US">
                <a:solidFill>
                  <a:schemeClr val="dk1"/>
                </a:solidFill>
              </a:rPr>
              <a:t>: </a:t>
            </a:r>
            <a:r>
              <a:rPr lang="en-US"/>
              <a:t>Dùng để nhập số, không nhập được chữ cái.</a:t>
            </a:r>
            <a:endParaRPr/>
          </a:p>
          <a:p>
            <a:pPr indent="-317500" lvl="0" marL="457200" rtl="0" algn="l">
              <a:lnSpc>
                <a:spcPct val="150000"/>
              </a:lnSpc>
              <a:spcBef>
                <a:spcPts val="0"/>
              </a:spcBef>
              <a:spcAft>
                <a:spcPts val="0"/>
              </a:spcAft>
              <a:buSzPts val="1400"/>
              <a:buChar char="●"/>
            </a:pPr>
            <a:r>
              <a:rPr b="1" lang="en-US">
                <a:solidFill>
                  <a:schemeClr val="lt1"/>
                </a:solidFill>
              </a:rPr>
              <a:t>&lt;input type="date"&gt;</a:t>
            </a:r>
            <a:r>
              <a:rPr lang="en-US">
                <a:solidFill>
                  <a:schemeClr val="dk1"/>
                </a:solidFill>
              </a:rPr>
              <a:t>: </a:t>
            </a:r>
            <a:r>
              <a:rPr lang="en-US"/>
              <a:t>Dùng để chọn: năm, tháng, ngày.</a:t>
            </a:r>
            <a:endParaRPr/>
          </a:p>
          <a:p>
            <a:pPr indent="-317500" lvl="0" marL="457200" rtl="0" algn="l">
              <a:lnSpc>
                <a:spcPct val="150000"/>
              </a:lnSpc>
              <a:spcBef>
                <a:spcPts val="0"/>
              </a:spcBef>
              <a:spcAft>
                <a:spcPts val="0"/>
              </a:spcAft>
              <a:buSzPts val="1400"/>
              <a:buChar char="●"/>
            </a:pPr>
            <a:r>
              <a:rPr b="1" lang="en-US">
                <a:solidFill>
                  <a:schemeClr val="lt1"/>
                </a:solidFill>
              </a:rPr>
              <a:t>&lt;input type="time"&gt;</a:t>
            </a:r>
            <a:r>
              <a:rPr lang="en-US">
                <a:solidFill>
                  <a:schemeClr val="dk1"/>
                </a:solidFill>
              </a:rPr>
              <a:t>: </a:t>
            </a:r>
            <a:r>
              <a:rPr lang="en-US"/>
              <a:t>Dùng để chọn: giờ, phút, giây.</a:t>
            </a:r>
            <a:endParaRPr/>
          </a:p>
          <a:p>
            <a:pPr indent="-317500" lvl="0" marL="457200" rtl="0" algn="l">
              <a:lnSpc>
                <a:spcPct val="150000"/>
              </a:lnSpc>
              <a:spcBef>
                <a:spcPts val="0"/>
              </a:spcBef>
              <a:spcAft>
                <a:spcPts val="0"/>
              </a:spcAft>
              <a:buSzPts val="1400"/>
              <a:buChar char="●"/>
            </a:pPr>
            <a:r>
              <a:rPr b="1" lang="en-US">
                <a:solidFill>
                  <a:schemeClr val="lt1"/>
                </a:solidFill>
              </a:rPr>
              <a:t>&lt;input type="datetime-local"&gt;</a:t>
            </a:r>
            <a:r>
              <a:rPr lang="en-US">
                <a:solidFill>
                  <a:schemeClr val="dk1"/>
                </a:solidFill>
              </a:rPr>
              <a:t>: </a:t>
            </a:r>
            <a:r>
              <a:rPr lang="en-US"/>
              <a:t>Dùng để chọn: năm, tháng, ngày, giờ, phút, giây.</a:t>
            </a:r>
            <a:endParaRPr/>
          </a:p>
          <a:p>
            <a:pPr indent="-317500" lvl="0" marL="457200" rtl="0" algn="l">
              <a:lnSpc>
                <a:spcPct val="150000"/>
              </a:lnSpc>
              <a:spcBef>
                <a:spcPts val="0"/>
              </a:spcBef>
              <a:spcAft>
                <a:spcPts val="0"/>
              </a:spcAft>
              <a:buSzPts val="1400"/>
              <a:buChar char="●"/>
            </a:pPr>
            <a:r>
              <a:rPr b="1" lang="en-US">
                <a:solidFill>
                  <a:schemeClr val="lt1"/>
                </a:solidFill>
              </a:rPr>
              <a:t>&lt;input type="file"&gt;</a:t>
            </a:r>
            <a:r>
              <a:rPr lang="en-US">
                <a:solidFill>
                  <a:schemeClr val="dk1"/>
                </a:solidFill>
              </a:rPr>
              <a:t>: </a:t>
            </a:r>
            <a:r>
              <a:rPr lang="en-US"/>
              <a:t>Dùng để tải file lên.</a:t>
            </a:r>
            <a:endParaRPr/>
          </a:p>
          <a:p>
            <a:pPr indent="-317500" lvl="0" marL="457200" rtl="0" algn="l">
              <a:lnSpc>
                <a:spcPct val="150000"/>
              </a:lnSpc>
              <a:spcBef>
                <a:spcPts val="0"/>
              </a:spcBef>
              <a:spcAft>
                <a:spcPts val="0"/>
              </a:spcAft>
              <a:buSzPts val="1400"/>
              <a:buChar char="●"/>
            </a:pPr>
            <a:r>
              <a:rPr b="1" lang="en-US">
                <a:solidFill>
                  <a:schemeClr val="lt1"/>
                </a:solidFill>
              </a:rPr>
              <a:t>&lt;input type="checkbox"&gt;</a:t>
            </a:r>
            <a:r>
              <a:rPr lang="en-US">
                <a:solidFill>
                  <a:schemeClr val="dk1"/>
                </a:solidFill>
              </a:rPr>
              <a:t>: </a:t>
            </a:r>
            <a:r>
              <a:rPr lang="en-US"/>
              <a:t>Các hộp kiểm cho phép người dùng chọn KHÔNG hoặc NHIỀU tùy chọn trong số các lựa chọn hạn chế.</a:t>
            </a:r>
            <a:endParaRPr/>
          </a:p>
        </p:txBody>
      </p:sp>
      <p:sp>
        <p:nvSpPr>
          <p:cNvPr id="617" name="Google Shape;617;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18" name="Google Shape;618;p14"/>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3.4. Input Types (Các kiểu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5"/>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&lt;input type="radio"&gt;</a:t>
            </a:r>
            <a:r>
              <a:rPr lang="en-US">
                <a:solidFill>
                  <a:schemeClr val="dk1"/>
                </a:solidFill>
              </a:rPr>
              <a:t>: </a:t>
            </a:r>
            <a:r>
              <a:rPr lang="en-US"/>
              <a:t>Các nút radio cho phép người dùng CHỈ chọn MỘT trong số các lựa chọn.</a:t>
            </a:r>
            <a:endParaRPr/>
          </a:p>
          <a:p>
            <a:pPr indent="-317500" lvl="0" marL="457200" rtl="0" algn="l">
              <a:lnSpc>
                <a:spcPct val="150000"/>
              </a:lnSpc>
              <a:spcBef>
                <a:spcPts val="0"/>
              </a:spcBef>
              <a:spcAft>
                <a:spcPts val="0"/>
              </a:spcAft>
              <a:buSzPts val="1400"/>
              <a:buChar char="●"/>
            </a:pPr>
            <a:r>
              <a:rPr b="1" lang="en-US">
                <a:solidFill>
                  <a:schemeClr val="lt1"/>
                </a:solidFill>
              </a:rPr>
              <a:t>&lt;input type="range"&gt;</a:t>
            </a:r>
            <a:r>
              <a:rPr lang="en-US">
                <a:solidFill>
                  <a:schemeClr val="dk1"/>
                </a:solidFill>
              </a:rPr>
              <a:t>: </a:t>
            </a:r>
            <a:r>
              <a:rPr lang="en-US"/>
              <a:t>Tạo thanh trượt giá trị. Phạm vi mặc định là từ 0 đến 100. Step mặc định là 1.</a:t>
            </a:r>
            <a:endParaRPr/>
          </a:p>
          <a:p>
            <a:pPr indent="-317500" lvl="0" marL="457200" rtl="0" algn="l">
              <a:lnSpc>
                <a:spcPct val="150000"/>
              </a:lnSpc>
              <a:spcBef>
                <a:spcPts val="0"/>
              </a:spcBef>
              <a:spcAft>
                <a:spcPts val="0"/>
              </a:spcAft>
              <a:buSzPts val="1400"/>
              <a:buChar char="●"/>
            </a:pPr>
            <a:r>
              <a:rPr b="1" lang="en-US">
                <a:solidFill>
                  <a:schemeClr val="lt1"/>
                </a:solidFill>
              </a:rPr>
              <a:t>&lt;input type="color"&gt;</a:t>
            </a:r>
            <a:r>
              <a:rPr lang="en-US">
                <a:solidFill>
                  <a:schemeClr val="dk1"/>
                </a:solidFill>
              </a:rPr>
              <a:t>: </a:t>
            </a:r>
            <a:r>
              <a:rPr lang="en-US"/>
              <a:t>Dùng để chọn màu sắc.</a:t>
            </a:r>
            <a:endParaRPr/>
          </a:p>
        </p:txBody>
      </p:sp>
      <p:sp>
        <p:nvSpPr>
          <p:cNvPr id="624" name="Google Shape;624;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25" name="Google Shape;625;p15"/>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3.4. Input Types (Các kiểu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6"/>
          <p:cNvSpPr txBox="1"/>
          <p:nvPr>
            <p:ph idx="3" type="subTitle"/>
          </p:nvPr>
        </p:nvSpPr>
        <p:spPr>
          <a:xfrm>
            <a:off x="661634" y="1410320"/>
            <a:ext cx="7762366"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value</a:t>
            </a:r>
            <a:r>
              <a:rPr lang="en-US">
                <a:solidFill>
                  <a:schemeClr val="dk1"/>
                </a:solidFill>
              </a:rPr>
              <a:t>: </a:t>
            </a:r>
            <a:r>
              <a:rPr lang="en-US"/>
              <a:t>Thuộc tính value chỉ định giá trị ban đầu cho trường đầu vào.</a:t>
            </a:r>
            <a:endParaRPr/>
          </a:p>
          <a:p>
            <a:pPr indent="-317500" lvl="0" marL="457200" rtl="0" algn="l">
              <a:lnSpc>
                <a:spcPct val="150000"/>
              </a:lnSpc>
              <a:spcBef>
                <a:spcPts val="0"/>
              </a:spcBef>
              <a:spcAft>
                <a:spcPts val="0"/>
              </a:spcAft>
              <a:buSzPts val="1400"/>
              <a:buChar char="●"/>
            </a:pPr>
            <a:r>
              <a:rPr b="1" lang="en-US">
                <a:solidFill>
                  <a:schemeClr val="lt1"/>
                </a:solidFill>
              </a:rPr>
              <a:t>readonly</a:t>
            </a:r>
            <a:endParaRPr>
              <a:solidFill>
                <a:schemeClr val="dk1"/>
              </a:solidFill>
            </a:endParaRPr>
          </a:p>
          <a:p>
            <a:pPr indent="-317500" lvl="1" marL="914400" rtl="0" algn="l">
              <a:lnSpc>
                <a:spcPct val="150000"/>
              </a:lnSpc>
              <a:spcBef>
                <a:spcPts val="0"/>
              </a:spcBef>
              <a:spcAft>
                <a:spcPts val="0"/>
              </a:spcAft>
              <a:buSzPts val="1400"/>
              <a:buChar char="●"/>
            </a:pPr>
            <a:r>
              <a:rPr lang="en-US"/>
              <a:t>Thuộc tính readonly xác định rằng trường đầu vào là chỉ đọc.</a:t>
            </a:r>
            <a:endParaRPr/>
          </a:p>
          <a:p>
            <a:pPr indent="-317500" lvl="1" marL="914400" rtl="0" algn="l">
              <a:lnSpc>
                <a:spcPct val="150000"/>
              </a:lnSpc>
              <a:spcBef>
                <a:spcPts val="0"/>
              </a:spcBef>
              <a:spcAft>
                <a:spcPts val="0"/>
              </a:spcAft>
              <a:buSzPts val="1400"/>
              <a:buChar char="●"/>
            </a:pPr>
            <a:r>
              <a:rPr lang="en-US"/>
              <a:t>Giá trị của trường readonly sẽ được gửi khi gửi biểu mẫu.</a:t>
            </a:r>
            <a:endParaRPr/>
          </a:p>
          <a:p>
            <a:pPr indent="-317500" lvl="0" marL="457200" rtl="0" algn="l">
              <a:lnSpc>
                <a:spcPct val="150000"/>
              </a:lnSpc>
              <a:spcBef>
                <a:spcPts val="0"/>
              </a:spcBef>
              <a:spcAft>
                <a:spcPts val="0"/>
              </a:spcAft>
              <a:buSzPts val="1400"/>
              <a:buChar char="●"/>
            </a:pPr>
            <a:r>
              <a:rPr b="1" lang="en-US">
                <a:solidFill>
                  <a:schemeClr val="lt1"/>
                </a:solidFill>
              </a:rPr>
              <a:t>disabled</a:t>
            </a:r>
            <a:endParaRPr>
              <a:solidFill>
                <a:schemeClr val="dk1"/>
              </a:solidFill>
            </a:endParaRPr>
          </a:p>
          <a:p>
            <a:pPr indent="-317500" lvl="1" marL="914400" rtl="0" algn="l">
              <a:lnSpc>
                <a:spcPct val="150000"/>
              </a:lnSpc>
              <a:spcBef>
                <a:spcPts val="0"/>
              </a:spcBef>
              <a:spcAft>
                <a:spcPts val="0"/>
              </a:spcAft>
              <a:buSzPts val="1400"/>
              <a:buChar char="●"/>
            </a:pPr>
            <a:r>
              <a:rPr lang="en-US"/>
              <a:t>Thuộc tính disabled chỉ định rằng một trường đầu vào sẽ bị vô hiệu hóa.</a:t>
            </a:r>
            <a:endParaRPr/>
          </a:p>
          <a:p>
            <a:pPr indent="-317500" lvl="1" marL="914400" rtl="0" algn="l">
              <a:lnSpc>
                <a:spcPct val="150000"/>
              </a:lnSpc>
              <a:spcBef>
                <a:spcPts val="0"/>
              </a:spcBef>
              <a:spcAft>
                <a:spcPts val="0"/>
              </a:spcAft>
              <a:buSzPts val="1400"/>
              <a:buChar char="●"/>
            </a:pPr>
            <a:r>
              <a:rPr lang="en-US"/>
              <a:t>Giá trị của trường disabled sẽ không được gửi khi gửi biểu mẫu.</a:t>
            </a:r>
            <a:endParaRPr/>
          </a:p>
          <a:p>
            <a:pPr indent="-317500" lvl="0" marL="457200" rtl="0" algn="l">
              <a:lnSpc>
                <a:spcPct val="150000"/>
              </a:lnSpc>
              <a:spcBef>
                <a:spcPts val="0"/>
              </a:spcBef>
              <a:spcAft>
                <a:spcPts val="0"/>
              </a:spcAft>
              <a:buSzPts val="1400"/>
              <a:buChar char="●"/>
            </a:pPr>
            <a:r>
              <a:rPr b="1" lang="en-US">
                <a:solidFill>
                  <a:schemeClr val="lt1"/>
                </a:solidFill>
              </a:rPr>
              <a:t>maxlength</a:t>
            </a:r>
            <a:r>
              <a:rPr lang="en-US"/>
              <a:t>:Thuộc tính maxlength chỉ định số lượng ký tự tối đa được phép trong một trường đầu vào.</a:t>
            </a:r>
            <a:endParaRPr/>
          </a:p>
          <a:p>
            <a:pPr indent="-317500" lvl="0" marL="457200" rtl="0" algn="l">
              <a:lnSpc>
                <a:spcPct val="150000"/>
              </a:lnSpc>
              <a:spcBef>
                <a:spcPts val="0"/>
              </a:spcBef>
              <a:spcAft>
                <a:spcPts val="0"/>
              </a:spcAft>
              <a:buSzPts val="1400"/>
              <a:buChar char="●"/>
            </a:pPr>
            <a:r>
              <a:rPr b="1" lang="en-US">
                <a:solidFill>
                  <a:schemeClr val="lt1"/>
                </a:solidFill>
              </a:rPr>
              <a:t>min</a:t>
            </a:r>
            <a:r>
              <a:rPr lang="en-US"/>
              <a:t> và </a:t>
            </a:r>
            <a:r>
              <a:rPr b="1" lang="en-US">
                <a:solidFill>
                  <a:schemeClr val="lt1"/>
                </a:solidFill>
              </a:rPr>
              <a:t>max</a:t>
            </a:r>
            <a:r>
              <a:rPr lang="en-US"/>
              <a:t>: chỉ định các giá trị tối thiểu và tối đa cho một trường đầu vào.</a:t>
            </a:r>
            <a:endParaRPr/>
          </a:p>
        </p:txBody>
      </p:sp>
      <p:sp>
        <p:nvSpPr>
          <p:cNvPr id="631" name="Google Shape;631;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32" name="Google Shape;632;p16"/>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3.5. Input Attributes (Các thuộc tính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7"/>
          <p:cNvSpPr txBox="1"/>
          <p:nvPr>
            <p:ph idx="3" type="subTitle"/>
          </p:nvPr>
        </p:nvSpPr>
        <p:spPr>
          <a:xfrm>
            <a:off x="661634" y="1410320"/>
            <a:ext cx="7762366"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multiple</a:t>
            </a:r>
            <a:r>
              <a:rPr lang="en-US"/>
              <a:t>: xác định rằng người dùng được phép nhập nhiều hơn một giá trị vào trường đầu vào. Áp dụng cho kiểu email, file.</a:t>
            </a:r>
            <a:endParaRPr/>
          </a:p>
          <a:p>
            <a:pPr indent="-317500" lvl="0" marL="457200" rtl="0" algn="l">
              <a:lnSpc>
                <a:spcPct val="150000"/>
              </a:lnSpc>
              <a:spcBef>
                <a:spcPts val="0"/>
              </a:spcBef>
              <a:spcAft>
                <a:spcPts val="0"/>
              </a:spcAft>
              <a:buSzPts val="1400"/>
              <a:buChar char="●"/>
            </a:pPr>
            <a:r>
              <a:rPr b="1" lang="en-US">
                <a:solidFill>
                  <a:schemeClr val="lt1"/>
                </a:solidFill>
              </a:rPr>
              <a:t>placeholder</a:t>
            </a:r>
            <a:r>
              <a:rPr lang="en-US"/>
              <a:t>: chỉ định một gợi ý ngắn để mô tả giá trị dự kiến ​​của trường đầu vào.</a:t>
            </a:r>
            <a:endParaRPr/>
          </a:p>
          <a:p>
            <a:pPr indent="-317500" lvl="0" marL="457200" rtl="0" algn="l">
              <a:lnSpc>
                <a:spcPct val="150000"/>
              </a:lnSpc>
              <a:spcBef>
                <a:spcPts val="0"/>
              </a:spcBef>
              <a:spcAft>
                <a:spcPts val="0"/>
              </a:spcAft>
              <a:buSzPts val="1400"/>
              <a:buChar char="●"/>
            </a:pPr>
            <a:r>
              <a:rPr b="1" lang="en-US">
                <a:solidFill>
                  <a:schemeClr val="lt1"/>
                </a:solidFill>
              </a:rPr>
              <a:t>required</a:t>
            </a:r>
            <a:r>
              <a:rPr lang="en-US"/>
              <a:t>: xác định rằng trường đầu vào phải được điền trước khi gửi biểu mẫu.</a:t>
            </a:r>
            <a:endParaRPr b="1"/>
          </a:p>
        </p:txBody>
      </p:sp>
      <p:sp>
        <p:nvSpPr>
          <p:cNvPr id="638" name="Google Shape;638;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639" name="Google Shape;639;p17"/>
          <p:cNvSpPr txBox="1"/>
          <p:nvPr/>
        </p:nvSpPr>
        <p:spPr>
          <a:xfrm>
            <a:off x="720000" y="1040988"/>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3.5. Input Attributes (Các thuộc tính của thẻ input)</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8"/>
          <p:cNvSpPr txBox="1"/>
          <p:nvPr>
            <p:ph idx="3" type="subTitle"/>
          </p:nvPr>
        </p:nvSpPr>
        <p:spPr>
          <a:xfrm>
            <a:off x="661634" y="1092550"/>
            <a:ext cx="7762366"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HTML5</a:t>
            </a:r>
            <a:r>
              <a:rPr lang="en-US">
                <a:solidFill>
                  <a:schemeClr val="dk1"/>
                </a:solidFill>
              </a:rPr>
              <a:t> được tích hợp </a:t>
            </a:r>
            <a:r>
              <a:rPr b="1" lang="en-US">
                <a:solidFill>
                  <a:schemeClr val="lt1"/>
                </a:solidFill>
              </a:rPr>
              <a:t>video</a:t>
            </a:r>
            <a:r>
              <a:rPr lang="en-US">
                <a:solidFill>
                  <a:schemeClr val="dk1"/>
                </a:solidFill>
              </a:rPr>
              <a:t> và </a:t>
            </a:r>
            <a:r>
              <a:rPr b="1" lang="en-US">
                <a:solidFill>
                  <a:schemeClr val="lt1"/>
                </a:solidFill>
              </a:rPr>
              <a:t>âm thanh </a:t>
            </a:r>
            <a:r>
              <a:rPr lang="en-US">
                <a:solidFill>
                  <a:schemeClr val="dk1"/>
                </a:solidFill>
              </a:rPr>
              <a:t>trong khi HTML thì không có.</a:t>
            </a:r>
            <a:endParaRPr/>
          </a:p>
          <a:p>
            <a:pPr indent="-317500" lvl="0" marL="457200" rtl="0" algn="l">
              <a:lnSpc>
                <a:spcPct val="150000"/>
              </a:lnSpc>
              <a:spcBef>
                <a:spcPts val="0"/>
              </a:spcBef>
              <a:spcAft>
                <a:spcPts val="0"/>
              </a:spcAft>
              <a:buSzPts val="1400"/>
              <a:buChar char="●"/>
            </a:pPr>
            <a:r>
              <a:rPr b="1" lang="en-US">
                <a:solidFill>
                  <a:schemeClr val="lt1"/>
                </a:solidFill>
              </a:rPr>
              <a:t>HTML5</a:t>
            </a:r>
            <a:r>
              <a:rPr lang="en-US">
                <a:solidFill>
                  <a:schemeClr val="dk1"/>
                </a:solidFill>
              </a:rPr>
              <a:t> Có thêm các thẻ </a:t>
            </a:r>
            <a:r>
              <a:rPr b="1" lang="en-US">
                <a:solidFill>
                  <a:schemeClr val="lt1"/>
                </a:solidFill>
              </a:rPr>
              <a:t>semantic</a:t>
            </a:r>
            <a:r>
              <a:rPr lang="en-US">
                <a:solidFill>
                  <a:schemeClr val="dk1"/>
                </a:solidFill>
              </a:rPr>
              <a:t> mới: &lt;header&gt;, &lt;footer&gt;, &lt;article&gt;, &lt;section&gt;, &lt;nav&gt;, ....</a:t>
            </a:r>
            <a:endParaRPr/>
          </a:p>
          <a:p>
            <a:pPr indent="-317500" lvl="0" marL="457200" rtl="0" algn="l">
              <a:lnSpc>
                <a:spcPct val="150000"/>
              </a:lnSpc>
              <a:spcBef>
                <a:spcPts val="0"/>
              </a:spcBef>
              <a:spcAft>
                <a:spcPts val="0"/>
              </a:spcAft>
              <a:buSzPts val="1400"/>
              <a:buChar char="●"/>
            </a:pPr>
            <a:r>
              <a:rPr lang="en-US">
                <a:solidFill>
                  <a:schemeClr val="dk1"/>
                </a:solidFill>
              </a:rPr>
              <a:t>Cung cấp các </a:t>
            </a:r>
            <a:r>
              <a:rPr b="1" lang="en-US">
                <a:solidFill>
                  <a:schemeClr val="lt1"/>
                </a:solidFill>
              </a:rPr>
              <a:t>kiểu input mẫu mới </a:t>
            </a:r>
            <a:r>
              <a:rPr lang="en-US">
                <a:solidFill>
                  <a:schemeClr val="dk1"/>
                </a:solidFill>
              </a:rPr>
              <a:t>như: date, time, email,...</a:t>
            </a:r>
            <a:endParaRPr/>
          </a:p>
          <a:p>
            <a:pPr indent="-317500" lvl="0" marL="457200" rtl="0" algn="l">
              <a:lnSpc>
                <a:spcPct val="150000"/>
              </a:lnSpc>
              <a:spcBef>
                <a:spcPts val="0"/>
              </a:spcBef>
              <a:spcAft>
                <a:spcPts val="0"/>
              </a:spcAft>
              <a:buSzPts val="1400"/>
              <a:buChar char="●"/>
            </a:pPr>
            <a:r>
              <a:rPr lang="en-US">
                <a:solidFill>
                  <a:schemeClr val="dk1"/>
                </a:solidFill>
              </a:rPr>
              <a:t>Thẻ </a:t>
            </a:r>
            <a:r>
              <a:rPr b="1" lang="en-US">
                <a:solidFill>
                  <a:schemeClr val="lt1"/>
                </a:solidFill>
              </a:rPr>
              <a:t>&lt;canvas&gt; </a:t>
            </a:r>
            <a:r>
              <a:rPr lang="en-US">
                <a:solidFill>
                  <a:schemeClr val="dk1"/>
                </a:solidFill>
              </a:rPr>
              <a:t>giúp cho việc vẽ sơ đồ 2D</a:t>
            </a:r>
            <a:endParaRPr/>
          </a:p>
          <a:p>
            <a:pPr indent="-317500" lvl="0" marL="457200" rtl="0" algn="l">
              <a:lnSpc>
                <a:spcPct val="150000"/>
              </a:lnSpc>
              <a:spcBef>
                <a:spcPts val="0"/>
              </a:spcBef>
              <a:spcAft>
                <a:spcPts val="0"/>
              </a:spcAft>
              <a:buSzPts val="1400"/>
              <a:buChar char="●"/>
            </a:pPr>
            <a:r>
              <a:rPr b="1" lang="en-US">
                <a:solidFill>
                  <a:schemeClr val="lt1"/>
                </a:solidFill>
              </a:rPr>
              <a:t>Hỗ trợ CSS3</a:t>
            </a:r>
            <a:endParaRPr/>
          </a:p>
        </p:txBody>
      </p:sp>
      <p:sp>
        <p:nvSpPr>
          <p:cNvPr id="645" name="Google Shape;645;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Những tính năng HTML5 có mà HTML không có</a:t>
            </a:r>
            <a:endParaRPr b="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Bài test trắc nghiệm</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
          <p:cNvSpPr txBox="1"/>
          <p:nvPr>
            <p:ph idx="1" type="subTitle"/>
          </p:nvPr>
        </p:nvSpPr>
        <p:spPr>
          <a:xfrm>
            <a:off x="1701987" y="980211"/>
            <a:ext cx="2907900" cy="6414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Nhúng Iframe</a:t>
            </a:r>
            <a:endParaRPr sz="1600"/>
          </a:p>
        </p:txBody>
      </p:sp>
      <p:sp>
        <p:nvSpPr>
          <p:cNvPr id="527" name="Google Shape;527;p2"/>
          <p:cNvSpPr txBox="1"/>
          <p:nvPr>
            <p:ph idx="2" type="subTitle"/>
          </p:nvPr>
        </p:nvSpPr>
        <p:spPr>
          <a:xfrm>
            <a:off x="5511274" y="952613"/>
            <a:ext cx="2907900" cy="6690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800"/>
              <a:t>Một số thẻ Semantic</a:t>
            </a:r>
            <a:endParaRPr/>
          </a:p>
        </p:txBody>
      </p:sp>
      <p:sp>
        <p:nvSpPr>
          <p:cNvPr id="528" name="Google Shape;528;p2"/>
          <p:cNvSpPr txBox="1"/>
          <p:nvPr>
            <p:ph idx="3" type="subTitle"/>
          </p:nvPr>
        </p:nvSpPr>
        <p:spPr>
          <a:xfrm>
            <a:off x="1701987" y="1941404"/>
            <a:ext cx="2907900" cy="630379"/>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Forms </a:t>
            </a:r>
            <a:r>
              <a:rPr lang="en-US" sz="1400">
                <a:solidFill>
                  <a:schemeClr val="dk1"/>
                </a:solidFill>
              </a:rPr>
              <a:t>(Form Attributes, Form Elements, Input Types, Input Attributes)</a:t>
            </a:r>
            <a:endParaRPr sz="1600">
              <a:solidFill>
                <a:schemeClr val="dk1"/>
              </a:solidFill>
            </a:endParaRPr>
          </a:p>
        </p:txBody>
      </p:sp>
      <p:sp>
        <p:nvSpPr>
          <p:cNvPr id="529" name="Google Shape;529;p2"/>
          <p:cNvSpPr txBox="1"/>
          <p:nvPr>
            <p:ph idx="4" type="subTitle"/>
          </p:nvPr>
        </p:nvSpPr>
        <p:spPr>
          <a:xfrm>
            <a:off x="5514870" y="1877446"/>
            <a:ext cx="2907900" cy="6966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Những tính năng HTML5 có mà HTML không có</a:t>
            </a:r>
            <a:endParaRPr sz="1600"/>
          </a:p>
        </p:txBody>
      </p:sp>
      <p:sp>
        <p:nvSpPr>
          <p:cNvPr id="530" name="Google Shape;530;p2"/>
          <p:cNvSpPr txBox="1"/>
          <p:nvPr>
            <p:ph idx="5" type="subTitle"/>
          </p:nvPr>
        </p:nvSpPr>
        <p:spPr>
          <a:xfrm>
            <a:off x="1701987" y="2582334"/>
            <a:ext cx="2907900" cy="641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Bài test trắc nghiệm</a:t>
            </a:r>
            <a:endParaRPr sz="1600"/>
          </a:p>
        </p:txBody>
      </p:sp>
      <p:sp>
        <p:nvSpPr>
          <p:cNvPr id="531" name="Google Shape;531;p2"/>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04</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2" name="Google Shape;532;p2"/>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02</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3" name="Google Shape;533;p2"/>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03</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4" name="Google Shape;534;p2"/>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05</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5" name="Google Shape;535;p2"/>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01</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6" name="Google Shape;536;p2"/>
          <p:cNvSpPr txBox="1"/>
          <p:nvPr>
            <p:ph type="title"/>
          </p:nvPr>
        </p:nvSpPr>
        <p:spPr>
          <a:xfrm>
            <a:off x="720000" y="25518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Nội dung</a:t>
            </a:r>
            <a:endParaRPr>
              <a:solidFill>
                <a:schemeClr val="lt1"/>
              </a:solidFill>
              <a:latin typeface="Barlow Condensed"/>
              <a:ea typeface="Barlow Condensed"/>
              <a:cs typeface="Barlow Condensed"/>
              <a:sym typeface="Barlow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Bài tập</a:t>
            </a:r>
            <a:endParaRPr b="0"/>
          </a:p>
        </p:txBody>
      </p:sp>
      <p:sp>
        <p:nvSpPr>
          <p:cNvPr id="656" name="Google Shape;656;p20"/>
          <p:cNvSpPr txBox="1"/>
          <p:nvPr>
            <p:ph idx="1" type="subTitle"/>
          </p:nvPr>
        </p:nvSpPr>
        <p:spPr>
          <a:xfrm>
            <a:off x="839227" y="1112227"/>
            <a:ext cx="6713400" cy="1174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800"/>
              <a:buNone/>
            </a:pPr>
            <a:r>
              <a:rPr lang="en-US"/>
              <a:t>Link bài tập:</a:t>
            </a:r>
            <a:endParaRPr/>
          </a:p>
          <a:p>
            <a:pPr indent="0" lvl="0" marL="0" rtl="0" algn="l">
              <a:lnSpc>
                <a:spcPct val="115000"/>
              </a:lnSpc>
              <a:spcBef>
                <a:spcPts val="1200"/>
              </a:spcBef>
              <a:spcAft>
                <a:spcPts val="1200"/>
              </a:spcAft>
              <a:buSzPts val="1800"/>
              <a:buNone/>
            </a:pPr>
            <a:r>
              <a:rPr lang="en-US"/>
              <a:t>https://frontend.daca.vn/lessons/lesson-3/index.html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
          <p:cNvSpPr txBox="1"/>
          <p:nvPr>
            <p:ph idx="3" type="subTitle"/>
          </p:nvPr>
        </p:nvSpPr>
        <p:spPr>
          <a:xfrm>
            <a:off x="674604" y="1076351"/>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Thẻ </a:t>
            </a:r>
            <a:r>
              <a:rPr b="1" lang="en-US"/>
              <a:t>&lt;iframe&gt;&lt;/iframe&gt;</a:t>
            </a:r>
            <a:r>
              <a:rPr lang="en-US"/>
              <a:t> được sử dụng để hiển thị một trang web trong một trang web.</a:t>
            </a:r>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1" marL="596900" rtl="0" algn="l">
              <a:lnSpc>
                <a:spcPct val="150000"/>
              </a:lnSpc>
              <a:spcBef>
                <a:spcPts val="0"/>
              </a:spcBef>
              <a:spcAft>
                <a:spcPts val="0"/>
              </a:spcAft>
              <a:buSzPts val="1400"/>
              <a:buNone/>
            </a:pPr>
            <a:r>
              <a:rPr b="1" lang="en-US">
                <a:solidFill>
                  <a:schemeClr val="lt1"/>
                </a:solidFill>
              </a:rPr>
              <a:t>&lt;iframe src="url" title="description" height="200" width="300"&gt;&lt;/iframe&gt;</a:t>
            </a:r>
            <a:endParaRPr b="1">
              <a:solidFill>
                <a:schemeClr val="lt1"/>
              </a:solidFill>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a:p>
            <a:pPr indent="-317500" lvl="1" marL="914400" rtl="0" algn="l">
              <a:lnSpc>
                <a:spcPct val="150000"/>
              </a:lnSpc>
              <a:spcBef>
                <a:spcPts val="0"/>
              </a:spcBef>
              <a:spcAft>
                <a:spcPts val="0"/>
              </a:spcAft>
              <a:buSzPts val="1400"/>
              <a:buChar char="●"/>
            </a:pPr>
            <a:r>
              <a:rPr lang="en-US">
                <a:solidFill>
                  <a:schemeClr val="dk1"/>
                </a:solidFill>
              </a:rPr>
              <a:t>&lt;iframe src="https://daca.vn/" title="Website Daca" width="1200" height="600"&gt;&lt;/iframe&gt;</a:t>
            </a:r>
            <a:endParaRPr/>
          </a:p>
          <a:p>
            <a:pPr indent="-317500" lvl="1" marL="914400" rtl="0" algn="l">
              <a:lnSpc>
                <a:spcPct val="150000"/>
              </a:lnSpc>
              <a:spcBef>
                <a:spcPts val="0"/>
              </a:spcBef>
              <a:spcAft>
                <a:spcPts val="0"/>
              </a:spcAft>
              <a:buSzPts val="1400"/>
              <a:buChar char="●"/>
            </a:pPr>
            <a:r>
              <a:rPr lang="en-US">
                <a:solidFill>
                  <a:schemeClr val="dk1"/>
                </a:solidFill>
              </a:rPr>
              <a:t>&lt;iframe src="https://khoahoc.28tech.com.vn/" title="Website 28Tech" width="1200" height="600"&gt;&lt;/iframe&gt;</a:t>
            </a:r>
            <a:endParaRPr>
              <a:solidFill>
                <a:schemeClr val="dk1"/>
              </a:solidFill>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542" name="Google Shape;542;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Nhúng Iframe</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
          <p:cNvSpPr txBox="1"/>
          <p:nvPr>
            <p:ph idx="3" type="subTitle"/>
          </p:nvPr>
        </p:nvSpPr>
        <p:spPr>
          <a:xfrm>
            <a:off x="720000" y="1076351"/>
            <a:ext cx="7905192" cy="362212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Mục tiêu cho một liên kết:</a:t>
            </a:r>
            <a:endParaRPr/>
          </a:p>
          <a:p>
            <a:pPr indent="-317500" lvl="1" marL="914400" rtl="0" algn="l">
              <a:lnSpc>
                <a:spcPct val="150000"/>
              </a:lnSpc>
              <a:spcBef>
                <a:spcPts val="0"/>
              </a:spcBef>
              <a:spcAft>
                <a:spcPts val="0"/>
              </a:spcAft>
              <a:buSzPts val="1400"/>
              <a:buChar char="●"/>
            </a:pPr>
            <a:r>
              <a:rPr lang="en-US"/>
              <a:t>Thuộc tính</a:t>
            </a:r>
            <a:r>
              <a:rPr b="1" lang="en-US">
                <a:solidFill>
                  <a:schemeClr val="lt1"/>
                </a:solidFill>
              </a:rPr>
              <a:t> target</a:t>
            </a:r>
            <a:r>
              <a:rPr lang="en-US"/>
              <a:t> của liên kết phải tham chiếu đến thuộc tính </a:t>
            </a:r>
            <a:r>
              <a:rPr b="1" lang="en-US">
                <a:solidFill>
                  <a:schemeClr val="lt1"/>
                </a:solidFill>
              </a:rPr>
              <a:t>name</a:t>
            </a:r>
            <a:r>
              <a:rPr lang="en-US"/>
              <a:t> của iframe.</a:t>
            </a:r>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a:p>
            <a:pPr indent="-317500" lvl="1" marL="914400" rtl="0" algn="l">
              <a:lnSpc>
                <a:spcPct val="150000"/>
              </a:lnSpc>
              <a:spcBef>
                <a:spcPts val="0"/>
              </a:spcBef>
              <a:spcAft>
                <a:spcPts val="0"/>
              </a:spcAft>
              <a:buSzPts val="1400"/>
              <a:buChar char="●"/>
            </a:pPr>
            <a:r>
              <a:rPr lang="en-US">
                <a:solidFill>
                  <a:schemeClr val="dk1"/>
                </a:solidFill>
              </a:rPr>
              <a:t>&lt;iframe src="https://www.bing.com/" name="web_bing" width="1000" height="600"&gt;&lt;/iframe&gt;</a:t>
            </a:r>
            <a:endParaRPr/>
          </a:p>
          <a:p>
            <a:pPr indent="-317500" lvl="1" marL="914400" rtl="0" algn="l">
              <a:lnSpc>
                <a:spcPct val="150000"/>
              </a:lnSpc>
              <a:spcBef>
                <a:spcPts val="0"/>
              </a:spcBef>
              <a:spcAft>
                <a:spcPts val="0"/>
              </a:spcAft>
              <a:buSzPts val="1400"/>
              <a:buChar char="●"/>
            </a:pPr>
            <a:r>
              <a:rPr lang="en-US">
                <a:solidFill>
                  <a:schemeClr val="dk1"/>
                </a:solidFill>
              </a:rPr>
              <a:t>&lt;p&gt;&lt;a href="https://coccoc.com/search" target="web_bing"&gt;Tìm kiếm trên Cốc Cốc&lt;/a&gt;&lt;/p&gt;</a:t>
            </a:r>
            <a:endParaRPr/>
          </a:p>
          <a:p>
            <a:pPr indent="-317500" lvl="0" marL="457200" rtl="0" algn="l">
              <a:lnSpc>
                <a:spcPct val="150000"/>
              </a:lnSpc>
              <a:spcBef>
                <a:spcPts val="0"/>
              </a:spcBef>
              <a:spcAft>
                <a:spcPts val="0"/>
              </a:spcAft>
              <a:buSzPts val="1400"/>
              <a:buChar char="●"/>
            </a:pPr>
            <a:r>
              <a:rPr b="1" lang="en-US">
                <a:solidFill>
                  <a:schemeClr val="lt1"/>
                </a:solidFill>
              </a:rPr>
              <a:t>Lưu ý</a:t>
            </a:r>
            <a:r>
              <a:rPr lang="en-US">
                <a:solidFill>
                  <a:schemeClr val="dk1"/>
                </a:solidFill>
              </a:rPr>
              <a:t>: Một số trang như google.com không cho phép nhúng iframe, nên sẽ thấy thông báo từ chối kết nối, chỉ những trang nào cho phép nhúng vào thì ta mới nhúng được.</a:t>
            </a:r>
            <a:endParaRPr>
              <a:solidFill>
                <a:schemeClr val="dk1"/>
              </a:solidFill>
            </a:endParaRPr>
          </a:p>
          <a:p>
            <a:pPr indent="-228600" lvl="1" marL="914400" rtl="0" algn="l">
              <a:lnSpc>
                <a:spcPct val="150000"/>
              </a:lnSpc>
              <a:spcBef>
                <a:spcPts val="0"/>
              </a:spcBef>
              <a:spcAft>
                <a:spcPts val="0"/>
              </a:spcAft>
              <a:buSzPts val="1400"/>
              <a:buNone/>
            </a:pPr>
            <a:r>
              <a:t/>
            </a:r>
            <a:endParaRPr>
              <a:solidFill>
                <a:schemeClr val="dk1"/>
              </a:solidFill>
            </a:endParaRPr>
          </a:p>
        </p:txBody>
      </p:sp>
      <p:sp>
        <p:nvSpPr>
          <p:cNvPr id="548" name="Google Shape;548;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Nhúng Iframe</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
          <p:cNvSpPr txBox="1"/>
          <p:nvPr>
            <p:ph idx="3" type="subTitle"/>
          </p:nvPr>
        </p:nvSpPr>
        <p:spPr>
          <a:xfrm>
            <a:off x="720000" y="732380"/>
            <a:ext cx="7905192" cy="441112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sz="1200"/>
              <a:t>Semantic</a:t>
            </a:r>
            <a:r>
              <a:rPr lang="en-US" sz="1200"/>
              <a:t>: Dịch ra là </a:t>
            </a:r>
            <a:r>
              <a:rPr b="1" lang="en-US" sz="1200">
                <a:solidFill>
                  <a:schemeClr val="lt1"/>
                </a:solidFill>
              </a:rPr>
              <a:t>ngữ nghĩa</a:t>
            </a:r>
            <a:r>
              <a:rPr lang="en-US" sz="1200"/>
              <a:t>. Là những thẻ có nội dung bên trong có ý nghĩa tương ứng với tên thẻ đó.</a:t>
            </a:r>
            <a:endParaRPr sz="1200"/>
          </a:p>
          <a:p>
            <a:pPr indent="-317500" lvl="0" marL="457200" rtl="0" algn="l">
              <a:lnSpc>
                <a:spcPct val="150000"/>
              </a:lnSpc>
              <a:spcBef>
                <a:spcPts val="0"/>
              </a:spcBef>
              <a:spcAft>
                <a:spcPts val="0"/>
              </a:spcAft>
              <a:buSzPts val="1400"/>
              <a:buChar char="●"/>
            </a:pPr>
            <a:r>
              <a:rPr lang="en-US" sz="1200">
                <a:solidFill>
                  <a:schemeClr val="dk1"/>
                </a:solidFill>
              </a:rPr>
              <a:t>Một số thẻ Semantic:</a:t>
            </a:r>
            <a:endParaRPr/>
          </a:p>
          <a:p>
            <a:pPr indent="-317500" lvl="1" marL="914400" rtl="0" algn="l">
              <a:lnSpc>
                <a:spcPct val="150000"/>
              </a:lnSpc>
              <a:spcBef>
                <a:spcPts val="0"/>
              </a:spcBef>
              <a:spcAft>
                <a:spcPts val="0"/>
              </a:spcAft>
              <a:buSzPts val="1400"/>
              <a:buChar char="●"/>
            </a:pPr>
            <a:r>
              <a:rPr b="1" lang="en-US" sz="1200">
                <a:solidFill>
                  <a:schemeClr val="lt1"/>
                </a:solidFill>
              </a:rPr>
              <a:t>&lt;article&gt;</a:t>
            </a:r>
            <a:r>
              <a:rPr lang="en-US" sz="1200">
                <a:solidFill>
                  <a:schemeClr val="dk1"/>
                </a:solidFill>
              </a:rPr>
              <a:t>: Xác định nội dung độc lập, khép kín</a:t>
            </a:r>
            <a:endParaRPr/>
          </a:p>
          <a:p>
            <a:pPr indent="-317500" lvl="1" marL="914400" rtl="0" algn="l">
              <a:lnSpc>
                <a:spcPct val="150000"/>
              </a:lnSpc>
              <a:spcBef>
                <a:spcPts val="0"/>
              </a:spcBef>
              <a:spcAft>
                <a:spcPts val="0"/>
              </a:spcAft>
              <a:buSzPts val="1400"/>
              <a:buChar char="●"/>
            </a:pPr>
            <a:r>
              <a:rPr b="1" lang="en-US" sz="1200">
                <a:solidFill>
                  <a:schemeClr val="lt1"/>
                </a:solidFill>
              </a:rPr>
              <a:t>&lt;aside&gt;</a:t>
            </a:r>
            <a:r>
              <a:rPr lang="en-US" sz="1200">
                <a:solidFill>
                  <a:schemeClr val="dk1"/>
                </a:solidFill>
              </a:rPr>
              <a:t>: Xác định nội dung ngoài nội dung trang</a:t>
            </a:r>
            <a:endParaRPr/>
          </a:p>
          <a:p>
            <a:pPr indent="-317500" lvl="1" marL="914400" rtl="0" algn="l">
              <a:lnSpc>
                <a:spcPct val="150000"/>
              </a:lnSpc>
              <a:spcBef>
                <a:spcPts val="0"/>
              </a:spcBef>
              <a:spcAft>
                <a:spcPts val="0"/>
              </a:spcAft>
              <a:buSzPts val="1400"/>
              <a:buChar char="●"/>
            </a:pPr>
            <a:r>
              <a:rPr lang="en-US" sz="1200">
                <a:solidFill>
                  <a:schemeClr val="dk1"/>
                </a:solidFill>
              </a:rPr>
              <a:t>&lt;details&gt;: Xác định các chi tiết bổ sung mà người dùng có thể xem hoặc ẩn</a:t>
            </a:r>
            <a:endParaRPr/>
          </a:p>
          <a:p>
            <a:pPr indent="-317500" lvl="1" marL="914400" rtl="0" algn="l">
              <a:lnSpc>
                <a:spcPct val="150000"/>
              </a:lnSpc>
              <a:spcBef>
                <a:spcPts val="0"/>
              </a:spcBef>
              <a:spcAft>
                <a:spcPts val="0"/>
              </a:spcAft>
              <a:buSzPts val="1400"/>
              <a:buChar char="●"/>
            </a:pPr>
            <a:r>
              <a:rPr lang="en-US" sz="1200">
                <a:solidFill>
                  <a:schemeClr val="dk1"/>
                </a:solidFill>
              </a:rPr>
              <a:t>&lt;summary&gt;: Xác định tiêu đề hiển thị cho phần tử &lt;details&gt;</a:t>
            </a:r>
            <a:endParaRPr/>
          </a:p>
          <a:p>
            <a:pPr indent="-317500" lvl="1" marL="914400" rtl="0" algn="l">
              <a:lnSpc>
                <a:spcPct val="150000"/>
              </a:lnSpc>
              <a:spcBef>
                <a:spcPts val="0"/>
              </a:spcBef>
              <a:spcAft>
                <a:spcPts val="0"/>
              </a:spcAft>
              <a:buSzPts val="1400"/>
              <a:buChar char="●"/>
            </a:pPr>
            <a:r>
              <a:rPr lang="en-US" sz="1200">
                <a:solidFill>
                  <a:schemeClr val="dk1"/>
                </a:solidFill>
              </a:rPr>
              <a:t>&lt;figcaption&gt;: Xác định chú thích cho phần tử &lt;figure&gt;</a:t>
            </a:r>
            <a:endParaRPr/>
          </a:p>
          <a:p>
            <a:pPr indent="-317500" lvl="1" marL="914400" rtl="0" algn="l">
              <a:lnSpc>
                <a:spcPct val="150000"/>
              </a:lnSpc>
              <a:spcBef>
                <a:spcPts val="0"/>
              </a:spcBef>
              <a:spcAft>
                <a:spcPts val="0"/>
              </a:spcAft>
              <a:buSzPts val="1400"/>
              <a:buChar char="●"/>
            </a:pPr>
            <a:r>
              <a:rPr lang="en-US" sz="1200">
                <a:solidFill>
                  <a:schemeClr val="dk1"/>
                </a:solidFill>
              </a:rPr>
              <a:t>&lt;figure&gt;: Chỉ định nội dung độc lập, như hình minh họa, sơ đồ, ảnh, danh sách mã, v.v.</a:t>
            </a:r>
            <a:endParaRPr/>
          </a:p>
          <a:p>
            <a:pPr indent="-317500" lvl="1" marL="914400" rtl="0" algn="l">
              <a:lnSpc>
                <a:spcPct val="150000"/>
              </a:lnSpc>
              <a:spcBef>
                <a:spcPts val="0"/>
              </a:spcBef>
              <a:spcAft>
                <a:spcPts val="0"/>
              </a:spcAft>
              <a:buSzPts val="1400"/>
              <a:buChar char="●"/>
            </a:pPr>
            <a:r>
              <a:rPr b="1" lang="en-US" sz="1200">
                <a:solidFill>
                  <a:schemeClr val="lt1"/>
                </a:solidFill>
              </a:rPr>
              <a:t>&lt;header&gt;</a:t>
            </a:r>
            <a:r>
              <a:rPr lang="en-US" sz="1200">
                <a:solidFill>
                  <a:schemeClr val="dk1"/>
                </a:solidFill>
              </a:rPr>
              <a:t>: Chỉ định tiêu đề cho một tài liệu hoặc section</a:t>
            </a:r>
            <a:endParaRPr/>
          </a:p>
          <a:p>
            <a:pPr indent="-317500" lvl="1" marL="914400" rtl="0" algn="l">
              <a:lnSpc>
                <a:spcPct val="150000"/>
              </a:lnSpc>
              <a:spcBef>
                <a:spcPts val="0"/>
              </a:spcBef>
              <a:spcAft>
                <a:spcPts val="0"/>
              </a:spcAft>
              <a:buSzPts val="1400"/>
              <a:buChar char="●"/>
            </a:pPr>
            <a:r>
              <a:rPr b="1" lang="en-US" sz="1200">
                <a:solidFill>
                  <a:schemeClr val="lt1"/>
                </a:solidFill>
              </a:rPr>
              <a:t>&lt;footer&gt;</a:t>
            </a:r>
            <a:r>
              <a:rPr lang="en-US" sz="1200">
                <a:solidFill>
                  <a:schemeClr val="dk1"/>
                </a:solidFill>
              </a:rPr>
              <a:t>: Xác định chân trang cho tài liệu hoặc section</a:t>
            </a:r>
            <a:endParaRPr/>
          </a:p>
          <a:p>
            <a:pPr indent="-317500" lvl="1" marL="914400" rtl="0" algn="l">
              <a:lnSpc>
                <a:spcPct val="150000"/>
              </a:lnSpc>
              <a:spcBef>
                <a:spcPts val="0"/>
              </a:spcBef>
              <a:spcAft>
                <a:spcPts val="0"/>
              </a:spcAft>
              <a:buSzPts val="1400"/>
              <a:buChar char="●"/>
            </a:pPr>
            <a:r>
              <a:rPr b="1" lang="en-US" sz="1200">
                <a:solidFill>
                  <a:schemeClr val="lt1"/>
                </a:solidFill>
              </a:rPr>
              <a:t>&lt;main&gt;</a:t>
            </a:r>
            <a:r>
              <a:rPr lang="en-US" sz="1200">
                <a:solidFill>
                  <a:schemeClr val="dk1"/>
                </a:solidFill>
              </a:rPr>
              <a:t>: Chỉ định nội dung chính của một tài liệu</a:t>
            </a:r>
            <a:endParaRPr/>
          </a:p>
          <a:p>
            <a:pPr indent="-317500" lvl="1" marL="914400" rtl="0" algn="l">
              <a:lnSpc>
                <a:spcPct val="150000"/>
              </a:lnSpc>
              <a:spcBef>
                <a:spcPts val="0"/>
              </a:spcBef>
              <a:spcAft>
                <a:spcPts val="0"/>
              </a:spcAft>
              <a:buSzPts val="1400"/>
              <a:buChar char="●"/>
            </a:pPr>
            <a:r>
              <a:rPr lang="en-US" sz="1200">
                <a:solidFill>
                  <a:schemeClr val="dk1"/>
                </a:solidFill>
              </a:rPr>
              <a:t>&lt;mark&gt;: Xác định văn bản được đánh dấu / nhấn mạnh</a:t>
            </a:r>
            <a:endParaRPr/>
          </a:p>
          <a:p>
            <a:pPr indent="-317500" lvl="1" marL="914400" rtl="0" algn="l">
              <a:lnSpc>
                <a:spcPct val="150000"/>
              </a:lnSpc>
              <a:spcBef>
                <a:spcPts val="0"/>
              </a:spcBef>
              <a:spcAft>
                <a:spcPts val="0"/>
              </a:spcAft>
              <a:buSzPts val="1400"/>
              <a:buChar char="●"/>
            </a:pPr>
            <a:r>
              <a:rPr b="1" lang="en-US" sz="1200">
                <a:solidFill>
                  <a:schemeClr val="lt1"/>
                </a:solidFill>
              </a:rPr>
              <a:t>&lt;nav&gt;</a:t>
            </a:r>
            <a:r>
              <a:rPr lang="en-US" sz="1200">
                <a:solidFill>
                  <a:schemeClr val="dk1"/>
                </a:solidFill>
              </a:rPr>
              <a:t> (navigation - dẫn đường): Xác định các liên kết điều hướng</a:t>
            </a:r>
            <a:endParaRPr/>
          </a:p>
          <a:p>
            <a:pPr indent="-317500" lvl="1" marL="914400" rtl="0" algn="l">
              <a:lnSpc>
                <a:spcPct val="150000"/>
              </a:lnSpc>
              <a:spcBef>
                <a:spcPts val="0"/>
              </a:spcBef>
              <a:spcAft>
                <a:spcPts val="0"/>
              </a:spcAft>
              <a:buSzPts val="1400"/>
              <a:buChar char="●"/>
            </a:pPr>
            <a:r>
              <a:rPr b="1" lang="en-US" sz="1200">
                <a:solidFill>
                  <a:schemeClr val="lt1"/>
                </a:solidFill>
              </a:rPr>
              <a:t>&lt;section&gt;</a:t>
            </a:r>
            <a:r>
              <a:rPr lang="en-US" sz="1200">
                <a:solidFill>
                  <a:schemeClr val="dk1"/>
                </a:solidFill>
              </a:rPr>
              <a:t>: Xác định một phần trong tài liệu</a:t>
            </a:r>
            <a:endParaRPr/>
          </a:p>
          <a:p>
            <a:pPr indent="-317500" lvl="1" marL="914400" rtl="0" algn="l">
              <a:lnSpc>
                <a:spcPct val="150000"/>
              </a:lnSpc>
              <a:spcBef>
                <a:spcPts val="0"/>
              </a:spcBef>
              <a:spcAft>
                <a:spcPts val="0"/>
              </a:spcAft>
              <a:buSzPts val="1400"/>
              <a:buChar char="●"/>
            </a:pPr>
            <a:r>
              <a:rPr lang="en-US" sz="1200">
                <a:solidFill>
                  <a:schemeClr val="dk1"/>
                </a:solidFill>
              </a:rPr>
              <a:t>&lt;time&gt;: Xác định ngày / giờ</a:t>
            </a:r>
            <a:endParaRPr/>
          </a:p>
        </p:txBody>
      </p:sp>
      <p:sp>
        <p:nvSpPr>
          <p:cNvPr id="554" name="Google Shape;554;p5"/>
          <p:cNvSpPr txBox="1"/>
          <p:nvPr>
            <p:ph type="title"/>
          </p:nvPr>
        </p:nvSpPr>
        <p:spPr>
          <a:xfrm>
            <a:off x="720000" y="15968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Một số thẻ Semantic</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
          <p:cNvSpPr txBox="1"/>
          <p:nvPr>
            <p:ph type="title"/>
          </p:nvPr>
        </p:nvSpPr>
        <p:spPr>
          <a:xfrm>
            <a:off x="720000" y="15968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Một số thẻ Semantic</a:t>
            </a:r>
            <a:endParaRPr b="0"/>
          </a:p>
        </p:txBody>
      </p:sp>
      <p:pic>
        <p:nvPicPr>
          <p:cNvPr id="560" name="Google Shape;560;p6"/>
          <p:cNvPicPr preferRelativeResize="0"/>
          <p:nvPr/>
        </p:nvPicPr>
        <p:blipFill rotWithShape="1">
          <a:blip r:embed="rId3">
            <a:alphaModFix/>
          </a:blip>
          <a:srcRect b="0" l="0" r="0" t="0"/>
          <a:stretch/>
        </p:blipFill>
        <p:spPr>
          <a:xfrm>
            <a:off x="1704975" y="732380"/>
            <a:ext cx="5734050" cy="429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
          <p:cNvSpPr txBox="1"/>
          <p:nvPr>
            <p:ph idx="3" type="subTitle"/>
          </p:nvPr>
        </p:nvSpPr>
        <p:spPr>
          <a:xfrm>
            <a:off x="661634" y="1410320"/>
            <a:ext cx="7905192" cy="1099416"/>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t>Là một biểu mẫu HTML được sử dụng để thu thập thông tin đầu vào của người dùng. Đầu vào của người dùng thường được gửi đến máy chủ để xử lý.</a:t>
            </a:r>
            <a:endParaRPr/>
          </a:p>
          <a:p>
            <a:pPr indent="-317500" lvl="0" marL="457200" rtl="0" algn="l">
              <a:lnSpc>
                <a:spcPct val="150000"/>
              </a:lnSpc>
              <a:spcBef>
                <a:spcPts val="0"/>
              </a:spcBef>
              <a:spcAft>
                <a:spcPts val="0"/>
              </a:spcAft>
              <a:buSzPts val="1400"/>
              <a:buChar char="●"/>
            </a:pPr>
            <a:r>
              <a:rPr lang="en-US">
                <a:solidFill>
                  <a:schemeClr val="dk1"/>
                </a:solidFill>
              </a:rPr>
              <a:t>Ví dụ:</a:t>
            </a:r>
            <a:endParaRPr/>
          </a:p>
        </p:txBody>
      </p:sp>
      <p:sp>
        <p:nvSpPr>
          <p:cNvPr id="566" name="Google Shape;566;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67" name="Google Shape;567;p7"/>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3.1. Form là gì?</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
        <p:nvSpPr>
          <p:cNvPr id="568" name="Google Shape;568;p7"/>
          <p:cNvSpPr txBox="1"/>
          <p:nvPr/>
        </p:nvSpPr>
        <p:spPr>
          <a:xfrm>
            <a:off x="843065" y="2604987"/>
            <a:ext cx="5097293" cy="21544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form</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action</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for</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"fullName"</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D4D4D4"/>
                </a:solidFill>
                <a:latin typeface="Consolas"/>
                <a:ea typeface="Consolas"/>
                <a:cs typeface="Consolas"/>
                <a:sym typeface="Consolas"/>
              </a:rPr>
              <a:t>Họ tên:</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input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type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"text"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id</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"fullName"</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name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"full_name"</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for</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"email"</a:t>
            </a:r>
            <a:r>
              <a:rPr b="0" i="0" lang="en-US" sz="1200" u="none" cap="none" strike="noStrike">
                <a:solidFill>
                  <a:srgbClr val="808080"/>
                </a:solidFill>
                <a:latin typeface="Consolas"/>
                <a:ea typeface="Consolas"/>
                <a:cs typeface="Consolas"/>
                <a:sym typeface="Consolas"/>
              </a:rPr>
              <a:t>&gt;</a:t>
            </a:r>
            <a:r>
              <a:rPr b="0" i="0" lang="en-US" sz="1200" u="none" cap="none" strike="noStrike">
                <a:solidFill>
                  <a:srgbClr val="D4D4D4"/>
                </a:solidFill>
                <a:latin typeface="Consolas"/>
                <a:ea typeface="Consolas"/>
                <a:cs typeface="Consolas"/>
                <a:sym typeface="Consolas"/>
              </a:rPr>
              <a:t>Email:</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label</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input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type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"text"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id</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"email"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name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"email"</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/&gt;&lt;</a:t>
            </a:r>
            <a:r>
              <a:rPr b="0" i="0" lang="en-US" sz="1200" u="none" cap="none" strike="noStrike">
                <a:solidFill>
                  <a:srgbClr val="569CD6"/>
                </a:solidFill>
                <a:latin typeface="Consolas"/>
                <a:ea typeface="Consolas"/>
                <a:cs typeface="Consolas"/>
                <a:sym typeface="Consolas"/>
              </a:rPr>
              <a:t>br</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input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type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"submit"</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9CDCFE"/>
                </a:solidFill>
                <a:latin typeface="Consolas"/>
                <a:ea typeface="Consolas"/>
                <a:cs typeface="Consolas"/>
                <a:sym typeface="Consolas"/>
              </a:rPr>
              <a:t>value</a:t>
            </a:r>
            <a:r>
              <a:rPr b="0" i="0" lang="en-US" sz="1200" u="none" cap="none" strike="noStrike">
                <a:solidFill>
                  <a:srgbClr val="D4D4D4"/>
                </a:solidFill>
                <a:latin typeface="Consolas"/>
                <a:ea typeface="Consolas"/>
                <a:cs typeface="Consolas"/>
                <a:sym typeface="Consolas"/>
              </a:rPr>
              <a:t>=</a:t>
            </a:r>
            <a:r>
              <a:rPr b="0" i="0" lang="en-US" sz="1200" u="none" cap="none" strike="noStrike">
                <a:solidFill>
                  <a:srgbClr val="CE9178"/>
                </a:solidFill>
                <a:latin typeface="Consolas"/>
                <a:ea typeface="Consolas"/>
                <a:cs typeface="Consolas"/>
                <a:sym typeface="Consolas"/>
              </a:rPr>
              <a:t>"Gửi"</a:t>
            </a:r>
            <a:r>
              <a:rPr b="0" i="0" lang="en-US" sz="1200" u="none" cap="none" strike="noStrike">
                <a:solidFill>
                  <a:srgbClr val="D4D4D4"/>
                </a:solidFill>
                <a:latin typeface="Consolas"/>
                <a:ea typeface="Consolas"/>
                <a:cs typeface="Consolas"/>
                <a:sym typeface="Consolas"/>
              </a:rPr>
              <a:t> </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200" u="none" cap="none" strike="noStrike">
                <a:solidFill>
                  <a:srgbClr val="808080"/>
                </a:solidFill>
                <a:latin typeface="Consolas"/>
                <a:ea typeface="Consolas"/>
                <a:cs typeface="Consolas"/>
                <a:sym typeface="Consolas"/>
              </a:rPr>
              <a:t>&lt;/</a:t>
            </a:r>
            <a:r>
              <a:rPr b="0" i="0" lang="en-US" sz="1200" u="none" cap="none" strike="noStrike">
                <a:solidFill>
                  <a:srgbClr val="569CD6"/>
                </a:solidFill>
                <a:latin typeface="Consolas"/>
                <a:ea typeface="Consolas"/>
                <a:cs typeface="Consolas"/>
                <a:sym typeface="Consolas"/>
              </a:rPr>
              <a:t>form</a:t>
            </a:r>
            <a:r>
              <a:rPr b="0" i="0" lang="en-US" sz="1200" u="none" cap="none" strike="noStrike">
                <a:solidFill>
                  <a:srgbClr val="808080"/>
                </a:solidFill>
                <a:latin typeface="Consolas"/>
                <a:ea typeface="Consolas"/>
                <a:cs typeface="Consolas"/>
                <a:sym typeface="Consolas"/>
              </a:rPr>
              <a:t>&gt;</a:t>
            </a:r>
            <a:endParaRPr b="0" i="0" sz="1200" u="none" cap="none" strike="noStrike">
              <a:solidFill>
                <a:srgbClr val="D4D4D4"/>
              </a:solidFill>
              <a:latin typeface="Consolas"/>
              <a:ea typeface="Consolas"/>
              <a:cs typeface="Consolas"/>
              <a:sym typeface="Consolas"/>
            </a:endParaRPr>
          </a:p>
        </p:txBody>
      </p:sp>
      <p:pic>
        <p:nvPicPr>
          <p:cNvPr id="569" name="Google Shape;569;p7"/>
          <p:cNvPicPr preferRelativeResize="0"/>
          <p:nvPr/>
        </p:nvPicPr>
        <p:blipFill rotWithShape="1">
          <a:blip r:embed="rId3">
            <a:alphaModFix/>
          </a:blip>
          <a:srcRect b="0" l="0" r="0" t="0"/>
          <a:stretch/>
        </p:blipFill>
        <p:spPr>
          <a:xfrm>
            <a:off x="5940358" y="2604987"/>
            <a:ext cx="3154710" cy="21544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action</a:t>
            </a:r>
            <a:r>
              <a:rPr lang="en-US"/>
              <a:t>: Thuộc tính action xác định hành động sẽ được thực hiện khi biểu mẫu được gửi. Giá trị là một đường dẫn. Thông thường, dữ liệu biểu mẫu được gửi đến tệp trên máy chủ khi người dùng nhấp vào nút gửi.</a:t>
            </a:r>
            <a:endParaRPr/>
          </a:p>
          <a:p>
            <a:pPr indent="-317500" lvl="0" marL="457200" rtl="0" algn="l">
              <a:lnSpc>
                <a:spcPct val="150000"/>
              </a:lnSpc>
              <a:spcBef>
                <a:spcPts val="0"/>
              </a:spcBef>
              <a:spcAft>
                <a:spcPts val="0"/>
              </a:spcAft>
              <a:buSzPts val="1400"/>
              <a:buChar char="●"/>
            </a:pPr>
            <a:r>
              <a:rPr b="1" lang="en-US">
                <a:solidFill>
                  <a:schemeClr val="lt1"/>
                </a:solidFill>
              </a:rPr>
              <a:t>target</a:t>
            </a:r>
            <a:r>
              <a:rPr lang="en-US"/>
              <a:t>: Thuộc tính target chỉ định nơi hiển thị phản hồi nhận được sau khi gửi biểu mẫu.</a:t>
            </a:r>
            <a:endParaRPr/>
          </a:p>
        </p:txBody>
      </p:sp>
      <p:sp>
        <p:nvSpPr>
          <p:cNvPr id="575" name="Google Shape;575;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76" name="Google Shape;576;p8"/>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3.2. Form Attributes (Những thuộc tính của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
          <p:cNvSpPr txBox="1"/>
          <p:nvPr>
            <p:ph idx="3" type="subTitle"/>
          </p:nvPr>
        </p:nvSpPr>
        <p:spPr>
          <a:xfrm>
            <a:off x="661634" y="1410320"/>
            <a:ext cx="7905192" cy="373318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lt1"/>
                </a:solidFill>
              </a:rPr>
              <a:t>method</a:t>
            </a:r>
            <a:r>
              <a:rPr lang="en-US"/>
              <a:t>: Thuộc tính method chỉ định giao thức HTTP sẽ được sử dụng khi gửi dữ liệu biểu mẫu. Có 2 phương thức là GET và POST.</a:t>
            </a:r>
            <a:endParaRPr/>
          </a:p>
          <a:p>
            <a:pPr indent="-317500" lvl="1" marL="914400" rtl="0" algn="l">
              <a:lnSpc>
                <a:spcPct val="150000"/>
              </a:lnSpc>
              <a:spcBef>
                <a:spcPts val="0"/>
              </a:spcBef>
              <a:spcAft>
                <a:spcPts val="0"/>
              </a:spcAft>
              <a:buSzPts val="1400"/>
              <a:buChar char="●"/>
            </a:pPr>
            <a:r>
              <a:rPr lang="en-US"/>
              <a:t>Phương thức GET:</a:t>
            </a:r>
            <a:endParaRPr/>
          </a:p>
          <a:p>
            <a:pPr indent="-317500" lvl="2" marL="1371600" rtl="0" algn="l">
              <a:lnSpc>
                <a:spcPct val="150000"/>
              </a:lnSpc>
              <a:spcBef>
                <a:spcPts val="0"/>
              </a:spcBef>
              <a:spcAft>
                <a:spcPts val="0"/>
              </a:spcAft>
              <a:buSzPts val="1400"/>
              <a:buChar char="●"/>
            </a:pPr>
            <a:r>
              <a:rPr lang="en-US"/>
              <a:t>Nối dữ liệu biểu mẫu vào URL, theo cặp name/value</a:t>
            </a:r>
            <a:endParaRPr/>
          </a:p>
          <a:p>
            <a:pPr indent="-317500" lvl="2" marL="1371600" rtl="0" algn="l">
              <a:lnSpc>
                <a:spcPct val="150000"/>
              </a:lnSpc>
              <a:spcBef>
                <a:spcPts val="0"/>
              </a:spcBef>
              <a:spcAft>
                <a:spcPts val="0"/>
              </a:spcAft>
              <a:buSzPts val="1400"/>
              <a:buChar char="●"/>
            </a:pPr>
            <a:r>
              <a:rPr lang="en-US"/>
              <a:t>KHÔNG BAO GIỜ sử dụng GET để gửi dữ liệu bảo mật. Như tài khoản, mật khẩu.</a:t>
            </a:r>
            <a:endParaRPr/>
          </a:p>
          <a:p>
            <a:pPr indent="-317500" lvl="2" marL="1371600" rtl="0" algn="l">
              <a:lnSpc>
                <a:spcPct val="150000"/>
              </a:lnSpc>
              <a:spcBef>
                <a:spcPts val="0"/>
              </a:spcBef>
              <a:spcAft>
                <a:spcPts val="0"/>
              </a:spcAft>
              <a:buSzPts val="1400"/>
              <a:buChar char="●"/>
            </a:pPr>
            <a:r>
              <a:rPr lang="en-US"/>
              <a:t>Độ dài của URL bị giới hạn (2048 ký tự)</a:t>
            </a:r>
            <a:endParaRPr/>
          </a:p>
          <a:p>
            <a:pPr indent="-317500" lvl="1" marL="914400" rtl="0" algn="l">
              <a:lnSpc>
                <a:spcPct val="150000"/>
              </a:lnSpc>
              <a:spcBef>
                <a:spcPts val="0"/>
              </a:spcBef>
              <a:spcAft>
                <a:spcPts val="0"/>
              </a:spcAft>
              <a:buSzPts val="1400"/>
              <a:buChar char="●"/>
            </a:pPr>
            <a:r>
              <a:rPr lang="en-US"/>
              <a:t>Phương thức POST:</a:t>
            </a:r>
            <a:endParaRPr/>
          </a:p>
          <a:p>
            <a:pPr indent="-317500" lvl="2" marL="1371600" rtl="0" algn="l">
              <a:lnSpc>
                <a:spcPct val="150000"/>
              </a:lnSpc>
              <a:spcBef>
                <a:spcPts val="0"/>
              </a:spcBef>
              <a:spcAft>
                <a:spcPts val="0"/>
              </a:spcAft>
              <a:buSzPts val="1400"/>
              <a:buChar char="●"/>
            </a:pPr>
            <a:r>
              <a:rPr lang="en-US"/>
              <a:t>Dữ liệu biểu mẫu đã gửi không được hiển thị trong URL</a:t>
            </a:r>
            <a:endParaRPr/>
          </a:p>
          <a:p>
            <a:pPr indent="-317500" lvl="2" marL="1371600" rtl="0" algn="l">
              <a:lnSpc>
                <a:spcPct val="150000"/>
              </a:lnSpc>
              <a:spcBef>
                <a:spcPts val="0"/>
              </a:spcBef>
              <a:spcAft>
                <a:spcPts val="0"/>
              </a:spcAft>
              <a:buSzPts val="1400"/>
              <a:buChar char="●"/>
            </a:pPr>
            <a:r>
              <a:rPr lang="en-US"/>
              <a:t>POST không có giới hạn về kích thước và có thể được sử dụng để gửi một lượng lớn dữ liệu.</a:t>
            </a:r>
            <a:endParaRPr/>
          </a:p>
        </p:txBody>
      </p:sp>
      <p:sp>
        <p:nvSpPr>
          <p:cNvPr id="582" name="Google Shape;582;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Forms</a:t>
            </a:r>
            <a:endParaRPr b="0"/>
          </a:p>
        </p:txBody>
      </p:sp>
      <p:sp>
        <p:nvSpPr>
          <p:cNvPr id="583" name="Google Shape;583;p9"/>
          <p:cNvSpPr txBox="1"/>
          <p:nvPr/>
        </p:nvSpPr>
        <p:spPr>
          <a:xfrm>
            <a:off x="720000" y="1047035"/>
            <a:ext cx="603114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Barlow Condensed SemiBold"/>
                <a:ea typeface="Barlow Condensed SemiBold"/>
                <a:cs typeface="Barlow Condensed SemiBold"/>
                <a:sym typeface="Barlow Condensed SemiBold"/>
              </a:rPr>
              <a:t>3.2. Form Attributes (Những thuộc tính của form)</a:t>
            </a:r>
            <a:endParaRPr b="1"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