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887004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887004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30438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8870040" cy="328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8870040" cy="3288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328280" cy="3288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326600"/>
            <a:ext cx="4328280" cy="3288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89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326600"/>
            <a:ext cx="4328280" cy="3288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328280" cy="3288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30438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7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326600"/>
            <a:ext cx="43282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8869680" cy="156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8870040" cy="3288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fr-FR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fr-FR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fr-FR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fr-FR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fr-FR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fr-FR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fr-FR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bIns="0" lIns="0" rIns="0" tIns="0" wrap="none"/>
          <a:p>
            <a:r>
              <a:rPr lang="fr-FR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fr-FR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4A90BF29-8A41-4BDA-827A-DCD7DD34ED13}" type="slidenum">
              <a:rPr lang="fr-FR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/>
              <a:t>Title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1326600"/>
            <a:ext cx="8870040" cy="3288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/>
              <a:t>Hello world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