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7004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8870040" cy="328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8352000" cy="4389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8870040" cy="328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696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7004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8352000" cy="4389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696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3288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56982A-4E96-41C5-BE63-444EB4045969}" type="slidenum">
              <a:rPr lang="fr-FR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566676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835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3288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 sz="1400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 sz="1400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AD9E27-9E9F-45C2-AC21-8F3A8FDABFA0}" type="slidenum">
              <a:rPr lang="fr-FR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5720"/>
            <a:ext cx="835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Test 2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8870040" cy="328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ff0000"/>
                </a:solidFill>
              </a:rPr>
              <a:t>Red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5720"/>
            <a:ext cx="835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Slide 2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8870040" cy="3288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With bullets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Indented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/>
              <a:t>Bullet 2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5720"/>
            <a:ext cx="835200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With style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Text 1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Text 2</a:t>
            </a:r>
            <a:endParaRPr/>
          </a:p>
        </p:txBody>
      </p:sp>
      <p:sp>
        <p:nvSpPr>
          <p:cNvPr id="82" name="TextShape 4"/>
          <p:cNvSpPr txBox="1"/>
          <p:nvPr/>
        </p:nvSpPr>
        <p:spPr>
          <a:xfrm>
            <a:off x="504000" y="3043800"/>
            <a:ext cx="8869680" cy="1568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Text 3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