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 3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Red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Slide 2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With bullets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Indented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Bullet 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buNone/>
            </a:pPr>
            <a:r>
              <a:rPr lang="en"/>
              <a:t>With Style (right)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Text 1</a:t>
            </a:r>
          </a:p>
          <a:p>
            <a:pPr algn="ctr" rtl="0" lvl="0">
              <a:buNone/>
            </a:pPr>
            <a:r>
              <a:rPr lang="en"/>
              <a:t>Text 2 middle</a:t>
            </a:r>
          </a:p>
          <a:p>
            <a:pPr rtl="0" lvl="0">
              <a:buNone/>
            </a:pP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Text 3 Times New Roman 22</a:t>
            </a:r>
          </a:p>
          <a:p>
            <a:pPr rtl="0" lvl="0">
              <a:buNone/>
            </a:pPr>
            <a:r>
              <a:rPr sz="2200" lang="en" i="1">
                <a:latin typeface="Times New Roman"/>
                <a:ea typeface="Times New Roman"/>
                <a:cs typeface="Times New Roman"/>
                <a:sym typeface="Times New Roman"/>
              </a:rPr>
              <a:t>Italic</a:t>
            </a:r>
          </a:p>
          <a:p>
            <a:pPr rtl="0" lvl="0">
              <a:buNone/>
            </a:pPr>
            <a:r>
              <a:rPr b="1" sz="2200" lang="en"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</a:p>
          <a:p>
            <a:pPr>
              <a:buNone/>
            </a:pPr>
            <a:r>
              <a:rPr u="sng" sz="2200" lang="en">
                <a:latin typeface="Times New Roman"/>
                <a:ea typeface="Times New Roman"/>
                <a:cs typeface="Times New Roman"/>
                <a:sym typeface="Times New Roman"/>
              </a:rPr>
              <a:t>Underlined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With image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3181350" x="4267200"/>
            <a:ext cy="495300" cx="60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Inside transitions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line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