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4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704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8870400" cy="328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40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9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8870400" cy="328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696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4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704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8870400" cy="328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40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40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9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696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4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704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8870400" cy="328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40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9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696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4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704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9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696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400" cy="3288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400" cy="3288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7920" cy="1567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69320" cy="1567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Click to edit the title text format</a:t>
            </a:r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040" cy="1567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70040" cy="1567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25720"/>
            <a:ext cx="8350920" cy="945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fr-FR"/>
              <a:t>Test 2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504000" y="1326600"/>
            <a:ext cx="8868960" cy="32875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0000"/>
                </a:solidFill>
              </a:rPr>
              <a:t>Red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25720"/>
            <a:ext cx="8350920" cy="945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fr-FR"/>
              <a:t>Slide 2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04000" y="1326600"/>
            <a:ext cx="8868960" cy="32875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With bullets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fr-FR"/>
              <a:t>Indented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Bullet 2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225720"/>
            <a:ext cx="8350920" cy="945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fr-FR"/>
              <a:t>With style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4327200" cy="1567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Text 1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5049000" y="1326600"/>
            <a:ext cx="4327200" cy="1567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Text 2</a:t>
            </a: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504000" y="3043800"/>
            <a:ext cx="8868600" cy="1567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 sz="2200">
                <a:latin typeface="Times New Roman"/>
              </a:rPr>
              <a:t>Text 3 Times New Roman 22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i="1" lang="fr-FR" sz="2200">
                <a:latin typeface="Times New Roman"/>
              </a:rPr>
              <a:t>Italic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b="1" lang="fr-FR" sz="2200">
                <a:latin typeface="Times New Roman"/>
              </a:rPr>
              <a:t>Bold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 sz="2200" u="sng">
                <a:latin typeface="Times New Roman"/>
              </a:rPr>
              <a:t>Underlined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225720"/>
            <a:ext cx="9071640" cy="946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fr-FR"/>
              <a:t>With Image</a:t>
            </a:r>
            <a:endParaRPr/>
          </a:p>
        </p:txBody>
      </p:sp>
      <p:pic>
        <p:nvPicPr>
          <p:cNvPr descr="" id="1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45080" y="2505960"/>
            <a:ext cx="812160" cy="65952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225720"/>
            <a:ext cx="9071640" cy="946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fr-FR"/>
              <a:t>Inside transition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04000" y="1326600"/>
            <a:ext cx="8870040" cy="32878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Line 1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Line 2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Line 3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">
                      <p:stCondLst>
                        <p:cond delay="indefinite"/>
                      </p:stCondLst>
                      <p:childTnLst>
                        <p:par>
                          <p:cTn fill="freeze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19"/>
                                        <p:tgtEl>
                                          <p:spTgt spid="15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