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 Nguyễn Phước" initials="ANP" lastIdx="1" clrIdx="0">
    <p:extLst>
      <p:ext uri="{19B8F6BF-5375-455C-9EA6-DF929625EA0E}">
        <p15:presenceInfo xmlns:p15="http://schemas.microsoft.com/office/powerpoint/2012/main" userId="19c4a86d1ffbe9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05D24E-91D3-4A58-8A30-F7BFDC584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7C85D1B-0FCB-4E7B-BEE1-D28197A6C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80327-CC2E-402B-A215-8CCE648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EBFF-1FDF-49D6-90BF-9EB61CDFBD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6C7C98-8FD1-4470-ABAB-21624E1F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AE2E9F5-CB16-4C65-9E2C-A22BFD7F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C1C0-73E5-4658-A3C6-30327B0F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E19325-0F43-468C-9E09-30F5062E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FC346E2-150B-4434-9C08-002B6CCF2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97DC03D-487F-4472-BB69-B65BF8BD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EBFF-1FDF-49D6-90BF-9EB61CDFBD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BF6000D-990C-4768-970F-391452C2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15C56F7-E0F5-4DD2-89E8-DC1966BD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C1C0-73E5-4658-A3C6-30327B0F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5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8CAFF20-D6FA-42EC-A24B-369643B3D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7E2B121-F998-4210-B9C4-47FAAA242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8BC0F5A-4526-4B57-9DE0-FB1454C8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EBFF-1FDF-49D6-90BF-9EB61CDFBD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A7CDC32-A8A5-4B9E-91B5-8692251C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7139D31-3E33-4A42-831F-DC4C66D6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C1C0-73E5-4658-A3C6-30327B0F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6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59D5EE-5177-4996-A960-8D3637EC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E8FB039-13AE-4B70-9CCD-C3D248C5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7675FE3-C0E3-4BBC-89FA-5E488E64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EBFF-1FDF-49D6-90BF-9EB61CDFBD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BD67B8D-CFAF-466E-9705-2B589881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BC26D41-52EC-4658-8A21-4775F196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C1C0-73E5-4658-A3C6-30327B0F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6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534D35-6B02-4045-B7F7-8B993C70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D309912-CEC8-4F44-B82E-2C7626F2C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27A2FB-D61B-47DD-B9CC-06B5FCBA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EBFF-1FDF-49D6-90BF-9EB61CDFBD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42B5E6A-6382-4E30-8975-53728535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6F59C4-3A6F-49A4-9EF3-DA3ABEE4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C1C0-73E5-4658-A3C6-30327B0F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0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F5214A-AC3A-4D35-9A49-E494F895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EC9AB10-AA24-41BD-BDE2-DDEDEE99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E83B683-AFD2-4C1E-80C5-36FD268EC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43FBDCE-02D8-41C2-93CA-5D88A83B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EBFF-1FDF-49D6-90BF-9EB61CDFBD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2B49582-5AA1-4581-9997-7C53F54A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E3B4B5C-4155-4B99-86CF-322155CC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C1C0-73E5-4658-A3C6-30327B0F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819496-B1F7-4F48-8B0E-C50EC87C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FAEBA28-186A-4EE4-987A-1F8E5B2A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09B7AD0-5F29-421D-9CBF-0559D8DCD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693D9F1-92A2-40E4-9CCC-C56E5A3C9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EE5E241-FD08-422D-9F3C-269393B8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BA14008-F78B-4EBD-9BA3-BDC54FBC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EBFF-1FDF-49D6-90BF-9EB61CDFBD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2AC485C-BF3F-456B-A0C3-FC52B2BF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3B787EE-0949-4961-A46E-11C1B104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C1C0-73E5-4658-A3C6-30327B0F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7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1D3A3B-5924-400E-9C65-AE742A08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8FDE0DC-C015-471D-9AF0-BE5BF4C6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EBFF-1FDF-49D6-90BF-9EB61CDFBD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1777FF6-3F6F-431D-96FC-0FAA399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CCDE461-5C67-4C05-8F70-477CD4E9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C1C0-73E5-4658-A3C6-30327B0F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0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D4DFFB4-E3B9-4BD7-A226-DB4648C5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EBFF-1FDF-49D6-90BF-9EB61CDFBD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9696D29-684E-4C2F-BFBB-B00B2037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826D6FB-91F1-44B0-ACE5-682701D1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C1C0-73E5-4658-A3C6-30327B0F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3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1A8D9E-1184-43A2-8413-BB8C9C04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3CEC222-92C3-4F27-BD9E-02BA364E2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6B9214D-1C18-4DE6-804D-F6B48A6FB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552F0D5-6CFA-46CE-BC7F-AFB91FA1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EBFF-1FDF-49D6-90BF-9EB61CDFBD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CBFE5EE-FB87-4D01-BCCC-91E2B4D5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8E10550-5898-49DC-B1CE-6F382B02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C1C0-73E5-4658-A3C6-30327B0F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3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2BDFAB-99A6-4ED3-BD25-46B22E35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95E86FE-FE4E-4ADE-9E56-FE004B600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C48DC16-DD3A-41AD-A202-BB751E43D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79EE6A1-3249-4E05-A401-86059A68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EBFF-1FDF-49D6-90BF-9EB61CDFBD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BD890B-9102-4203-B60E-5203D095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F17C84C-FA2D-4533-A4A7-C59E67C7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C1C0-73E5-4658-A3C6-30327B0F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EF8F52F-93B6-4673-A67B-11C02450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0B84A2C-6D25-41A5-8907-9F22699B1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22A024D-3E30-40D6-96DE-D83003A3A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2EBFF-1FDF-49D6-90BF-9EB61CDFBD6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82CEB18-480F-4E60-9509-EFAD3D3B7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FAF5FD7-2CD7-4912-81DC-05EB93911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EC1C0-73E5-4658-A3C6-30327B0F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6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67EAD5A-477E-4015-B214-13B1DFA09063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TÍNH NĂNG TRƯỚC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KHI THU THẬP</a:t>
            </a:r>
          </a:p>
        </p:txBody>
      </p:sp>
    </p:spTree>
    <p:extLst>
      <p:ext uri="{BB962C8B-B14F-4D97-AF65-F5344CB8AC3E}">
        <p14:creationId xmlns:p14="http://schemas.microsoft.com/office/powerpoint/2010/main" val="286595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Ã¬nh áº£nh cÃ³ liÃªn quan">
            <a:extLst>
              <a:ext uri="{FF2B5EF4-FFF2-40B4-BE49-F238E27FC236}">
                <a16:creationId xmlns:a16="http://schemas.microsoft.com/office/drawing/2014/main" id="{ABCE8450-30B8-49BC-9168-A442C24C7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8" b="556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12E3538-3FC0-43CE-BFE1-A2BE99B03C8E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>
                <a:latin typeface="+mj-lt"/>
                <a:ea typeface="+mj-ea"/>
                <a:cs typeface="+mj-cs"/>
              </a:rPr>
              <a:t>Mở những khóa huấn luyện thú cưng trở thành 1 thú cưng thông minh.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10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1D7DA00-8B9C-4D88-81C2-7406AD93BF78}"/>
              </a:ext>
            </a:extLst>
          </p:cNvPr>
          <p:cNvSpPr txBox="1"/>
          <p:nvPr/>
        </p:nvSpPr>
        <p:spPr>
          <a:xfrm>
            <a:off x="6599950" y="2110155"/>
            <a:ext cx="4805996" cy="44594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Chia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sẻ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những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khoảnh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khắc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vui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buồn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bên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cưng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Káº¿t quáº£ hÃ¬nh áº£nh cho chia sáº» nhá»¯ng khoáº£nh kháº¯c vui, buá»n bÃªn thÃº cÆ°ng cá»§a mÃ¬nh.">
            <a:extLst>
              <a:ext uri="{FF2B5EF4-FFF2-40B4-BE49-F238E27FC236}">
                <a16:creationId xmlns:a16="http://schemas.microsoft.com/office/drawing/2014/main" id="{27D470F1-7EE3-46F7-8381-FD850D75B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" r="26386" b="1"/>
          <a:stretch/>
        </p:blipFill>
        <p:spPr bwMode="auto"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14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Ã¬nh áº£nh cÃ³ liÃªn quan">
            <a:extLst>
              <a:ext uri="{FF2B5EF4-FFF2-40B4-BE49-F238E27FC236}">
                <a16:creationId xmlns:a16="http://schemas.microsoft.com/office/drawing/2014/main" id="{C3AFF774-4ED4-4BC3-B309-C469BB8CE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7" r="1" b="19486"/>
          <a:stretch/>
        </p:blipFill>
        <p:spPr bwMode="auto">
          <a:xfrm>
            <a:off x="540215" y="1"/>
            <a:ext cx="11111570" cy="534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514906A-B74D-47FD-8B22-E969B82BAD80}"/>
              </a:ext>
            </a:extLst>
          </p:cNvPr>
          <p:cNvSpPr txBox="1"/>
          <p:nvPr/>
        </p:nvSpPr>
        <p:spPr>
          <a:xfrm>
            <a:off x="767240" y="5444835"/>
            <a:ext cx="9825732" cy="1511301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Kết</a:t>
            </a:r>
            <a:r>
              <a:rPr lang="en-US" sz="35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nối</a:t>
            </a:r>
            <a:r>
              <a:rPr lang="en-US" sz="35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những</a:t>
            </a:r>
            <a:r>
              <a:rPr lang="en-US" sz="35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người</a:t>
            </a:r>
            <a:r>
              <a:rPr lang="en-US" sz="35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bạn</a:t>
            </a:r>
            <a:r>
              <a:rPr lang="en-US" sz="35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ở </a:t>
            </a:r>
            <a:r>
              <a:rPr lang="en-US" sz="35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gần</a:t>
            </a:r>
            <a:r>
              <a:rPr lang="en-US" sz="35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địa</a:t>
            </a:r>
            <a:r>
              <a:rPr lang="en-US" sz="35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điểm</a:t>
            </a:r>
            <a:r>
              <a:rPr lang="en-US" sz="35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của</a:t>
            </a:r>
            <a:r>
              <a:rPr lang="en-US" sz="35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bạn</a:t>
            </a:r>
            <a:r>
              <a:rPr lang="en-US" sz="35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7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82FC5D8-05A2-4ABF-B5DF-1363B48E8BB3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>
                <a:latin typeface="+mj-lt"/>
                <a:ea typeface="+mj-ea"/>
                <a:cs typeface="+mj-cs"/>
              </a:rPr>
              <a:t>Cho </a:t>
            </a:r>
            <a:r>
              <a:rPr lang="en-US" sz="3800" dirty="0" err="1">
                <a:latin typeface="+mj-lt"/>
                <a:ea typeface="+mj-ea"/>
                <a:cs typeface="+mj-cs"/>
              </a:rPr>
              <a:t>người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dùng</a:t>
            </a:r>
            <a:r>
              <a:rPr lang="en-US" sz="3800" dirty="0">
                <a:latin typeface="+mj-lt"/>
                <a:ea typeface="+mj-ea"/>
                <a:cs typeface="+mj-cs"/>
              </a:rPr>
              <a:t> có </a:t>
            </a:r>
            <a:r>
              <a:rPr lang="en-US" sz="3800" dirty="0" err="1">
                <a:latin typeface="+mj-lt"/>
                <a:ea typeface="+mj-ea"/>
                <a:cs typeface="+mj-cs"/>
              </a:rPr>
              <a:t>thể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sử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dụng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các</a:t>
            </a:r>
            <a:r>
              <a:rPr lang="en-US" sz="3800" dirty="0">
                <a:latin typeface="+mj-lt"/>
                <a:ea typeface="+mj-ea"/>
                <a:cs typeface="+mj-cs"/>
              </a:rPr>
              <a:t> dịch </a:t>
            </a:r>
            <a:r>
              <a:rPr lang="en-US" sz="3800" dirty="0" err="1">
                <a:latin typeface="+mj-lt"/>
                <a:ea typeface="+mj-ea"/>
                <a:cs typeface="+mj-cs"/>
              </a:rPr>
              <a:t>vụ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chăm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sóc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thú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cưng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từ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những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người</a:t>
            </a:r>
            <a:r>
              <a:rPr lang="en-US" sz="3800" dirty="0">
                <a:latin typeface="+mj-lt"/>
                <a:ea typeface="+mj-ea"/>
                <a:cs typeface="+mj-cs"/>
              </a:rPr>
              <a:t> có cùng </a:t>
            </a:r>
            <a:r>
              <a:rPr lang="en-US" sz="3800" dirty="0" err="1">
                <a:latin typeface="+mj-lt"/>
                <a:ea typeface="+mj-ea"/>
                <a:cs typeface="+mj-cs"/>
              </a:rPr>
              <a:t>sở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thích</a:t>
            </a:r>
            <a:r>
              <a:rPr lang="en-US" sz="3800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dirty="0">
              <a:latin typeface="+mj-lt"/>
              <a:ea typeface="+mj-ea"/>
              <a:cs typeface="+mj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Káº¿t quáº£ hÃ¬nh áº£nh cho service shower pets">
            <a:extLst>
              <a:ext uri="{FF2B5EF4-FFF2-40B4-BE49-F238E27FC236}">
                <a16:creationId xmlns:a16="http://schemas.microsoft.com/office/drawing/2014/main" id="{3345EEDF-51E3-407B-B8BF-EDDCB6DB7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87" b="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94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83C4852-5C91-44C9-8E07-53697223D449}"/>
              </a:ext>
            </a:extLst>
          </p:cNvPr>
          <p:cNvSpPr txBox="1"/>
          <p:nvPr/>
        </p:nvSpPr>
        <p:spPr>
          <a:xfrm>
            <a:off x="650449" y="4445251"/>
            <a:ext cx="10901471" cy="135071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latin typeface="+mj-lt"/>
                <a:ea typeface="+mj-ea"/>
                <a:cs typeface="+mj-cs"/>
              </a:rPr>
              <a:t>Tương tác với những người khác bằng việc thích (like), bình luận (comment), chia sẻ (share)</a:t>
            </a:r>
          </a:p>
        </p:txBody>
      </p:sp>
      <p:sp>
        <p:nvSpPr>
          <p:cNvPr id="5129" name="Rounded Rectangle 18">
            <a:extLst>
              <a:ext uri="{FF2B5EF4-FFF2-40B4-BE49-F238E27FC236}">
                <a16:creationId xmlns:a16="http://schemas.microsoft.com/office/drawing/2014/main" id="{283A93BD-A469-4D4C-8A1F-5668AE975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8565" y="503573"/>
            <a:ext cx="7134870" cy="35994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Ã¬nh áº£nh cÃ³ liÃªn quan">
            <a:extLst>
              <a:ext uri="{FF2B5EF4-FFF2-40B4-BE49-F238E27FC236}">
                <a16:creationId xmlns:a16="http://schemas.microsoft.com/office/drawing/2014/main" id="{DD1422AF-B44D-4EA9-A335-66C71A8C6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64"/>
          <a:stretch/>
        </p:blipFill>
        <p:spPr bwMode="auto">
          <a:xfrm>
            <a:off x="2694432" y="666497"/>
            <a:ext cx="6803136" cy="32735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90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EF1D8E7-EE29-40CC-830B-730A235B0B26}"/>
              </a:ext>
            </a:extLst>
          </p:cNvPr>
          <p:cNvSpPr txBox="1"/>
          <p:nvPr/>
        </p:nvSpPr>
        <p:spPr>
          <a:xfrm>
            <a:off x="804484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Tìm hiểu những thông tin về chăm sóc thú cưng và khám phá động vật trong tự nhiên.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HÃ¬nh áº£nh cÃ³ liÃªn quan">
            <a:extLst>
              <a:ext uri="{FF2B5EF4-FFF2-40B4-BE49-F238E27FC236}">
                <a16:creationId xmlns:a16="http://schemas.microsoft.com/office/drawing/2014/main" id="{21B35582-F656-48BA-8BF6-3F1D77CC7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9770" y="1815320"/>
            <a:ext cx="4141760" cy="414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0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Ã¬nh áº£nh cÃ³ liÃªn quan">
            <a:extLst>
              <a:ext uri="{FF2B5EF4-FFF2-40B4-BE49-F238E27FC236}">
                <a16:creationId xmlns:a16="http://schemas.microsoft.com/office/drawing/2014/main" id="{616F1ABC-8FDC-4842-BFB5-4F8C1327A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r="8363" b="-2"/>
          <a:stretch/>
        </p:blipFill>
        <p:spPr bwMode="auto">
          <a:xfrm>
            <a:off x="-1" y="10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3C6CC69-9C80-4C82-B459-D815CEEF272E}"/>
              </a:ext>
            </a:extLst>
          </p:cNvPr>
          <p:cNvSpPr txBox="1"/>
          <p:nvPr/>
        </p:nvSpPr>
        <p:spPr>
          <a:xfrm>
            <a:off x="804484" y="5090844"/>
            <a:ext cx="10592174" cy="1000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Tạo</a:t>
            </a:r>
            <a:r>
              <a:rPr lang="en-US" sz="3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ra </a:t>
            </a:r>
            <a:r>
              <a:rPr lang="en-US" sz="31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nơi</a:t>
            </a:r>
            <a:r>
              <a:rPr lang="en-US" sz="3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mua</a:t>
            </a:r>
            <a:r>
              <a:rPr lang="en-US" sz="3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sắm</a:t>
            </a:r>
            <a:r>
              <a:rPr lang="en-US" sz="3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những</a:t>
            </a:r>
            <a:r>
              <a:rPr lang="en-US" sz="3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đồ</a:t>
            </a:r>
            <a:r>
              <a:rPr lang="en-US" sz="3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dùng</a:t>
            </a:r>
            <a:r>
              <a:rPr lang="en-US" sz="3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1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trang</a:t>
            </a:r>
            <a:r>
              <a:rPr lang="en-US" sz="3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phục,thức</a:t>
            </a:r>
            <a:r>
              <a:rPr lang="en-US" sz="3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ăn</a:t>
            </a:r>
            <a:r>
              <a:rPr lang="en-US" sz="3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... </a:t>
            </a:r>
            <a:r>
              <a:rPr lang="en-US" sz="31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liên</a:t>
            </a:r>
            <a:r>
              <a:rPr lang="en-US" sz="3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quan</a:t>
            </a:r>
            <a:r>
              <a:rPr lang="en-US" sz="3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tới</a:t>
            </a:r>
            <a:r>
              <a:rPr lang="en-US" sz="3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thú</a:t>
            </a:r>
            <a:r>
              <a:rPr lang="en-US" sz="3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cưng</a:t>
            </a:r>
            <a:r>
              <a:rPr lang="en-US" sz="3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803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áº¿t quáº£ hÃ¬nh áº£nh cho game for pet">
            <a:extLst>
              <a:ext uri="{FF2B5EF4-FFF2-40B4-BE49-F238E27FC236}">
                <a16:creationId xmlns:a16="http://schemas.microsoft.com/office/drawing/2014/main" id="{0AE4FB30-62DF-4B11-BD58-C574E354D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5DD0864-7BB9-4367-96EE-738E4DE1E026}"/>
              </a:ext>
            </a:extLst>
          </p:cNvPr>
          <p:cNvSpPr txBox="1"/>
          <p:nvPr/>
        </p:nvSpPr>
        <p:spPr>
          <a:xfrm>
            <a:off x="4301995" y="5786938"/>
            <a:ext cx="3200400" cy="1071062"/>
          </a:xfrm>
          <a:prstGeom prst="rect">
            <a:avLst/>
          </a:prstGeom>
          <a:solidFill>
            <a:srgbClr val="262626"/>
          </a:solidFill>
          <a:ln w="257175" cap="sq" cmpd="sng" algn="ctr">
            <a:solidFill>
              <a:srgbClr val="262626">
                <a:alpha val="60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lt1"/>
                </a:solidFill>
                <a:latin typeface="+mj-lt"/>
                <a:ea typeface="+mj-ea"/>
                <a:cs typeface="+mj-cs"/>
              </a:rPr>
              <a:t>Chơi</a:t>
            </a:r>
            <a:r>
              <a:rPr lang="en-US" sz="2400" dirty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game </a:t>
            </a:r>
            <a:r>
              <a:rPr lang="en-US" sz="2400" dirty="0" err="1">
                <a:solidFill>
                  <a:schemeClr val="lt1"/>
                </a:solidFill>
                <a:latin typeface="+mj-lt"/>
                <a:ea typeface="+mj-ea"/>
                <a:cs typeface="+mj-cs"/>
              </a:rPr>
              <a:t>với</a:t>
            </a:r>
            <a:r>
              <a:rPr lang="en-US" sz="2400" dirty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+mj-lt"/>
                <a:ea typeface="+mj-ea"/>
                <a:cs typeface="+mj-cs"/>
              </a:rPr>
              <a:t>thú</a:t>
            </a:r>
            <a:r>
              <a:rPr lang="en-US" sz="2400" dirty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+mj-lt"/>
                <a:ea typeface="+mj-ea"/>
                <a:cs typeface="+mj-cs"/>
              </a:rPr>
              <a:t>ảo</a:t>
            </a:r>
            <a:br>
              <a:rPr lang="en-US" sz="2400">
                <a:solidFill>
                  <a:schemeClr val="lt1"/>
                </a:solidFill>
                <a:latin typeface="+mj-lt"/>
                <a:ea typeface="+mj-ea"/>
                <a:cs typeface="+mj-cs"/>
              </a:rPr>
            </a:br>
            <a:r>
              <a:rPr lang="en-US" sz="240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để </a:t>
            </a:r>
            <a:r>
              <a:rPr lang="en-US" sz="2400" dirty="0" err="1">
                <a:solidFill>
                  <a:schemeClr val="lt1"/>
                </a:solidFill>
                <a:latin typeface="+mj-lt"/>
                <a:ea typeface="+mj-ea"/>
                <a:cs typeface="+mj-cs"/>
              </a:rPr>
              <a:t>giải</a:t>
            </a:r>
            <a:r>
              <a:rPr lang="en-US" sz="2400" dirty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+mj-lt"/>
                <a:ea typeface="+mj-ea"/>
                <a:cs typeface="+mj-cs"/>
              </a:rPr>
              <a:t>trí</a:t>
            </a:r>
            <a:r>
              <a:rPr lang="en-US" sz="2400" dirty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229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Ã¬nh áº£nh cÃ³ liÃªn quan">
            <a:extLst>
              <a:ext uri="{FF2B5EF4-FFF2-40B4-BE49-F238E27FC236}">
                <a16:creationId xmlns:a16="http://schemas.microsoft.com/office/drawing/2014/main" id="{BF0A2A62-AA89-4502-B62B-3038309CB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2" b="722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5C33938-C686-4EEB-8BBD-DF953FCC1A4F}"/>
              </a:ext>
            </a:extLst>
          </p:cNvPr>
          <p:cNvSpPr txBox="1"/>
          <p:nvPr/>
        </p:nvSpPr>
        <p:spPr>
          <a:xfrm>
            <a:off x="3183987" y="3542005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Tạo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sự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kiện,giao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lưu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cuộc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 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liên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quan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đến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thú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cưng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4757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</Words>
  <Application>Microsoft Office PowerPoint</Application>
  <PresentationFormat>Màn hình rộng</PresentationFormat>
  <Paragraphs>12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An Nguyễn Phước</dc:creator>
  <cp:lastModifiedBy>An Nguyễn Phước</cp:lastModifiedBy>
  <cp:revision>1</cp:revision>
  <dcterms:created xsi:type="dcterms:W3CDTF">2019-04-22T04:23:00Z</dcterms:created>
  <dcterms:modified xsi:type="dcterms:W3CDTF">2019-04-22T04:24:18Z</dcterms:modified>
</cp:coreProperties>
</file>