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2409D-349D-4E10-8EED-537DE937A062}" v="1055" dt="2021-05-30T20:59:32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ic-encoding/music-encoding#using-oxygen-to-build-mei" TargetMode="External"/><Relationship Id="rId2" Type="http://schemas.openxmlformats.org/officeDocument/2006/relationships/hyperlink" Target="https://github.com/music-encoding/music-encoding/tree/develop/customiz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Présentation 5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Point d'avancement</a:t>
            </a:r>
          </a:p>
          <a:p>
            <a:r>
              <a:rPr lang="de-DE">
                <a:cs typeface="Calibri"/>
              </a:rPr>
              <a:t>Stage ANR Maritem</a:t>
            </a:r>
          </a:p>
          <a:p>
            <a:r>
              <a:rPr lang="de-DE">
                <a:cs typeface="Calibri"/>
              </a:rPr>
              <a:t>Pierre Tuloup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D096F-5C84-4531-8090-28EC38D5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Fichiers ODD -MEI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BB803-7248-427D-811F-813E3626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- Réalisation d'un schéma de validation RelaxNG du fichier ODD musical sur le modèle du fichier MEI Neumes : (</a:t>
            </a:r>
            <a:r>
              <a:rPr lang="fr-FR">
                <a:ea typeface="+mn-lt"/>
                <a:cs typeface="+mn-lt"/>
                <a:hlinkClick r:id="rId2"/>
              </a:rPr>
              <a:t>https://github.com/music-encoding/music-encoding/tree/develop/customizations</a:t>
            </a:r>
            <a:r>
              <a:rPr lang="fr-FR">
                <a:cs typeface="Calibri" panose="020F0502020204030204"/>
              </a:rPr>
              <a:t>).</a:t>
            </a: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- Création d'un scénario de transformation MEI vers RelaxNG suivant le </a:t>
            </a:r>
            <a:r>
              <a:rPr lang="fr-FR">
                <a:cs typeface="Calibri" panose="020F0502020204030204"/>
              </a:rPr>
              <a:t>tutoriel du dépôt Github suivant : (</a:t>
            </a:r>
            <a:r>
              <a:rPr lang="fr-FR" dirty="0">
                <a:ea typeface="+mn-lt"/>
                <a:cs typeface="+mn-lt"/>
                <a:hlinkClick r:id="rId3"/>
              </a:rPr>
              <a:t>https://github.com/music-encoding/music-encoding#using-oxygen-to-build-mei</a:t>
            </a:r>
            <a:r>
              <a:rPr lang="fr-FR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183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E781A-26EF-4D7D-AAF2-6948B9D9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1" y="5691"/>
            <a:ext cx="10515600" cy="577941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cs typeface="Calibri Light" panose="020F0302020204030204"/>
              </a:rPr>
              <a:t>Fichiers ODD -MEI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713FD2-2402-4F55-A37D-76983E2D2D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3207" y="2501361"/>
            <a:ext cx="4184643" cy="4351338"/>
          </a:xfr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430332-4883-44C2-9136-0519FF416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1721" y="2501361"/>
            <a:ext cx="5145803" cy="4351338"/>
          </a:xfr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5DA76C-A2B4-44B4-B070-E78029594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3" y="1100258"/>
            <a:ext cx="9558067" cy="8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6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36B7B-A099-4CE8-934A-ECF73955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Remarques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77001-4679-45FC-9F2C-F5831A0E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- Balises &lt;elementSpec&gt; : utilisation de l'attribut @mode de valeur "change".</a:t>
            </a:r>
            <a:endParaRPr lang="fr-FR"/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Balises &lt;classSpec&gt; : utilisation de l'attribut @mode de valeur "replace".</a:t>
            </a: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Question : Faut-il changer la valeur de cet attribut pour &lt;classSpec&gt; ?</a:t>
            </a: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Ajout de l'espace de nom MEI à chaque élément et classe d'attributs : </a:t>
            </a:r>
            <a:r>
              <a:rPr lang="fr-FR">
                <a:ea typeface="+mn-lt"/>
                <a:cs typeface="+mn-lt"/>
              </a:rPr>
              <a:t>ns="http://www.music-encoding.org/ns/mei"</a:t>
            </a: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407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694A6-715C-435D-B6E0-A7BC593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563563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cs typeface="Calibri Light" panose="020F0302020204030204"/>
              </a:rPr>
              <a:t>Fichiers ODD-Texte</a:t>
            </a: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64BFCD-7FF1-46B3-BA99-F5550927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978362"/>
            <a:ext cx="7214557" cy="58789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A058DB9-BCE8-4CB6-95D5-3DE7C6D89D06}"/>
              </a:ext>
            </a:extLst>
          </p:cNvPr>
          <p:cNvSpPr txBox="1"/>
          <p:nvPr/>
        </p:nvSpPr>
        <p:spPr>
          <a:xfrm>
            <a:off x="7643004" y="2941608"/>
            <a:ext cx="4137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Validation des éléments de l'ODD texte </a:t>
            </a:r>
            <a:r>
              <a:rPr lang="fr-FR"/>
              <a:t>par schéma RelaxNG</a:t>
            </a:r>
          </a:p>
        </p:txBody>
      </p:sp>
    </p:spTree>
    <p:extLst>
      <p:ext uri="{BB962C8B-B14F-4D97-AF65-F5344CB8AC3E}">
        <p14:creationId xmlns:p14="http://schemas.microsoft.com/office/powerpoint/2010/main" val="2844579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5</vt:lpstr>
      <vt:lpstr>Fichiers ODD -MEI</vt:lpstr>
      <vt:lpstr>Fichiers ODD -MEI</vt:lpstr>
      <vt:lpstr>Remarques</vt:lpstr>
      <vt:lpstr>Fichiers ODD-Texte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</dc:title>
  <dc:creator/>
  <cp:lastModifiedBy/>
  <cp:revision>132</cp:revision>
  <dcterms:created xsi:type="dcterms:W3CDTF">2012-07-30T22:21:58Z</dcterms:created>
  <dcterms:modified xsi:type="dcterms:W3CDTF">2021-05-30T21:10:20Z</dcterms:modified>
</cp:coreProperties>
</file>