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DB41B-09F7-4B93-A2A8-1A5BBB9D8AC0}" v="621" dt="2021-07-11T14:19:4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Point </a:t>
            </a:r>
            <a:r>
              <a:rPr lang="de-DE" dirty="0" err="1">
                <a:cs typeface="Calibri Light"/>
              </a:rPr>
              <a:t>d'avancement</a:t>
            </a:r>
            <a:endParaRPr lang="de-DE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Stage ANR </a:t>
            </a:r>
            <a:r>
              <a:rPr lang="de-DE" dirty="0" err="1">
                <a:cs typeface="Calibri"/>
              </a:rPr>
              <a:t>Maritem</a:t>
            </a:r>
          </a:p>
          <a:p>
            <a:r>
              <a:rPr lang="de-DE" dirty="0">
                <a:cs typeface="Calibri"/>
              </a:rPr>
              <a:t>Pierre </a:t>
            </a:r>
            <a:r>
              <a:rPr lang="de-DE" dirty="0" err="1">
                <a:cs typeface="Calibri"/>
              </a:rPr>
              <a:t>Tuloup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EFFBC-7802-4E6A-9669-7D9BF0BC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951752"/>
          </a:xfrm>
        </p:spPr>
        <p:txBody>
          <a:bodyPr/>
          <a:lstStyle/>
          <a:p>
            <a:pPr algn="ctr"/>
            <a:r>
              <a:rPr lang="fr-FR" dirty="0">
                <a:cs typeface="Calibri Light" panose="020F0302020204030204"/>
              </a:rPr>
              <a:t>Indexation des données  - </a:t>
            </a:r>
            <a:r>
              <a:rPr lang="fr-FR" dirty="0" err="1">
                <a:cs typeface="Calibri Light" panose="020F0302020204030204"/>
              </a:rPr>
              <a:t>Database</a:t>
            </a: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10E2BB1-BD27-48BE-97C6-482DAD91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482326"/>
            <a:ext cx="6970143" cy="45834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14AEBAB-CD43-48EE-8109-89052C162AE2}"/>
              </a:ext>
            </a:extLst>
          </p:cNvPr>
          <p:cNvSpPr txBox="1"/>
          <p:nvPr/>
        </p:nvSpPr>
        <p:spPr>
          <a:xfrm>
            <a:off x="6952891" y="1489494"/>
            <a:ext cx="44253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Ajout des références d'auteurs de pièces occitanes dans l'index (vert) et modification d'une référence (</a:t>
            </a:r>
            <a:r>
              <a:rPr lang="fr-FR" dirty="0" err="1"/>
              <a:t>BdT</a:t>
            </a:r>
            <a:r>
              <a:rPr lang="fr-FR" dirty="0"/>
              <a:t> 70.7) relative à </a:t>
            </a:r>
            <a:r>
              <a:rPr lang="fr-FR" dirty="0" err="1"/>
              <a:t>Bernart</a:t>
            </a:r>
            <a:r>
              <a:rPr lang="fr-FR" dirty="0"/>
              <a:t> de </a:t>
            </a:r>
            <a:r>
              <a:rPr lang="fr-FR" dirty="0" err="1"/>
              <a:t>Ventadorn</a:t>
            </a:r>
            <a:endParaRPr lang="fr-FR" dirty="0" err="1">
              <a:cs typeface="Calibri"/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EE84EC-A812-4678-B40F-08AC6283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91" y="2840697"/>
            <a:ext cx="2936395" cy="31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EFFBC-7802-4E6A-9669-7D9BF0BC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951752"/>
          </a:xfrm>
        </p:spPr>
        <p:txBody>
          <a:bodyPr/>
          <a:lstStyle/>
          <a:p>
            <a:pPr algn="ctr"/>
            <a:r>
              <a:rPr lang="fr-FR" dirty="0">
                <a:cs typeface="Calibri Light" panose="020F0302020204030204"/>
              </a:rPr>
              <a:t>Indexation des données  - </a:t>
            </a:r>
            <a:r>
              <a:rPr lang="fr-FR" dirty="0" err="1">
                <a:cs typeface="Calibri Light" panose="020F0302020204030204"/>
              </a:rPr>
              <a:t>Database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EBAB-CD43-48EE-8109-89052C162AE2}"/>
              </a:ext>
            </a:extLst>
          </p:cNvPr>
          <p:cNvSpPr txBox="1"/>
          <p:nvPr/>
        </p:nvSpPr>
        <p:spPr>
          <a:xfrm>
            <a:off x="3257910" y="1489494"/>
            <a:ext cx="8120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Ajout des collections relatives aux lais et aux pièces instrumentales</a:t>
            </a:r>
            <a:endParaRPr lang="fr-FR" dirty="0" err="1">
              <a:cs typeface="Calibri"/>
            </a:endParaRP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94A38E3E-A879-4AAB-A474-7E8182F4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8" y="1353898"/>
            <a:ext cx="3277858" cy="4337109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240E98-EF04-4101-B83C-26205165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38" y="2728913"/>
            <a:ext cx="3041889" cy="1702099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AB7933-215F-4B50-B7C1-451106CA9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09" y="2734094"/>
            <a:ext cx="4540369" cy="16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EFFBC-7802-4E6A-9669-7D9BF0BC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951752"/>
          </a:xfrm>
        </p:spPr>
        <p:txBody>
          <a:bodyPr/>
          <a:lstStyle/>
          <a:p>
            <a:pPr algn="ctr"/>
            <a:r>
              <a:rPr lang="fr-FR" dirty="0">
                <a:cs typeface="Calibri Light" panose="020F0302020204030204"/>
              </a:rPr>
              <a:t>Indexation des données  - </a:t>
            </a:r>
            <a:r>
              <a:rPr lang="fr-FR" dirty="0" err="1">
                <a:cs typeface="Calibri Light" panose="020F0302020204030204"/>
              </a:rPr>
              <a:t>Database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EBAB-CD43-48EE-8109-89052C162AE2}"/>
              </a:ext>
            </a:extLst>
          </p:cNvPr>
          <p:cNvSpPr txBox="1"/>
          <p:nvPr/>
        </p:nvSpPr>
        <p:spPr>
          <a:xfrm>
            <a:off x="3257910" y="1489494"/>
            <a:ext cx="8120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Ajout des titres d'</a:t>
            </a:r>
            <a:r>
              <a:rPr lang="fr-FR" dirty="0" err="1"/>
              <a:t>incipits</a:t>
            </a:r>
            <a:r>
              <a:rPr lang="fr-FR" dirty="0"/>
              <a:t> complets du Manuscrit du Roi selon l'index ainsi que des troubadours </a:t>
            </a:r>
            <a:endParaRPr lang="fr-FR" dirty="0">
              <a:cs typeface="Calibri"/>
            </a:endParaRP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94A38E3E-A879-4AAB-A474-7E8182F4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8" y="1353898"/>
            <a:ext cx="3277858" cy="4337109"/>
          </a:xfrm>
          <a:prstGeom prst="rect">
            <a:avLst/>
          </a:prstGeom>
        </p:spPr>
      </p:pic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152A61-903F-4A03-A6B6-8168EEAA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730" y="3529372"/>
            <a:ext cx="2686050" cy="1438275"/>
          </a:xfrm>
          <a:prstGeom prst="rect">
            <a:avLst/>
          </a:prstGeom>
        </p:spPr>
      </p:pic>
      <p:pic>
        <p:nvPicPr>
          <p:cNvPr id="6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9ED3C554-29B9-4D70-BCFB-D2B88E22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25" y="2130172"/>
            <a:ext cx="3476445" cy="44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56ED6-1C7C-48A7-A99D-A699C71C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052394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 panose="020F0302020204030204"/>
              </a:rPr>
              <a:t>Visualisation d'un exemple de structure </a:t>
            </a:r>
            <a:r>
              <a:rPr lang="fr-FR" dirty="0">
                <a:cs typeface="Calibri Light" panose="020F0302020204030204"/>
              </a:rPr>
              <a:t>d'indexation</a:t>
            </a:r>
          </a:p>
        </p:txBody>
      </p:sp>
      <p:pic>
        <p:nvPicPr>
          <p:cNvPr id="11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2598777-FD4D-44B9-BF6D-2D0FF148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09" y="1410707"/>
            <a:ext cx="3605841" cy="2915153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4775E0D-DF11-44CC-8A2F-213BED50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1063625"/>
            <a:ext cx="12183374" cy="3400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La recherche peut ici s'effectuer par titre d'incipit ou par auteur (exemple du trouvère Gasse Brulé).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5D3D82ED-CB3D-4D88-8EFD-402C19C7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04" y="1475256"/>
            <a:ext cx="2743200" cy="1779639"/>
          </a:xfrm>
          <a:prstGeom prst="rect">
            <a:avLst/>
          </a:prstGeom>
        </p:spPr>
      </p:pic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D36712-5976-432C-80A8-653699CC4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" y="1479689"/>
            <a:ext cx="4109049" cy="1842660"/>
          </a:xfrm>
          <a:prstGeom prst="rect">
            <a:avLst/>
          </a:prstGeom>
        </p:spPr>
      </p:pic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07CA17A6-8E67-4214-97C1-85011EAA5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325" y="3360491"/>
            <a:ext cx="2743200" cy="3300038"/>
          </a:xfrm>
          <a:prstGeom prst="rect">
            <a:avLst/>
          </a:prstGeom>
        </p:spPr>
      </p:pic>
      <p:pic>
        <p:nvPicPr>
          <p:cNvPr id="7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A8EA223C-08E7-42C4-85D7-C24336445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004" y="3875006"/>
            <a:ext cx="2743200" cy="28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7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Point d'avancement</vt:lpstr>
      <vt:lpstr>Indexation des données  - Database</vt:lpstr>
      <vt:lpstr>Indexation des données  - Database</vt:lpstr>
      <vt:lpstr>Indexation des données  - Database</vt:lpstr>
      <vt:lpstr>Visualisation d'un exemple de structure d'indexation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88</cp:revision>
  <dcterms:created xsi:type="dcterms:W3CDTF">2021-07-11T13:59:42Z</dcterms:created>
  <dcterms:modified xsi:type="dcterms:W3CDTF">2021-07-11T14:22:05Z</dcterms:modified>
</cp:coreProperties>
</file>