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20370" y="673100"/>
            <a:ext cx="100672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When some</a:t>
            </a:r>
            <a:r>
              <a:rPr lang="en-US" altLang="zh-CN"/>
              <a:t> </a:t>
            </a:r>
            <a:r>
              <a:rPr lang="zh-CN" altLang="en-US"/>
              <a:t>strange behavior is observed, it is always wise to create a rationalization of the input (for example,one can </a:t>
            </a:r>
            <a:r>
              <a:rPr lang="zh-CN" altLang="en-US">
                <a:solidFill>
                  <a:srgbClr val="FF0000"/>
                </a:solidFill>
              </a:rPr>
              <a:t>replace 0.3333333 with 1/3</a:t>
            </a:r>
            <a:r>
              <a:rPr lang="zh-CN" altLang="en-US"/>
              <a:t>) and to compute it with cddlib compiled with gmp rational to</a:t>
            </a:r>
            <a:r>
              <a:rPr lang="en-US" altLang="zh-CN"/>
              <a:t> </a:t>
            </a:r>
            <a:r>
              <a:rPr lang="zh-CN" altLang="en-US"/>
              <a:t>see what a correct behavior should be.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3853815"/>
            <a:ext cx="11526520" cy="917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2121535"/>
            <a:ext cx="11138535" cy="9258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92200" y="245110"/>
            <a:ext cx="3369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cddlib Reference Manual</a:t>
            </a:r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6425" y="666750"/>
            <a:ext cx="2152650" cy="2219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302260"/>
            <a:ext cx="3543300" cy="4705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588010"/>
            <a:ext cx="3648075" cy="441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50" y="2709545"/>
            <a:ext cx="155257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70" y="881380"/>
            <a:ext cx="3181350" cy="4819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15" y="1018858"/>
            <a:ext cx="3371850" cy="4543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70535" y="211455"/>
            <a:ext cx="5274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求闵氏和有点费事，尝试使用Gurobi而不是GLPK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27245" y="26111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但是Gurobi对于求解这个问题没有GLPK快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15670" y="5132070"/>
            <a:ext cx="2932430" cy="2044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447915" y="5307965"/>
            <a:ext cx="2932430" cy="2044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3896" t="15551" r="12729" b="9755"/>
          <a:stretch>
            <a:fillRect/>
          </a:stretch>
        </p:blipFill>
        <p:spPr>
          <a:xfrm>
            <a:off x="7800340" y="1332230"/>
            <a:ext cx="3863340" cy="3870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2103" t="19977" r="7941" b="14711"/>
          <a:stretch>
            <a:fillRect/>
          </a:stretch>
        </p:blipFill>
        <p:spPr>
          <a:xfrm>
            <a:off x="349250" y="1073150"/>
            <a:ext cx="6669405" cy="22974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11200" y="265430"/>
            <a:ext cx="184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matplotlib-cpp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823595"/>
            <a:ext cx="3771900" cy="3119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299085"/>
            <a:ext cx="4152900" cy="25012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655" y="2957830"/>
            <a:ext cx="3228975" cy="3752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36576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如何合理绘制多面体的棱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" y="0"/>
            <a:ext cx="5744210" cy="3247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60" y="0"/>
            <a:ext cx="5349240" cy="3502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3247390"/>
            <a:ext cx="500634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015" y="1181100"/>
            <a:ext cx="4505325" cy="4495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0235" y="169545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多点共面情况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537845"/>
            <a:ext cx="7478395" cy="33166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0235" y="169545"/>
            <a:ext cx="2741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多点共面情况</a:t>
            </a:r>
            <a:r>
              <a:rPr lang="en-US" altLang="zh-CN"/>
              <a:t>  √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652145"/>
            <a:ext cx="4768215" cy="3928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9430" y="923925"/>
            <a:ext cx="2181225" cy="283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137160"/>
            <a:ext cx="5143500" cy="571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演示</Application>
  <PresentationFormat>宽屏</PresentationFormat>
  <Paragraphs>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Nimbus Roman No9 L</vt:lpstr>
      <vt:lpstr>Calibri</vt:lpstr>
      <vt:lpstr>DejaVu Sans</vt:lpstr>
      <vt:lpstr>微软雅黑</vt:lpstr>
      <vt:lpstr>Droid Sans Fallback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ptw</cp:lastModifiedBy>
  <cp:revision>28</cp:revision>
  <dcterms:created xsi:type="dcterms:W3CDTF">2023-03-04T01:10:04Z</dcterms:created>
  <dcterms:modified xsi:type="dcterms:W3CDTF">2023-03-04T01:10:04Z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