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A48D6-4491-498A-89FD-050240E7D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6F5D8-3F60-45E9-AC12-93BC8A1B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11522-CD9A-4468-B2E4-D1798FC5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B82E6-CD1F-414A-9C7A-F29D425F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DC4BC-8961-42F3-9DB5-EF532F49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8D17-17D3-4964-8043-860DDE4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9D9393-1024-4C4D-B82C-79B43F81C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55F66-85FD-47BD-8263-66F1B2C2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E9B4B-4EAB-4047-B049-AC523C41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00E44-14FE-400F-A933-04E3094B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7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37463-E14C-4484-AA57-09F0CE4BA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C8706-3E39-4A27-A386-850A83E5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2E4E7-69B2-491D-8418-AAE67610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95F90-BB57-47E8-B395-33939F40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219A6-8350-4320-B528-C058D0A6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4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4F06-250C-4E2B-90F1-9A50341C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3C7D-B7F4-43AA-BE2F-31575E96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2D90F-3BEB-4C48-8A03-CF18D055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73E61-BC8A-49D4-B237-579525B3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3CD8B-486F-4F9D-9772-0A1958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563D-5B7D-41B7-8946-5177AD75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6F6FC-7699-48E4-A34F-9AA5D0AB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2A774-19D3-4047-B7BC-24E61EEC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7111-85DC-405B-AF41-7908A19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F8D1-496D-4B0D-8FD2-D4CC1246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6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34FDD-69D0-4355-AA7E-CE1F8D15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33FA6-CBE4-4899-B85C-E040C8C8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DF357-E40C-4DAE-8BB4-CA9B78F8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B2F6D-B8FA-4A78-A512-656BC18B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41404-407C-40F9-BABF-D40FAD47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3A82F-B9C2-4196-8231-91C80013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2C733-B99B-4C37-AF3F-81103D4E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3434F-E7CD-4922-A8A2-EA090E65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3DECD-3E04-4AFF-ADB7-BBD84BF65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B44691-A92F-4D6B-BB44-FC13DBD5D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EAF3F1-513A-4EAC-BF4A-294066C0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57DCD8-9115-4C62-997F-ED99957B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97F15F-7E5A-4411-8D13-9D337F02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F5D8AA-CC65-4516-A6E5-742F73B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7ABB-6F16-4E11-B207-5DBD0551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0384A9-B0B0-4D5E-BACD-BF9DD81E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2393B0-EF1F-42EC-8591-1E20632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A35D1-D3DC-4DC5-B26C-AA26861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89E8FB-2564-4947-9CFE-3231F475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01C16-8929-4467-9107-2FE99134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1EE94-5DBC-4539-AFE7-9DA33BFA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B01A3-0C94-4B70-A75F-D915E9CB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1B53A-01A6-4482-9C26-BCE4AF62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B0B77-1D50-42F9-9FD6-E1A38955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CC240-99BE-4F04-A777-B57003F9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2896B-1E1B-46D6-8455-3B3C94B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21B56-312D-4B4B-BDEB-92B49C7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3195-13ED-4CBF-899D-DF06ECFD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329560-16FD-4C11-AD97-72309353A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02A42-821F-4547-878C-E6113C5D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C8B6F-958C-4912-A514-EC627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C6C83-34B2-4A3E-80B9-8E4B2C8A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FFE86-9E0D-4772-9BD0-11081F58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DAF083-163E-4C79-B9E1-D3312D3F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4A4BD-D7D6-4F5E-BD5D-EDC71619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4A439-E875-4812-B393-3E8073990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ECCD-EF35-4E70-B9E9-8E22449B9FA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66E78-1A72-4ABE-BB06-EBA2389D6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F384-62E9-4DEC-8AC9-0C3B2D3A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D8B7-46D2-4167-87C3-16405C166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F29CF4-9683-4BB1-8565-3DF30F6B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6" y="447736"/>
            <a:ext cx="2274192" cy="587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04D97-A672-47BA-8D6E-09E2A0CF7901}"/>
              </a:ext>
            </a:extLst>
          </p:cNvPr>
          <p:cNvSpPr txBox="1"/>
          <p:nvPr/>
        </p:nvSpPr>
        <p:spPr>
          <a:xfrm>
            <a:off x="240837" y="66154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实验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r>
              <a:rPr lang="en-US" altLang="zh-CN" sz="1400" dirty="0"/>
              <a:t>ubuntu</a:t>
            </a:r>
            <a:r>
              <a:rPr lang="zh-CN" altLang="en-US" sz="1400" dirty="0"/>
              <a:t>中想的数据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9B547D-A82E-4FAE-AFA9-3BDA6D626A09}"/>
              </a:ext>
            </a:extLst>
          </p:cNvPr>
          <p:cNvSpPr txBox="1"/>
          <p:nvPr/>
        </p:nvSpPr>
        <p:spPr>
          <a:xfrm>
            <a:off x="4288045" y="402107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= A+B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8C3FBC-F001-4EB2-8514-506A095F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098" y="498795"/>
            <a:ext cx="1590897" cy="485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680915-9ACF-4966-9AC5-2C2B9817D4E1}"/>
              </a:ext>
            </a:extLst>
          </p:cNvPr>
          <p:cNvSpPr txBox="1"/>
          <p:nvPr/>
        </p:nvSpPr>
        <p:spPr>
          <a:xfrm>
            <a:off x="3425098" y="66287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实验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notion</a:t>
            </a:r>
            <a:r>
              <a:rPr lang="zh-CN" altLang="en-US" sz="1400" dirty="0"/>
              <a:t>中从网上复制的图片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4FEEF3-B84B-4276-925B-F94982A19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857" y="498795"/>
            <a:ext cx="1623892" cy="4654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41F94CF-B984-4867-B60A-1A7B5D9BB74F}"/>
              </a:ext>
            </a:extLst>
          </p:cNvPr>
          <p:cNvSpPr txBox="1"/>
          <p:nvPr/>
        </p:nvSpPr>
        <p:spPr>
          <a:xfrm>
            <a:off x="7120608" y="6615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实验</a:t>
            </a:r>
            <a:r>
              <a:rPr lang="en-US" altLang="zh-CN" sz="1400" dirty="0"/>
              <a:t>3</a:t>
            </a:r>
            <a:r>
              <a:rPr lang="zh-CN" altLang="en-US" sz="1400" dirty="0"/>
              <a:t>：</a:t>
            </a:r>
            <a:r>
              <a:rPr lang="en-US" altLang="zh-CN" sz="1400" dirty="0"/>
              <a:t>wiki</a:t>
            </a:r>
            <a:r>
              <a:rPr lang="zh-CN" altLang="en-US" sz="1400" dirty="0"/>
              <a:t>中的数据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40BE627-2D02-4E67-8DA7-5AC9A8652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941" y="465965"/>
            <a:ext cx="876376" cy="113547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5267F3B-DCEE-4DF5-AEA8-2C3B768523CB}"/>
              </a:ext>
            </a:extLst>
          </p:cNvPr>
          <p:cNvSpPr txBox="1"/>
          <p:nvPr/>
        </p:nvSpPr>
        <p:spPr>
          <a:xfrm>
            <a:off x="9622387" y="6615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实验</a:t>
            </a:r>
            <a:r>
              <a:rPr lang="en-US" altLang="zh-CN" sz="1400" dirty="0"/>
              <a:t>4</a:t>
            </a:r>
            <a:r>
              <a:rPr lang="zh-CN" altLang="en-US" sz="1400" dirty="0"/>
              <a:t>：两个四棱锥叠加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ECCEAD-9124-40FF-BC08-2BB478F2E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767" y="984638"/>
            <a:ext cx="2131088" cy="25505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BB3608-16CA-435B-81CD-C5A2BF1EE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249" y="1134115"/>
            <a:ext cx="2342857" cy="22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E87495-03E9-48DF-BC8E-ECC23C9998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92" y="1060484"/>
            <a:ext cx="2304762" cy="23047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38B91B-4CAF-40C4-BAD4-062962901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5682" y="1847164"/>
            <a:ext cx="2411269" cy="43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4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tv</dc:creator>
  <cp:lastModifiedBy>p tv</cp:lastModifiedBy>
  <cp:revision>6</cp:revision>
  <dcterms:created xsi:type="dcterms:W3CDTF">2022-12-12T01:21:07Z</dcterms:created>
  <dcterms:modified xsi:type="dcterms:W3CDTF">2022-12-12T03:58:09Z</dcterms:modified>
</cp:coreProperties>
</file>