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CE4CAE-BEA1-47B4-B765-2F09A7C57041}" type="datetimeFigureOut">
              <a:rPr lang="en-CA" smtClean="0"/>
              <a:t>07/12/2011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1227B58-4852-4155-8D74-01D6919E27F2}" type="slidenum">
              <a:rPr lang="en-CA" smtClean="0"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IAS (Inventory &amp; Agent System)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Amirreza</a:t>
            </a:r>
            <a:r>
              <a:rPr lang="en-CA" dirty="0" smtClean="0"/>
              <a:t> </a:t>
            </a:r>
            <a:r>
              <a:rPr lang="en-CA" dirty="0" err="1" smtClean="0"/>
              <a:t>Bijarchi</a:t>
            </a:r>
            <a:endParaRPr lang="en-CA" dirty="0" smtClean="0"/>
          </a:p>
          <a:p>
            <a:r>
              <a:rPr lang="en-CA" dirty="0" err="1" smtClean="0"/>
              <a:t>Pradeep</a:t>
            </a:r>
            <a:endParaRPr lang="en-CA" dirty="0" smtClean="0"/>
          </a:p>
          <a:p>
            <a:r>
              <a:rPr lang="en-CA" dirty="0" err="1" smtClean="0"/>
              <a:t>Ronaldo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683568" y="1556792"/>
            <a:ext cx="4038600" cy="647700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Team 7 Unit Tests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/>
          <a:lstStyle/>
          <a:p>
            <a:r>
              <a:rPr lang="en-CA" dirty="0" err="1" smtClean="0"/>
              <a:t>AddMachineToInventory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46237"/>
            <a:ext cx="8496944" cy="45262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 err="1" smtClean="0"/>
              <a:t>StatusOfMachineWhenItIsNewlyAddedToInventory</a:t>
            </a:r>
            <a:r>
              <a:rPr lang="en-CA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400" dirty="0" err="1" smtClean="0"/>
              <a:t>checkAgentNameThatMachineIsAssignedTo</a:t>
            </a:r>
            <a:r>
              <a:rPr lang="en-CA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400" dirty="0" err="1" smtClean="0"/>
              <a:t>CheckBrandOftheMachineThatItIsaddedToInventory</a:t>
            </a:r>
            <a:r>
              <a:rPr lang="en-CA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400" dirty="0" err="1" smtClean="0"/>
              <a:t>CheckTheMachineNameWithPassingTheMachineID</a:t>
            </a:r>
            <a:r>
              <a:rPr lang="en-CA" sz="24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CA" sz="2400" dirty="0" err="1" smtClean="0"/>
              <a:t>changeStatusOfaMachineAfterMachineIsRented</a:t>
            </a:r>
            <a:r>
              <a:rPr lang="en-CA" sz="2400" dirty="0" smtClean="0"/>
              <a:t>()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</TotalTime>
  <Words>26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IAS (Inventory &amp; Agent System)</vt:lpstr>
      <vt:lpstr>AddMachineToInventory</vt:lpstr>
    </vt:vector>
  </TitlesOfParts>
  <Company>Amir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(Inventory &amp; Agent System)</dc:title>
  <dc:creator>Amir</dc:creator>
  <cp:lastModifiedBy>Amir</cp:lastModifiedBy>
  <cp:revision>2</cp:revision>
  <dcterms:created xsi:type="dcterms:W3CDTF">2011-12-07T21:29:07Z</dcterms:created>
  <dcterms:modified xsi:type="dcterms:W3CDTF">2011-12-07T21:41:33Z</dcterms:modified>
</cp:coreProperties>
</file>