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Bresia’s part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Bresia’s part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1"/>
                </a:solidFill>
              </a:rPr>
              <a:t>Bresia’s part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228600" marL="3429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indent="-171450" marL="7429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indent="-114300" marL="1143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Student Scheduler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Bresia, Pongsit, Saleha, Andrey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does it do?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Streamlines process of users creating their classes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Customization allows user to further personalize their scheduler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Holidays and events generated by the user is added to calendar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Organized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User is able to keep track of important dates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GPA calculator gives user their semester grade point average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Documentation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Doxygen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Supported Platforms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Desktop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Windows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Linux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Android (tentative)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Issues &amp; Progress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Issues: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Time management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other school work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family &amp; personal issues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Learning QT (all members were unfamiliar)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Server Downtime 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merging issues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Mixed programming backgrounds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C, Javascript, and HTML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OPPM</a:t>
            </a:r>
          </a:p>
        </p:txBody>
      </p:sp>
      <p:sp>
        <p:nvSpPr>
          <p:cNvPr id="120" name="Shape 120"/>
          <p:cNvSpPr/>
          <p:nvPr/>
        </p:nvSpPr>
        <p:spPr>
          <a:xfrm>
            <a:off y="1259133" x="134150"/>
            <a:ext cy="3884366" cx="7961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y="181758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128325" x="81305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Questions? Comments?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