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, Minh" initials="PM" lastIdx="1" clrIdx="0">
    <p:extLst>
      <p:ext uri="{19B8F6BF-5375-455C-9EA6-DF929625EA0E}">
        <p15:presenceInfo xmlns:p15="http://schemas.microsoft.com/office/powerpoint/2012/main" userId="S::Minh.Phan@kingcounty.gov::98256cab-d97f-4cf1-80fc-d7f5d1ce79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7755896938568E-2"/>
          <c:y val="5.398837020248707E-2"/>
          <c:w val="0.75425492549740247"/>
          <c:h val="0.827192272066399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prior case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0.37044383833374661</c:v>
                </c:pt>
                <c:pt idx="1">
                  <c:v>0.3654156113285747</c:v>
                </c:pt>
                <c:pt idx="2">
                  <c:v>0.34835215487439503</c:v>
                </c:pt>
                <c:pt idx="3">
                  <c:v>0.36358524516419255</c:v>
                </c:pt>
                <c:pt idx="4">
                  <c:v>0.36542669584245074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E-439F-9E4D-A42CD174A4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previous case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0.14046615422762213</c:v>
                </c:pt>
                <c:pt idx="1">
                  <c:v>0.13550541100621691</c:v>
                </c:pt>
                <c:pt idx="2">
                  <c:v>0.13908734731504954</c:v>
                </c:pt>
                <c:pt idx="3">
                  <c:v>0.13922627080521818</c:v>
                </c:pt>
                <c:pt idx="4">
                  <c:v>0.14507658643326041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4E-439F-9E4D-A42CD174A4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 previous cases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7.8973468881725767E-2</c:v>
                </c:pt>
                <c:pt idx="1">
                  <c:v>8.7497121805203776E-2</c:v>
                </c:pt>
                <c:pt idx="2">
                  <c:v>8.0318045632634241E-2</c:v>
                </c:pt>
                <c:pt idx="3">
                  <c:v>8.580746738641476E-2</c:v>
                </c:pt>
                <c:pt idx="4">
                  <c:v>7.8336980306345727E-2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4E-439F-9E4D-A42CD174A4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 previous cases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5.5169848747830402E-2</c:v>
                </c:pt>
                <c:pt idx="1">
                  <c:v>5.6412618005986646E-2</c:v>
                </c:pt>
                <c:pt idx="2">
                  <c:v>5.9921640931090113E-2</c:v>
                </c:pt>
                <c:pt idx="3">
                  <c:v>6.2078272604588397E-2</c:v>
                </c:pt>
                <c:pt idx="4">
                  <c:v>5.6017505470459521E-2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4E-439F-9E4D-A42CD174A4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&gt;=4 previous cases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0.35494668980907512</c:v>
                </c:pt>
                <c:pt idx="1">
                  <c:v>0.35516923785401794</c:v>
                </c:pt>
                <c:pt idx="2">
                  <c:v>0.37232081124683108</c:v>
                </c:pt>
                <c:pt idx="3">
                  <c:v>0.34930274403958617</c:v>
                </c:pt>
                <c:pt idx="4">
                  <c:v>0.35514223194748357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4E-439F-9E4D-A42CD174A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571859800"/>
        <c:axId val="571857176"/>
      </c:barChart>
      <c:catAx>
        <c:axId val="57185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57176"/>
        <c:crosses val="autoZero"/>
        <c:auto val="1"/>
        <c:lblAlgn val="ctr"/>
        <c:lblOffset val="100"/>
        <c:noMultiLvlLbl val="0"/>
      </c:catAx>
      <c:valAx>
        <c:axId val="571857176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5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494333943018392"/>
          <c:y val="0.24422519412984783"/>
          <c:w val="0.19429068305048827"/>
          <c:h val="0.406556077352603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FB38-EFC4-41BB-9D8F-D002BA238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AFA8A-6563-4BF6-8CC5-71860B54C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F9FA-09C0-4193-9568-271F151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92D2-15F4-4C38-8787-26A312A3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CD57-F85C-45CD-9EBA-5D5EBCAA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DC60-DEF3-4867-AF0F-2F7B82C8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C99B4-A339-4413-AB03-E0DC2B0F3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908D-E131-4D5D-BD9F-0E6C5599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DAC0-2E40-4882-950A-1DE485C3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5FA6-8AAE-49C7-830E-75E745E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DA5AC-9B40-45CF-9B5A-6E94E3F0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D7823-C3ED-4C59-8FDC-1CFCA84EB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B9BC-056D-4E47-89A5-195C65CB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C57A-04D2-4656-A879-E6CF924B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F357-F913-4327-8E81-BAB240B6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6CC1-36B0-484C-8D54-473B5B4E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3EA7-B10E-4FAD-B2CD-977F4DB9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E7FB1-EAE8-493D-A762-F63DE035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ED96-22C7-44C9-BE6C-D04EBFAD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C4D9-CA8B-4796-85E8-57185083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7487-2F54-45E6-9283-6419BD27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2715-7F23-4471-843D-BC199FE8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CD552-8390-4BA4-898F-66356617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6F3B-13B8-4C4D-B4B8-ECB6AC88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1CCD-B017-4DF0-927D-71730546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D18B-C258-4027-994E-DD75D900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D469-A712-4016-AB99-AD4C59A08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71E34-101A-4091-BD00-ED91144AA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8222-EE20-4028-A591-7A98FBD3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3496-FDF2-422B-ACBA-C83F46F6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2EF8-7759-4EAB-BD1B-78CC4890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2F6E-2887-4A1C-91F1-27E68751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8ADA-FABB-4C69-8A3D-9073B4E7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9B89D-6724-446D-8746-23D80E64F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18D0F-E3DE-4602-826F-59C95A793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B7407-49D0-4B42-9A60-12CF4B764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378D0-0AD0-41FD-B5E6-6B73B3E5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E2F35-27B0-46C2-933A-38C616CC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F816C-605D-493A-91EF-0FAA7EAE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CD9-2083-4210-BF11-A730508E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AE20D-153F-43E9-8E3D-33DBD65A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953F5-2A85-4497-9B5E-D97674FF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2743E-63D8-4E61-BEFC-E2BE1D5B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5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58EA-0590-4007-87E2-31A0A811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313CB-DE48-4DDE-ACCB-2DD619A6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54A03-D18A-4D69-A463-972CE53D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DFB5-75C8-41BA-8F01-410E7485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6A1A-C5BC-42CA-B587-56E6EF6B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12023-0FD1-4CAF-ACBD-39C21179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56AE-06D4-4E11-A632-2EDFF1A0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1CDE-A619-46EB-A8C9-1A8888FF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AFCB2-5908-4406-9A26-DDA29D70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17B6-732C-4F1C-8B38-87B4E5C5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0D986-E855-4C5C-8325-801E38BC7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3511E-7B78-4791-BD4C-2771A91D7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F0E69-431F-4EC0-B110-0D6B68B9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02C3B-4B1D-4884-A700-DA821025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522E-8671-46FB-8C85-D7718288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9CBB6-11FF-4AE4-9F29-7984B8C3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B33E2-1940-4526-AB4A-1E0C1BA5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A504-40AC-4DD2-9D86-5BBEBB62D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9B6E-6B13-4C36-8677-A11800EA75A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5B27-02BF-46CA-8D56-5535C30A9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FD17-1DC4-4AB4-94EF-3C77E9698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1BD6EA-BED7-4531-87C8-04E9E1D43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897087"/>
              </p:ext>
            </p:extLst>
          </p:nvPr>
        </p:nvGraphicFramePr>
        <p:xfrm>
          <a:off x="789707" y="1178687"/>
          <a:ext cx="10612583" cy="4844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F968EF-3D74-4265-B582-72D127CD5E27}"/>
              </a:ext>
            </a:extLst>
          </p:cNvPr>
          <p:cNvSpPr txBox="1"/>
          <p:nvPr/>
        </p:nvSpPr>
        <p:spPr>
          <a:xfrm>
            <a:off x="478172" y="251183"/>
            <a:ext cx="1105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PERCENT OF ITA INVESTIGATIONS INVOLVED INDIVIDUALS WHO HAVE HAD PREVIOUS INVESTIGATION CASES (*)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12192D-4882-4FD5-89E8-7FFFAB62A43F}"/>
              </a:ext>
            </a:extLst>
          </p:cNvPr>
          <p:cNvSpPr txBox="1"/>
          <p:nvPr/>
        </p:nvSpPr>
        <p:spPr>
          <a:xfrm>
            <a:off x="98570" y="6018200"/>
            <a:ext cx="11994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(*)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ITA investigations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are all the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crisis encounters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 a Designated Crisis Responder conducts an ITA investigation whether or not the outcome is a detention. </a:t>
            </a:r>
          </a:p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Source: King County Behavior Health Database</a:t>
            </a:r>
          </a:p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Prepared by DCHS, BHRD PME in August 2021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871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Phan, Minh</dc:creator>
  <cp:lastModifiedBy>Phan, Minh</cp:lastModifiedBy>
  <cp:revision>4</cp:revision>
  <dcterms:created xsi:type="dcterms:W3CDTF">2021-08-17T19:09:50Z</dcterms:created>
  <dcterms:modified xsi:type="dcterms:W3CDTF">2021-08-17T19:32:23Z</dcterms:modified>
</cp:coreProperties>
</file>