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3B79F-D0DC-0000-842C-D19FA8078A01}" v="36" dt="2021-03-24T02:28:01.919"/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57" d="100"/>
          <a:sy n="57" d="100"/>
        </p:scale>
        <p:origin x="93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1243B79F-D0DC-0000-842C-D19FA8078A01}"/>
    <pc:docChg chg="modSld">
      <pc:chgData name="簡珮倫(Karan Chien)" userId="S::1902009@iisigroup.com::074ca67a-4f71-4edb-9ad4-a60425c5e00b" providerId="AD" clId="Web-{1243B79F-D0DC-0000-842C-D19FA8078A01}" dt="2021-03-24T02:27:55.919" v="23"/>
      <pc:docMkLst>
        <pc:docMk/>
      </pc:docMkLst>
      <pc:sldChg chg="modSp">
        <pc:chgData name="簡珮倫(Karan Chien)" userId="S::1902009@iisigroup.com::074ca67a-4f71-4edb-9ad4-a60425c5e00b" providerId="AD" clId="Web-{1243B79F-D0DC-0000-842C-D19FA8078A01}" dt="2021-03-24T02:27:55.919" v="23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1243B79F-D0DC-0000-842C-D19FA8078A01}" dt="2021-03-24T02:27:55.919" v="23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2021/07/21)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80508"/>
              </p:ext>
            </p:extLst>
          </p:nvPr>
        </p:nvGraphicFramePr>
        <p:xfrm>
          <a:off x="1258873" y="1058319"/>
          <a:ext cx="10933135" cy="52152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831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483334"/>
                <a:gridCol w="483334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483334"/>
              </a:tblGrid>
              <a:tr h="316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5095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zh-TW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網路拓撲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9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kumimoji="0" lang="en-US" altLang="zh-TW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站別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0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1194" y="6328232"/>
            <a:ext cx="7556689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</a:t>
            </a:r>
            <a:r>
              <a:rPr lang="zh-TW" altLang="en-US" sz="1100" kern="0" dirty="0" smtClean="0"/>
              <a:t>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/>
              <a:t>；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06867"/>
              </p:ext>
            </p:extLst>
          </p:nvPr>
        </p:nvGraphicFramePr>
        <p:xfrm>
          <a:off x="1258883" y="962636"/>
          <a:ext cx="10933142" cy="53354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616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479597"/>
                <a:gridCol w="479597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479597"/>
              </a:tblGrid>
              <a:tr h="288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8219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zh-TW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網路拓撲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7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kumimoji="0" lang="en-US" altLang="zh-TW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站別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0" lang="en-US" altLang="zh-TW" sz="14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1358" y="6369268"/>
            <a:ext cx="675709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/>
              <a:t>；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2278"/>
              </p:ext>
            </p:extLst>
          </p:nvPr>
        </p:nvGraphicFramePr>
        <p:xfrm>
          <a:off x="1438982" y="2242669"/>
          <a:ext cx="10432910" cy="303636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540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1118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阿里山小火車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349571" y="5480468"/>
            <a:ext cx="7071360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 smtClean="0"/>
              <a:t>：已上架</a:t>
            </a:r>
            <a:r>
              <a:rPr lang="en-US" altLang="zh-TW" sz="1100" kern="0" dirty="0" smtClean="0"/>
              <a:t>(</a:t>
            </a:r>
            <a:r>
              <a:rPr lang="zh-TW" altLang="en-US" sz="1100" kern="0" dirty="0" smtClean="0"/>
              <a:t>非自動化介</a:t>
            </a:r>
            <a:r>
              <a:rPr lang="zh-TW" altLang="en-US" sz="1100" kern="0" dirty="0"/>
              <a:t>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；○：尚未提供；◎：已提供，尚未上架；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1434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阿里山小火車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40996"/>
              </p:ext>
            </p:extLst>
          </p:nvPr>
        </p:nvGraphicFramePr>
        <p:xfrm>
          <a:off x="977818" y="2072479"/>
          <a:ext cx="11057031" cy="4192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台中捷運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988969" y="6298508"/>
            <a:ext cx="8299578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82823"/>
              </p:ext>
            </p:extLst>
          </p:nvPr>
        </p:nvGraphicFramePr>
        <p:xfrm>
          <a:off x="2052638" y="1148593"/>
          <a:ext cx="5976810" cy="335097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3920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5098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11460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單位：</a:t>
                      </a:r>
                      <a:endParaRPr lang="en-US" altLang="zh-TW" sz="1200" b="1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營建署</a:t>
                      </a:r>
                      <a:endParaRPr lang="en-US" altLang="zh-TW" sz="1200" b="1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0077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59468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  <p:sp>
        <p:nvSpPr>
          <p:cNvPr id="12" name="矩形 11"/>
          <p:cNvSpPr/>
          <p:nvPr/>
        </p:nvSpPr>
        <p:spPr>
          <a:xfrm>
            <a:off x="7420488" y="3747622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(7/7)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64247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377184" y="1198544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6" ma:contentTypeDescription="建立新的文件。" ma:contentTypeScope="" ma:versionID="a3c832b557a2553d212cf3b57b261fc4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ff82a51a66159898ab7fd047459018d7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B37E75-643A-4010-AC03-023EC1448CF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1355e568-b629-494a-b444-4d5dfc55a281"/>
    <ds:schemaRef ds:uri="89cf3997-e9ea-4731-a3ec-f83abc6192e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DDBC4A4-B43C-4FEC-BC0D-1A85B2857A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2734</Words>
  <Application>Microsoft Office PowerPoint</Application>
  <PresentationFormat>寬螢幕</PresentationFormat>
  <Paragraphs>1777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MS Gothic</vt:lpstr>
      <vt:lpstr>華康中黑體</vt:lpstr>
      <vt:lpstr>華康中圓體(P)</vt:lpstr>
      <vt:lpstr>微軟正黑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Karan Chien</cp:lastModifiedBy>
  <cp:revision>457</cp:revision>
  <cp:lastPrinted>2016-07-05T03:49:03Z</cp:lastPrinted>
  <dcterms:created xsi:type="dcterms:W3CDTF">2016-05-05T01:50:01Z</dcterms:created>
  <dcterms:modified xsi:type="dcterms:W3CDTF">2021-07-21T08:46:34Z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