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8" r:id="rId5"/>
    <p:sldId id="259" r:id="rId6"/>
    <p:sldId id="262" r:id="rId7"/>
    <p:sldId id="261" r:id="rId8"/>
    <p:sldId id="263" r:id="rId9"/>
    <p:sldId id="265" r:id="rId10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57" d="100"/>
          <a:sy n="57" d="100"/>
        </p:scale>
        <p:origin x="93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61582E01-602C-76E6-CD73-2C7BEEACBDBC}"/>
    <pc:docChg chg="modSld">
      <pc:chgData name="簡珮倫(Karan Chien)" userId="S::1902009@iisigroup.com::074ca67a-4f71-4edb-9ad4-a60425c5e00b" providerId="AD" clId="Web-{61582E01-602C-76E6-CD73-2C7BEEACBDBC}" dt="2019-12-05T06:32:40.225" v="2" actId="20577"/>
      <pc:docMkLst>
        <pc:docMk/>
      </pc:docMkLst>
      <pc:sldChg chg="modSp">
        <pc:chgData name="簡珮倫(Karan Chien)" userId="S::1902009@iisigroup.com::074ca67a-4f71-4edb-9ad4-a60425c5e00b" providerId="AD" clId="Web-{61582E01-602C-76E6-CD73-2C7BEEACBDBC}" dt="2019-12-05T06:32:38.538" v="0" actId="20577"/>
        <pc:sldMkLst>
          <pc:docMk/>
          <pc:sldMk cId="2987076929" sldId="258"/>
        </pc:sldMkLst>
        <pc:spChg chg="mod">
          <ac:chgData name="簡珮倫(Karan Chien)" userId="S::1902009@iisigroup.com::074ca67a-4f71-4edb-9ad4-a60425c5e00b" providerId="AD" clId="Web-{61582E01-602C-76E6-CD73-2C7BEEACBDBC}" dt="2019-12-05T06:32:38.538" v="0" actId="20577"/>
          <ac:spMkLst>
            <pc:docMk/>
            <pc:sldMk cId="2987076929" sldId="25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2020/2/19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2020/02/18)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389765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98689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56507"/>
              </p:ext>
            </p:extLst>
          </p:nvPr>
        </p:nvGraphicFramePr>
        <p:xfrm>
          <a:off x="1358595" y="1407331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269862"/>
              </p:ext>
            </p:extLst>
          </p:nvPr>
        </p:nvGraphicFramePr>
        <p:xfrm>
          <a:off x="1046533" y="3932958"/>
          <a:ext cx="11057031" cy="258883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846" y="3932958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97022" y="6607231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9776" y="3562442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76846" y="1753384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151796" y="74184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43062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B37E75-643A-4010-AC03-023EC1448CF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89cf3997-e9ea-4731-a3ec-f83abc6192e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355e568-b629-494a-b444-4d5dfc55a28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1741</Words>
  <Application>Microsoft Office PowerPoint</Application>
  <PresentationFormat>寬螢幕</PresentationFormat>
  <Paragraphs>1103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Karan Chien</cp:lastModifiedBy>
  <cp:revision>384</cp:revision>
  <cp:lastPrinted>2016-07-05T03:49:03Z</cp:lastPrinted>
  <dcterms:created xsi:type="dcterms:W3CDTF">2016-05-05T01:50:01Z</dcterms:created>
  <dcterms:modified xsi:type="dcterms:W3CDTF">2020-02-19T04:13:21Z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