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1" r:id="rId5"/>
    <p:sldId id="263" r:id="rId6"/>
    <p:sldId id="265" r:id="rId7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2019/10/07)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7277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8253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89072"/>
              </p:ext>
            </p:extLst>
          </p:nvPr>
        </p:nvGraphicFramePr>
        <p:xfrm>
          <a:off x="1358595" y="1407331"/>
          <a:ext cx="10432909" cy="21071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72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91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9135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89135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70591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9379"/>
              </p:ext>
            </p:extLst>
          </p:nvPr>
        </p:nvGraphicFramePr>
        <p:xfrm>
          <a:off x="1046533" y="3842526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842526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51679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02154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66515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1731</Words>
  <Application>Microsoft Office PowerPoint</Application>
  <PresentationFormat>寬螢幕</PresentationFormat>
  <Paragraphs>1097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372</cp:revision>
  <cp:lastPrinted>2016-07-05T03:49:03Z</cp:lastPrinted>
  <dcterms:created xsi:type="dcterms:W3CDTF">2016-05-05T01:50:01Z</dcterms:created>
  <dcterms:modified xsi:type="dcterms:W3CDTF">2019-10-07T04:19:56Z</dcterms:modified>
</cp:coreProperties>
</file>