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8" r:id="rId5"/>
    <p:sldId id="259" r:id="rId6"/>
    <p:sldId id="262" r:id="rId7"/>
    <p:sldId id="261" r:id="rId8"/>
    <p:sldId id="263" r:id="rId9"/>
    <p:sldId id="265" r:id="rId10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413" autoAdjust="0"/>
    <p:restoredTop sz="86375" autoAdjust="0"/>
  </p:normalViewPr>
  <p:slideViewPr>
    <p:cSldViewPr snapToGrid="0">
      <p:cViewPr varScale="1">
        <p:scale>
          <a:sx n="89" d="100"/>
          <a:sy n="89" d="100"/>
        </p:scale>
        <p:origin x="446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61582E01-602C-76E6-CD73-2C7BEEACBDBC}"/>
    <pc:docChg chg="modSld">
      <pc:chgData name="簡珮倫(Karan Chien)" userId="S::1902009@iisigroup.com::074ca67a-4f71-4edb-9ad4-a60425c5e00b" providerId="AD" clId="Web-{61582E01-602C-76E6-CD73-2C7BEEACBDBC}" dt="2019-12-05T06:32:40.225" v="2" actId="20577"/>
      <pc:docMkLst>
        <pc:docMk/>
      </pc:docMkLst>
      <pc:sldChg chg="modSp">
        <pc:chgData name="簡珮倫(Karan Chien)" userId="S::1902009@iisigroup.com::074ca67a-4f71-4edb-9ad4-a60425c5e00b" providerId="AD" clId="Web-{61582E01-602C-76E6-CD73-2C7BEEACBDBC}" dt="2019-12-05T06:32:38.538" v="0" actId="20577"/>
        <pc:sldMkLst>
          <pc:docMk/>
          <pc:sldMk cId="2987076929" sldId="258"/>
        </pc:sldMkLst>
        <pc:spChg chg="mod">
          <ac:chgData name="簡珮倫(Karan Chien)" userId="S::1902009@iisigroup.com::074ca67a-4f71-4edb-9ad4-a60425c5e00b" providerId="AD" clId="Web-{61582E01-602C-76E6-CD73-2C7BEEACBDBC}" dt="2019-12-05T06:32:38.538" v="0" actId="20577"/>
          <ac:spMkLst>
            <pc:docMk/>
            <pc:sldMk cId="2987076929" sldId="25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2020/07/15)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94107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98689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68670"/>
              </p:ext>
            </p:extLst>
          </p:nvPr>
        </p:nvGraphicFramePr>
        <p:xfrm>
          <a:off x="1358595" y="1016774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63820"/>
              </p:ext>
            </p:extLst>
          </p:nvPr>
        </p:nvGraphicFramePr>
        <p:xfrm>
          <a:off x="1046534" y="3258183"/>
          <a:ext cx="11057031" cy="339070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kern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6846" y="3483545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97022" y="6607231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97455" y="791711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76846" y="1499401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375360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57338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0439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43062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644046" y="46124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B37E75-643A-4010-AC03-023EC1448CFC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1355e568-b629-494a-b444-4d5dfc55a281"/>
    <ds:schemaRef ds:uri="89cf3997-e9ea-4731-a3ec-f83abc6192e4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1786</Words>
  <Application>Microsoft Office PowerPoint</Application>
  <PresentationFormat>寬螢幕</PresentationFormat>
  <Paragraphs>1144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顏吉男(Randy Yen)</cp:lastModifiedBy>
  <cp:revision>394</cp:revision>
  <cp:lastPrinted>2016-07-05T03:49:03Z</cp:lastPrinted>
  <dcterms:created xsi:type="dcterms:W3CDTF">2016-05-05T01:50:01Z</dcterms:created>
  <dcterms:modified xsi:type="dcterms:W3CDTF">2020-07-13T02:00:30Z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