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2021/07/27)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80508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83334"/>
                <a:gridCol w="483334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83334"/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479597"/>
                <a:gridCol w="479597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79597"/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6165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2740</Words>
  <Application>Microsoft Office PowerPoint</Application>
  <PresentationFormat>寬螢幕</PresentationFormat>
  <Paragraphs>1782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459</cp:revision>
  <cp:lastPrinted>2016-07-05T03:49:03Z</cp:lastPrinted>
  <dcterms:created xsi:type="dcterms:W3CDTF">2016-05-05T01:50:01Z</dcterms:created>
  <dcterms:modified xsi:type="dcterms:W3CDTF">2021-07-27T01:07:00Z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