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1" r:id="rId5"/>
    <p:sldId id="263" r:id="rId6"/>
    <p:sldId id="265" r:id="rId7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翊芬(Fenny Wang)" userId="S::1609011@iisigroup.com::dc56562d-6eef-4f41-a3a4-cbfdb18cf492" providerId="AD" clId="Web-{05A95F08-E799-36AD-57BB-822EA5304121}"/>
    <pc:docChg chg="modSld">
      <pc:chgData name="王翊芬(Fenny Wang)" userId="S::1609011@iisigroup.com::dc56562d-6eef-4f41-a3a4-cbfdb18cf492" providerId="AD" clId="Web-{05A95F08-E799-36AD-57BB-822EA5304121}" dt="2019-03-03T13:08:52.830" v="0" actId="1076"/>
      <pc:docMkLst>
        <pc:docMk/>
      </pc:docMkLst>
      <pc:sldChg chg="modSp">
        <pc:chgData name="王翊芬(Fenny Wang)" userId="S::1609011@iisigroup.com::dc56562d-6eef-4f41-a3a4-cbfdb18cf492" providerId="AD" clId="Web-{05A95F08-E799-36AD-57BB-822EA5304121}" dt="2019-03-03T13:08:52.830" v="0" actId="1076"/>
        <pc:sldMkLst>
          <pc:docMk/>
          <pc:sldMk cId="1346664182" sldId="262"/>
        </pc:sldMkLst>
        <pc:graphicFrameChg chg="mod">
          <ac:chgData name="王翊芬(Fenny Wang)" userId="S::1609011@iisigroup.com::dc56562d-6eef-4f41-a3a4-cbfdb18cf492" providerId="AD" clId="Web-{05A95F08-E799-36AD-57BB-822EA5304121}" dt="2019-03-03T13:08:52.830" v="0" actId="1076"/>
          <ac:graphicFrameMkLst>
            <pc:docMk/>
            <pc:sldMk cId="1346664182" sldId="262"/>
            <ac:graphicFrameMk id="10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2019/05/07)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07520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◎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◎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38097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89072"/>
              </p:ext>
            </p:extLst>
          </p:nvPr>
        </p:nvGraphicFramePr>
        <p:xfrm>
          <a:off x="1358595" y="1407331"/>
          <a:ext cx="10432909" cy="21071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72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91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9135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89135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9379"/>
              </p:ext>
            </p:extLst>
          </p:nvPr>
        </p:nvGraphicFramePr>
        <p:xfrm>
          <a:off x="1046533" y="3842526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842526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51679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02154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84421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1731</Words>
  <Application>Microsoft Office PowerPoint</Application>
  <PresentationFormat>寬螢幕</PresentationFormat>
  <Paragraphs>1097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358</cp:revision>
  <cp:lastPrinted>2016-07-05T03:49:03Z</cp:lastPrinted>
  <dcterms:created xsi:type="dcterms:W3CDTF">2016-05-05T01:50:01Z</dcterms:created>
  <dcterms:modified xsi:type="dcterms:W3CDTF">2019-05-07T03:24:02Z</dcterms:modified>
</cp:coreProperties>
</file>