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8" r:id="rId5"/>
    <p:sldId id="259" r:id="rId6"/>
    <p:sldId id="262" r:id="rId7"/>
    <p:sldId id="266" r:id="rId8"/>
    <p:sldId id="261" r:id="rId9"/>
    <p:sldId id="263" r:id="rId10"/>
    <p:sldId id="265" r:id="rId11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F5FD5D-F90E-6E78-BA64-FCB31915EAF7}" v="6" dt="2020-07-19T06:57:39.288"/>
    <p1510:client id="{5F511ADA-07C9-34E3-C586-A87BB0E74F36}" v="6" dt="2020-07-30T04:26:30.692"/>
    <p1510:client id="{61582E01-602C-76E6-CD73-2C7BEEACBDBC}" v="4" dt="2019-12-05T06:32:44.42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6375" autoAdjust="0"/>
  </p:normalViewPr>
  <p:slideViewPr>
    <p:cSldViewPr snapToGrid="0">
      <p:cViewPr varScale="1">
        <p:scale>
          <a:sx n="76" d="100"/>
          <a:sy n="76" d="100"/>
        </p:scale>
        <p:origin x="926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簡珮倫(Karan Chien)" userId="S::1902009@iisigroup.com::074ca67a-4f71-4edb-9ad4-a60425c5e00b" providerId="AD" clId="Web-{57F5FD5D-F90E-6E78-BA64-FCB31915EAF7}"/>
    <pc:docChg chg="modSld">
      <pc:chgData name="簡珮倫(Karan Chien)" userId="S::1902009@iisigroup.com::074ca67a-4f71-4edb-9ad4-a60425c5e00b" providerId="AD" clId="Web-{57F5FD5D-F90E-6E78-BA64-FCB31915EAF7}" dt="2020-07-19T06:57:24.414" v="3"/>
      <pc:docMkLst>
        <pc:docMk/>
      </pc:docMkLst>
      <pc:sldChg chg="modSp">
        <pc:chgData name="簡珮倫(Karan Chien)" userId="S::1902009@iisigroup.com::074ca67a-4f71-4edb-9ad4-a60425c5e00b" providerId="AD" clId="Web-{57F5FD5D-F90E-6E78-BA64-FCB31915EAF7}" dt="2020-07-19T06:57:24.414" v="3"/>
        <pc:sldMkLst>
          <pc:docMk/>
          <pc:sldMk cId="1491709353" sldId="259"/>
        </pc:sldMkLst>
        <pc:graphicFrameChg chg="mod modGraphic">
          <ac:chgData name="簡珮倫(Karan Chien)" userId="S::1902009@iisigroup.com::074ca67a-4f71-4edb-9ad4-a60425c5e00b" providerId="AD" clId="Web-{57F5FD5D-F90E-6E78-BA64-FCB31915EAF7}" dt="2020-07-19T06:57:24.414" v="3"/>
          <ac:graphicFrameMkLst>
            <pc:docMk/>
            <pc:sldMk cId="1491709353" sldId="259"/>
            <ac:graphicFrameMk id="8" creationId="{00000000-0000-0000-0000-000000000000}"/>
          </ac:graphicFrameMkLst>
        </pc:graphicFrameChg>
      </pc:sldChg>
    </pc:docChg>
  </pc:docChgLst>
  <pc:docChgLst>
    <pc:chgData name="簡珮倫(Karan Chien)" userId="S::1902009@iisigroup.com::074ca67a-4f71-4edb-9ad4-a60425c5e00b" providerId="AD" clId="Web-{5F511ADA-07C9-34E3-C586-A87BB0E74F36}"/>
    <pc:docChg chg="modSld">
      <pc:chgData name="簡珮倫(Karan Chien)" userId="S::1902009@iisigroup.com::074ca67a-4f71-4edb-9ad4-a60425c5e00b" providerId="AD" clId="Web-{5F511ADA-07C9-34E3-C586-A87BB0E74F36}" dt="2020-07-30T04:26:22.504" v="3"/>
      <pc:docMkLst>
        <pc:docMk/>
      </pc:docMkLst>
      <pc:sldChg chg="modSp">
        <pc:chgData name="簡珮倫(Karan Chien)" userId="S::1902009@iisigroup.com::074ca67a-4f71-4edb-9ad4-a60425c5e00b" providerId="AD" clId="Web-{5F511ADA-07C9-34E3-C586-A87BB0E74F36}" dt="2020-07-30T04:26:22.504" v="3"/>
        <pc:sldMkLst>
          <pc:docMk/>
          <pc:sldMk cId="1491709353" sldId="259"/>
        </pc:sldMkLst>
        <pc:graphicFrameChg chg="mod modGraphic">
          <ac:chgData name="簡珮倫(Karan Chien)" userId="S::1902009@iisigroup.com::074ca67a-4f71-4edb-9ad4-a60425c5e00b" providerId="AD" clId="Web-{5F511ADA-07C9-34E3-C586-A87BB0E74F36}" dt="2020-07-30T04:26:22.504" v="3"/>
          <ac:graphicFrameMkLst>
            <pc:docMk/>
            <pc:sldMk cId="1491709353" sldId="259"/>
            <ac:graphicFrameMk id="8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2020/8/5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387643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5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2020/08/06)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94107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="" xmlns:a16="http://schemas.microsoft.com/office/drawing/2014/main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986150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97966"/>
              </p:ext>
            </p:extLst>
          </p:nvPr>
        </p:nvGraphicFramePr>
        <p:xfrm>
          <a:off x="1438982" y="2242669"/>
          <a:ext cx="10432910" cy="218359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51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838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09921" y="4610081"/>
            <a:ext cx="7071360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</a:t>
            </a:r>
          </a:p>
        </p:txBody>
      </p:sp>
      <p:sp>
        <p:nvSpPr>
          <p:cNvPr id="9" name="矩形 8"/>
          <p:cNvSpPr/>
          <p:nvPr/>
        </p:nvSpPr>
        <p:spPr>
          <a:xfrm>
            <a:off x="157233" y="2725296"/>
            <a:ext cx="1192338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136009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648887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(3/6)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26722" y="5357972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924251"/>
              </p:ext>
            </p:extLst>
          </p:nvPr>
        </p:nvGraphicFramePr>
        <p:xfrm>
          <a:off x="977818" y="2072479"/>
          <a:ext cx="11057031" cy="379164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="" xmlns:a16="http://schemas.microsoft.com/office/drawing/2014/main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淡海輕軌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環狀線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貓空纜車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130" y="2297841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3128306" y="5864119"/>
            <a:ext cx="8299578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386" y="1316825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27884" y="5463183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(4/6</a:t>
            </a:r>
            <a:r>
              <a:rPr lang="en-US" altLang="zh-TW" sz="4400" b="1" dirty="0">
                <a:solidFill>
                  <a:srgbClr val="002060"/>
                </a:solidFill>
              </a:rPr>
              <a:t>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6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57338"/>
              </p:ext>
            </p:extLst>
          </p:nvPr>
        </p:nvGraphicFramePr>
        <p:xfrm>
          <a:off x="2052638" y="981191"/>
          <a:ext cx="5976810" cy="36324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624460300"/>
                    </a:ext>
                  </a:extLst>
                </a:gridCol>
              </a:tblGrid>
              <a:tr h="3676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0282985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6006532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9674763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744302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1794308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02642166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8310820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CityBike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715990511"/>
                  </a:ext>
                </a:extLst>
              </a:tr>
              <a:tr h="272062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926807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33510" y="547199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(5/6</a:t>
            </a:r>
            <a:r>
              <a:rPr lang="en-US" altLang="zh-TW" sz="4400" b="1" dirty="0">
                <a:solidFill>
                  <a:srgbClr val="002060"/>
                </a:solidFill>
              </a:rPr>
              <a:t>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30439"/>
              </p:ext>
            </p:extLst>
          </p:nvPr>
        </p:nvGraphicFramePr>
        <p:xfrm>
          <a:off x="1824038" y="4796292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73164"/>
              </p:ext>
            </p:extLst>
          </p:nvPr>
        </p:nvGraphicFramePr>
        <p:xfrm>
          <a:off x="1703512" y="3082045"/>
          <a:ext cx="8328041" cy="142633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693061">
                  <a:extLst>
                    <a:ext uri="{9D8B030D-6E8A-4147-A177-3AD203B41FA5}">
                      <a16:colId xmlns="" xmlns:a16="http://schemas.microsoft.com/office/drawing/2014/main" val="596459514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1104773170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2628879976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3824673393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1207929680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196725124"/>
                    </a:ext>
                  </a:extLst>
                </a:gridCol>
                <a:gridCol w="1105830">
                  <a:extLst>
                    <a:ext uri="{9D8B030D-6E8A-4147-A177-3AD203B41FA5}">
                      <a16:colId xmlns="" xmlns:a16="http://schemas.microsoft.com/office/drawing/2014/main" val="4015488069"/>
                    </a:ext>
                  </a:extLst>
                </a:gridCol>
              </a:tblGrid>
              <a:tr h="4893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0048256"/>
                  </a:ext>
                </a:extLst>
              </a:tr>
              <a:tr h="4797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台鐵空氣品質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高鐵雨量資料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台鐵雨量資料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7795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氣象局、環保署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23214655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412129" y="3242957"/>
            <a:ext cx="1010659" cy="10258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跨領域整合應用資料</a:t>
            </a:r>
          </a:p>
        </p:txBody>
      </p:sp>
      <p:sp>
        <p:nvSpPr>
          <p:cNvPr id="9" name="矩形 8"/>
          <p:cNvSpPr/>
          <p:nvPr/>
        </p:nvSpPr>
        <p:spPr>
          <a:xfrm>
            <a:off x="409948" y="4989978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434523"/>
              </p:ext>
            </p:extLst>
          </p:nvPr>
        </p:nvGraphicFramePr>
        <p:xfrm>
          <a:off x="1703512" y="4864387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="" xmlns:a16="http://schemas.microsoft.com/office/drawing/2014/main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0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450048256"/>
                  </a:ext>
                </a:extLst>
              </a:tr>
              <a:tr h="419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2321465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846314" y="4779932"/>
            <a:ext cx="3183015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◎：已提供，尚未上架；－：無此項資料；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(6/6</a:t>
            </a:r>
            <a:r>
              <a:rPr lang="en-US" altLang="zh-TW" sz="4400" b="1" dirty="0">
                <a:solidFill>
                  <a:srgbClr val="002060"/>
                </a:solidFill>
              </a:rPr>
              <a:t>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08882"/>
              </p:ext>
            </p:extLst>
          </p:nvPr>
        </p:nvGraphicFramePr>
        <p:xfrm>
          <a:off x="1703512" y="1160182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="" xmlns:a16="http://schemas.microsoft.com/office/drawing/2014/main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△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△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1556302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2548883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 smtClean="0">
                <a:solidFill>
                  <a:srgbClr val="002060"/>
                </a:solidFill>
              </a:rPr>
              <a:t>(7/6</a:t>
            </a:r>
            <a:r>
              <a:rPr lang="en-US" altLang="zh-TW" sz="4400" b="1" dirty="0">
                <a:solidFill>
                  <a:srgbClr val="002060"/>
                </a:solidFill>
              </a:rPr>
              <a:t>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243062"/>
              </p:ext>
            </p:extLst>
          </p:nvPr>
        </p:nvGraphicFramePr>
        <p:xfrm>
          <a:off x="1459655" y="1198544"/>
          <a:ext cx="7785173" cy="5505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港務公司</a:t>
                      </a: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9644046" y="4612488"/>
            <a:ext cx="2847652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 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◎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C24255BCCE3C44887CE5AE52F7778D9" ma:contentTypeVersion="15" ma:contentTypeDescription="建立新的文件。" ma:contentTypeScope="" ma:versionID="56fb3fe87ae2af94ef332e172d34f46f">
  <xsd:schema xmlns:xsd="http://www.w3.org/2001/XMLSchema" xmlns:xs="http://www.w3.org/2001/XMLSchema" xmlns:p="http://schemas.microsoft.com/office/2006/metadata/properties" xmlns:ns3="89cf3997-e9ea-4731-a3ec-f83abc6192e4" xmlns:ns4="1355e568-b629-494a-b444-4d5dfc55a281" targetNamespace="http://schemas.microsoft.com/office/2006/metadata/properties" ma:root="true" ma:fieldsID="ab2aa64e8a7c11a12efc07ec9eb24688" ns3:_="" ns4:_="">
    <xsd:import namespace="89cf3997-e9ea-4731-a3ec-f83abc6192e4"/>
    <xsd:import namespace="1355e568-b629-494a-b444-4d5dfc55a2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f3997-e9ea-4731-a3ec-f83abc6192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5e568-b629-494a-b444-4d5dfc55a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B37E75-643A-4010-AC03-023EC1448CFC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355e568-b629-494a-b444-4d5dfc55a281"/>
    <ds:schemaRef ds:uri="http://purl.org/dc/elements/1.1/"/>
    <ds:schemaRef ds:uri="89cf3997-e9ea-4731-a3ec-f83abc6192e4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D9600F2-DB2B-49F4-91E5-989C9B6639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cf3997-e9ea-4731-a3ec-f83abc6192e4"/>
    <ds:schemaRef ds:uri="1355e568-b629-494a-b444-4d5dfc55a2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AAC734-2F10-48CC-9CED-86FA8463B4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3363</TotalTime>
  <Words>1811</Words>
  <Application>Microsoft Office PowerPoint</Application>
  <PresentationFormat>寬螢幕</PresentationFormat>
  <Paragraphs>1157</Paragraphs>
  <Slides>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8" baseType="lpstr">
      <vt:lpstr>MS Gothic</vt:lpstr>
      <vt:lpstr>華康中黑體</vt:lpstr>
      <vt:lpstr>華康中圓體(P)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顏吉男(Randy Yen)</cp:lastModifiedBy>
  <cp:revision>403</cp:revision>
  <cp:lastPrinted>2016-07-05T03:49:03Z</cp:lastPrinted>
  <dcterms:created xsi:type="dcterms:W3CDTF">2016-05-05T01:50:01Z</dcterms:created>
  <dcterms:modified xsi:type="dcterms:W3CDTF">2020-08-05T06:29:26Z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0x010100CC24255BCCE3C44887CE5AE52F7778D9</vt:lpwstr>
  </property>
</Properties>
</file>