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8" r:id="rId5"/>
    <p:sldId id="259" r:id="rId6"/>
    <p:sldId id="262" r:id="rId7"/>
    <p:sldId id="261" r:id="rId8"/>
    <p:sldId id="263" r:id="rId9"/>
    <p:sldId id="265" r:id="rId10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57" d="100"/>
          <a:sy n="57" d="100"/>
        </p:scale>
        <p:origin x="93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2019/12/05)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7277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306279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56507"/>
              </p:ext>
            </p:extLst>
          </p:nvPr>
        </p:nvGraphicFramePr>
        <p:xfrm>
          <a:off x="1358595" y="1407331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514332"/>
                <a:gridCol w="514332"/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8001"/>
              </p:ext>
            </p:extLst>
          </p:nvPr>
        </p:nvGraphicFramePr>
        <p:xfrm>
          <a:off x="1046533" y="3932958"/>
          <a:ext cx="11057031" cy="258883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=""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846" y="3932958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97022" y="6607231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9776" y="3562442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76846" y="1753384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151796" y="74184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=""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81375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3" ma:contentTypeDescription="建立新的文件。" ma:contentTypeScope="" ma:versionID="e5475f883ff71175c3fbb4cef5e99541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1078d11313c66c1699c53b1357aa535c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FA6012-8508-489B-8CA4-F05F7AC237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B37E75-643A-4010-AC03-023EC1448CFC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355e568-b629-494a-b444-4d5dfc55a281"/>
    <ds:schemaRef ds:uri="http://schemas.microsoft.com/office/2006/documentManagement/types"/>
    <ds:schemaRef ds:uri="89cf3997-e9ea-4731-a3ec-f83abc6192e4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1741</Words>
  <Application>Microsoft Office PowerPoint</Application>
  <PresentationFormat>寬螢幕</PresentationFormat>
  <Paragraphs>1103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Karan Chien</cp:lastModifiedBy>
  <cp:revision>376</cp:revision>
  <cp:lastPrinted>2016-07-05T03:49:03Z</cp:lastPrinted>
  <dcterms:created xsi:type="dcterms:W3CDTF">2016-05-05T01:50:01Z</dcterms:created>
  <dcterms:modified xsi:type="dcterms:W3CDTF">2019-12-05T06:30:21Z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