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2" r:id="rId7"/>
    <p:sldId id="261" r:id="rId8"/>
    <p:sldId id="263" r:id="rId9"/>
    <p:sldId id="265" r:id="rId10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60" d="100"/>
          <a:sy n="60" d="100"/>
        </p:scale>
        <p:origin x="892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2020/07/15)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9410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86150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68670"/>
              </p:ext>
            </p:extLst>
          </p:nvPr>
        </p:nvGraphicFramePr>
        <p:xfrm>
          <a:off x="1358595" y="1016774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63820"/>
              </p:ext>
            </p:extLst>
          </p:nvPr>
        </p:nvGraphicFramePr>
        <p:xfrm>
          <a:off x="1046534" y="3258183"/>
          <a:ext cx="11057031" cy="33907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483545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7455" y="79171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499401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375360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1786</Words>
  <Application>Microsoft Office PowerPoint</Application>
  <PresentationFormat>寬螢幕</PresentationFormat>
  <Paragraphs>1144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簡珮倫(Karan Chien)</cp:lastModifiedBy>
  <cp:revision>401</cp:revision>
  <cp:lastPrinted>2016-07-05T03:49:03Z</cp:lastPrinted>
  <dcterms:created xsi:type="dcterms:W3CDTF">2016-05-05T01:50:01Z</dcterms:created>
  <dcterms:modified xsi:type="dcterms:W3CDTF">2020-07-30T04:26:51Z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