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2" r:id="rId7"/>
    <p:sldId id="266" r:id="rId8"/>
    <p:sldId id="261" r:id="rId9"/>
    <p:sldId id="263" r:id="rId10"/>
    <p:sldId id="265" r:id="rId11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57F5FD5D-F90E-6E78-BA64-FCB31915EAF7}"/>
    <pc:docChg chg="modSld">
      <pc:chgData name="簡珮倫(Karan Chien)" userId="S::1902009@iisigroup.com::074ca67a-4f71-4edb-9ad4-a60425c5e00b" providerId="AD" clId="Web-{57F5FD5D-F90E-6E78-BA64-FCB31915EAF7}" dt="2020-07-19T06:57:24.414" v="3"/>
      <pc:docMkLst>
        <pc:docMk/>
      </pc:docMkLst>
      <pc:sldChg chg="modSp">
        <pc:chgData name="簡珮倫(Karan Chien)" userId="S::1902009@iisigroup.com::074ca67a-4f71-4edb-9ad4-a60425c5e00b" providerId="AD" clId="Web-{57F5FD5D-F90E-6E78-BA64-FCB31915EAF7}" dt="2020-07-19T06:57:24.41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7F5FD5D-F90E-6E78-BA64-FCB31915EAF7}" dt="2020-07-19T06:57:24.41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5F511ADA-07C9-34E3-C586-A87BB0E74F36}"/>
    <pc:docChg chg="modSld">
      <pc:chgData name="簡珮倫(Karan Chien)" userId="S::1902009@iisigroup.com::074ca67a-4f71-4edb-9ad4-a60425c5e00b" providerId="AD" clId="Web-{5F511ADA-07C9-34E3-C586-A87BB0E74F36}" dt="2020-07-30T04:26:22.504" v="3"/>
      <pc:docMkLst>
        <pc:docMk/>
      </pc:docMkLst>
      <pc:sldChg chg="modSp">
        <pc:chgData name="簡珮倫(Karan Chien)" userId="S::1902009@iisigroup.com::074ca67a-4f71-4edb-9ad4-a60425c5e00b" providerId="AD" clId="Web-{5F511ADA-07C9-34E3-C586-A87BB0E74F36}" dt="2020-07-30T04:26:22.50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F511ADA-07C9-34E3-C586-A87BB0E74F36}" dt="2020-07-30T04:26:22.50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2020/07/30)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86150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979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14706"/>
              </p:ext>
            </p:extLst>
          </p:nvPr>
        </p:nvGraphicFramePr>
        <p:xfrm>
          <a:off x="977818" y="2072479"/>
          <a:ext cx="11057031" cy="37916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586411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(4/6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(5/6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(6/6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(7/6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355e568-b629-494a-b444-4d5dfc55a281"/>
    <ds:schemaRef ds:uri="http://purl.org/dc/elements/1.1/"/>
    <ds:schemaRef ds:uri="89cf3997-e9ea-4731-a3ec-f83abc6192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1811</Words>
  <Application>Microsoft Office PowerPoint</Application>
  <PresentationFormat>寬螢幕</PresentationFormat>
  <Paragraphs>1157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402</cp:revision>
  <cp:lastPrinted>2016-07-05T03:49:03Z</cp:lastPrinted>
  <dcterms:created xsi:type="dcterms:W3CDTF">2016-05-05T01:50:01Z</dcterms:created>
  <dcterms:modified xsi:type="dcterms:W3CDTF">2020-07-30T06:50:59Z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