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8" r:id="rId5"/>
    <p:sldId id="259" r:id="rId6"/>
    <p:sldId id="262" r:id="rId7"/>
    <p:sldId id="266" r:id="rId8"/>
    <p:sldId id="261" r:id="rId9"/>
    <p:sldId id="263" r:id="rId10"/>
    <p:sldId id="265" r:id="rId11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375" autoAdjust="0"/>
  </p:normalViewPr>
  <p:slideViewPr>
    <p:cSldViewPr snapToGrid="0">
      <p:cViewPr varScale="1">
        <p:scale>
          <a:sx n="76" d="100"/>
          <a:sy n="76" d="100"/>
        </p:scale>
        <p:origin x="92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57F5FD5D-F90E-6E78-BA64-FCB31915EAF7}"/>
    <pc:docChg chg="modSld">
      <pc:chgData name="簡珮倫(Karan Chien)" userId="S::1902009@iisigroup.com::074ca67a-4f71-4edb-9ad4-a60425c5e00b" providerId="AD" clId="Web-{57F5FD5D-F90E-6E78-BA64-FCB31915EAF7}" dt="2020-07-19T06:57:24.414" v="3"/>
      <pc:docMkLst>
        <pc:docMk/>
      </pc:docMkLst>
      <pc:sldChg chg="modSp">
        <pc:chgData name="簡珮倫(Karan Chien)" userId="S::1902009@iisigroup.com::074ca67a-4f71-4edb-9ad4-a60425c5e00b" providerId="AD" clId="Web-{57F5FD5D-F90E-6E78-BA64-FCB31915EAF7}" dt="2020-07-19T06:57:24.414" v="3"/>
        <pc:sldMkLst>
          <pc:docMk/>
          <pc:sldMk cId="1491709353" sldId="259"/>
        </pc:sldMkLst>
        <pc:graphicFrameChg chg="mod modGraphic">
          <ac:chgData name="簡珮倫(Karan Chien)" userId="S::1902009@iisigroup.com::074ca67a-4f71-4edb-9ad4-a60425c5e00b" providerId="AD" clId="Web-{57F5FD5D-F90E-6E78-BA64-FCB31915EAF7}" dt="2020-07-19T06:57:24.414" v="3"/>
          <ac:graphicFrameMkLst>
            <pc:docMk/>
            <pc:sldMk cId="1491709353" sldId="259"/>
            <ac:graphicFrameMk id="8" creationId="{00000000-0000-0000-0000-000000000000}"/>
          </ac:graphicFrameMkLst>
        </pc:graphicFrameChg>
      </pc:sldChg>
    </pc:docChg>
  </pc:docChgLst>
  <pc:docChgLst>
    <pc:chgData name="簡珮倫(Karan Chien)" userId="S::1902009@iisigroup.com::074ca67a-4f71-4edb-9ad4-a60425c5e00b" providerId="AD" clId="Web-{5F511ADA-07C9-34E3-C586-A87BB0E74F36}"/>
    <pc:docChg chg="modSld">
      <pc:chgData name="簡珮倫(Karan Chien)" userId="S::1902009@iisigroup.com::074ca67a-4f71-4edb-9ad4-a60425c5e00b" providerId="AD" clId="Web-{5F511ADA-07C9-34E3-C586-A87BB0E74F36}" dt="2020-07-30T04:26:22.504" v="3"/>
      <pc:docMkLst>
        <pc:docMk/>
      </pc:docMkLst>
      <pc:sldChg chg="modSp">
        <pc:chgData name="簡珮倫(Karan Chien)" userId="S::1902009@iisigroup.com::074ca67a-4f71-4edb-9ad4-a60425c5e00b" providerId="AD" clId="Web-{5F511ADA-07C9-34E3-C586-A87BB0E74F36}" dt="2020-07-30T04:26:22.504" v="3"/>
        <pc:sldMkLst>
          <pc:docMk/>
          <pc:sldMk cId="1491709353" sldId="259"/>
        </pc:sldMkLst>
        <pc:graphicFrameChg chg="mod modGraphic">
          <ac:chgData name="簡珮倫(Karan Chien)" userId="S::1902009@iisigroup.com::074ca67a-4f71-4edb-9ad4-a60425c5e00b" providerId="AD" clId="Web-{5F511ADA-07C9-34E3-C586-A87BB0E74F36}" dt="2020-07-30T04:26:22.504" v="3"/>
          <ac:graphicFrameMkLst>
            <pc:docMk/>
            <pc:sldMk cId="1491709353" sldId="259"/>
            <ac:graphicFrameMk id="8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2020/08/06)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94107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86150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97966"/>
              </p:ext>
            </p:extLst>
          </p:nvPr>
        </p:nvGraphicFramePr>
        <p:xfrm>
          <a:off x="1438982" y="2242669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09921" y="461008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24437"/>
              </p:ext>
            </p:extLst>
          </p:nvPr>
        </p:nvGraphicFramePr>
        <p:xfrm>
          <a:off x="977818" y="2072479"/>
          <a:ext cx="11057031" cy="37916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28306" y="5864119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(4/6</a:t>
            </a:r>
            <a:r>
              <a:rPr lang="en-US" altLang="zh-TW" sz="4400" b="1" dirty="0">
                <a:solidFill>
                  <a:srgbClr val="002060"/>
                </a:solidFill>
              </a:rPr>
              <a:t>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(5/6</a:t>
            </a:r>
            <a:r>
              <a:rPr lang="en-US" altLang="zh-TW" sz="4400" b="1" dirty="0">
                <a:solidFill>
                  <a:srgbClr val="002060"/>
                </a:solidFill>
              </a:rPr>
              <a:t>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(6/6</a:t>
            </a:r>
            <a:r>
              <a:rPr lang="en-US" altLang="zh-TW" sz="4400" b="1" dirty="0">
                <a:solidFill>
                  <a:srgbClr val="002060"/>
                </a:solidFill>
              </a:rPr>
              <a:t>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(7/6</a:t>
            </a:r>
            <a:r>
              <a:rPr lang="en-US" altLang="zh-TW" sz="4400" b="1" dirty="0">
                <a:solidFill>
                  <a:srgbClr val="002060"/>
                </a:solidFill>
              </a:rPr>
              <a:t>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43062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B37E75-643A-4010-AC03-023EC1448CFC}">
  <ds:schemaRefs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355e568-b629-494a-b444-4d5dfc55a281"/>
    <ds:schemaRef ds:uri="89cf3997-e9ea-4731-a3ec-f83abc6192e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1811</Words>
  <Application>Microsoft Office PowerPoint</Application>
  <PresentationFormat>寬螢幕</PresentationFormat>
  <Paragraphs>1157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404</cp:revision>
  <cp:lastPrinted>2016-07-05T03:49:03Z</cp:lastPrinted>
  <dcterms:created xsi:type="dcterms:W3CDTF">2016-05-05T01:50:01Z</dcterms:created>
  <dcterms:modified xsi:type="dcterms:W3CDTF">2020-08-12T06:24:35Z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